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2277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24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75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347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2388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2385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5" Type="http://schemas.openxmlformats.org/officeDocument/2006/relationships/tags" Target="../tags/tag175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96" Type="http://schemas.openxmlformats.org/officeDocument/2006/relationships/tags" Target="../tags/tag196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slideLayout" Target="../slideLayouts/slideLayout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913.xml"/><Relationship Id="rId21" Type="http://schemas.openxmlformats.org/officeDocument/2006/relationships/tags" Target="../tags/tag1817.xml"/><Relationship Id="rId42" Type="http://schemas.openxmlformats.org/officeDocument/2006/relationships/tags" Target="../tags/tag1838.xml"/><Relationship Id="rId47" Type="http://schemas.openxmlformats.org/officeDocument/2006/relationships/tags" Target="../tags/tag1843.xml"/><Relationship Id="rId63" Type="http://schemas.openxmlformats.org/officeDocument/2006/relationships/tags" Target="../tags/tag1859.xml"/><Relationship Id="rId68" Type="http://schemas.openxmlformats.org/officeDocument/2006/relationships/tags" Target="../tags/tag1864.xml"/><Relationship Id="rId84" Type="http://schemas.openxmlformats.org/officeDocument/2006/relationships/tags" Target="../tags/tag1880.xml"/><Relationship Id="rId89" Type="http://schemas.openxmlformats.org/officeDocument/2006/relationships/tags" Target="../tags/tag1885.xml"/><Relationship Id="rId112" Type="http://schemas.openxmlformats.org/officeDocument/2006/relationships/tags" Target="../tags/tag1908.xml"/><Relationship Id="rId133" Type="http://schemas.openxmlformats.org/officeDocument/2006/relationships/tags" Target="../tags/tag1929.xml"/><Relationship Id="rId138" Type="http://schemas.openxmlformats.org/officeDocument/2006/relationships/tags" Target="../tags/tag1934.xml"/><Relationship Id="rId154" Type="http://schemas.openxmlformats.org/officeDocument/2006/relationships/tags" Target="../tags/tag1950.xml"/><Relationship Id="rId159" Type="http://schemas.openxmlformats.org/officeDocument/2006/relationships/tags" Target="../tags/tag1955.xml"/><Relationship Id="rId175" Type="http://schemas.openxmlformats.org/officeDocument/2006/relationships/tags" Target="../tags/tag1971.xml"/><Relationship Id="rId170" Type="http://schemas.openxmlformats.org/officeDocument/2006/relationships/tags" Target="../tags/tag1966.xml"/><Relationship Id="rId191" Type="http://schemas.openxmlformats.org/officeDocument/2006/relationships/tags" Target="../tags/tag1987.xml"/><Relationship Id="rId16" Type="http://schemas.openxmlformats.org/officeDocument/2006/relationships/tags" Target="../tags/tag1812.xml"/><Relationship Id="rId107" Type="http://schemas.openxmlformats.org/officeDocument/2006/relationships/tags" Target="../tags/tag1903.xml"/><Relationship Id="rId11" Type="http://schemas.openxmlformats.org/officeDocument/2006/relationships/tags" Target="../tags/tag1807.xml"/><Relationship Id="rId32" Type="http://schemas.openxmlformats.org/officeDocument/2006/relationships/tags" Target="../tags/tag1828.xml"/><Relationship Id="rId37" Type="http://schemas.openxmlformats.org/officeDocument/2006/relationships/tags" Target="../tags/tag1833.xml"/><Relationship Id="rId53" Type="http://schemas.openxmlformats.org/officeDocument/2006/relationships/tags" Target="../tags/tag1849.xml"/><Relationship Id="rId58" Type="http://schemas.openxmlformats.org/officeDocument/2006/relationships/tags" Target="../tags/tag1854.xml"/><Relationship Id="rId74" Type="http://schemas.openxmlformats.org/officeDocument/2006/relationships/tags" Target="../tags/tag1870.xml"/><Relationship Id="rId79" Type="http://schemas.openxmlformats.org/officeDocument/2006/relationships/tags" Target="../tags/tag1875.xml"/><Relationship Id="rId102" Type="http://schemas.openxmlformats.org/officeDocument/2006/relationships/tags" Target="../tags/tag1898.xml"/><Relationship Id="rId123" Type="http://schemas.openxmlformats.org/officeDocument/2006/relationships/tags" Target="../tags/tag1919.xml"/><Relationship Id="rId128" Type="http://schemas.openxmlformats.org/officeDocument/2006/relationships/tags" Target="../tags/tag1924.xml"/><Relationship Id="rId144" Type="http://schemas.openxmlformats.org/officeDocument/2006/relationships/tags" Target="../tags/tag1940.xml"/><Relationship Id="rId149" Type="http://schemas.openxmlformats.org/officeDocument/2006/relationships/tags" Target="../tags/tag1945.xml"/><Relationship Id="rId5" Type="http://schemas.openxmlformats.org/officeDocument/2006/relationships/tags" Target="../tags/tag1801.xml"/><Relationship Id="rId90" Type="http://schemas.openxmlformats.org/officeDocument/2006/relationships/tags" Target="../tags/tag1886.xml"/><Relationship Id="rId95" Type="http://schemas.openxmlformats.org/officeDocument/2006/relationships/tags" Target="../tags/tag1891.xml"/><Relationship Id="rId160" Type="http://schemas.openxmlformats.org/officeDocument/2006/relationships/tags" Target="../tags/tag1956.xml"/><Relationship Id="rId165" Type="http://schemas.openxmlformats.org/officeDocument/2006/relationships/tags" Target="../tags/tag1961.xml"/><Relationship Id="rId181" Type="http://schemas.openxmlformats.org/officeDocument/2006/relationships/tags" Target="../tags/tag1977.xml"/><Relationship Id="rId186" Type="http://schemas.openxmlformats.org/officeDocument/2006/relationships/tags" Target="../tags/tag1982.xml"/><Relationship Id="rId22" Type="http://schemas.openxmlformats.org/officeDocument/2006/relationships/tags" Target="../tags/tag1818.xml"/><Relationship Id="rId27" Type="http://schemas.openxmlformats.org/officeDocument/2006/relationships/tags" Target="../tags/tag1823.xml"/><Relationship Id="rId43" Type="http://schemas.openxmlformats.org/officeDocument/2006/relationships/tags" Target="../tags/tag1839.xml"/><Relationship Id="rId48" Type="http://schemas.openxmlformats.org/officeDocument/2006/relationships/tags" Target="../tags/tag1844.xml"/><Relationship Id="rId64" Type="http://schemas.openxmlformats.org/officeDocument/2006/relationships/tags" Target="../tags/tag1860.xml"/><Relationship Id="rId69" Type="http://schemas.openxmlformats.org/officeDocument/2006/relationships/tags" Target="../tags/tag1865.xml"/><Relationship Id="rId113" Type="http://schemas.openxmlformats.org/officeDocument/2006/relationships/tags" Target="../tags/tag1909.xml"/><Relationship Id="rId118" Type="http://schemas.openxmlformats.org/officeDocument/2006/relationships/tags" Target="../tags/tag1914.xml"/><Relationship Id="rId134" Type="http://schemas.openxmlformats.org/officeDocument/2006/relationships/tags" Target="../tags/tag1930.xml"/><Relationship Id="rId139" Type="http://schemas.openxmlformats.org/officeDocument/2006/relationships/tags" Target="../tags/tag1935.xml"/><Relationship Id="rId80" Type="http://schemas.openxmlformats.org/officeDocument/2006/relationships/tags" Target="../tags/tag1876.xml"/><Relationship Id="rId85" Type="http://schemas.openxmlformats.org/officeDocument/2006/relationships/tags" Target="../tags/tag1881.xml"/><Relationship Id="rId150" Type="http://schemas.openxmlformats.org/officeDocument/2006/relationships/tags" Target="../tags/tag1946.xml"/><Relationship Id="rId155" Type="http://schemas.openxmlformats.org/officeDocument/2006/relationships/tags" Target="../tags/tag1951.xml"/><Relationship Id="rId171" Type="http://schemas.openxmlformats.org/officeDocument/2006/relationships/tags" Target="../tags/tag1967.xml"/><Relationship Id="rId176" Type="http://schemas.openxmlformats.org/officeDocument/2006/relationships/tags" Target="../tags/tag1972.xml"/><Relationship Id="rId192" Type="http://schemas.openxmlformats.org/officeDocument/2006/relationships/tags" Target="../tags/tag1988.xml"/><Relationship Id="rId12" Type="http://schemas.openxmlformats.org/officeDocument/2006/relationships/tags" Target="../tags/tag1808.xml"/><Relationship Id="rId17" Type="http://schemas.openxmlformats.org/officeDocument/2006/relationships/tags" Target="../tags/tag1813.xml"/><Relationship Id="rId33" Type="http://schemas.openxmlformats.org/officeDocument/2006/relationships/tags" Target="../tags/tag1829.xml"/><Relationship Id="rId38" Type="http://schemas.openxmlformats.org/officeDocument/2006/relationships/tags" Target="../tags/tag1834.xml"/><Relationship Id="rId59" Type="http://schemas.openxmlformats.org/officeDocument/2006/relationships/tags" Target="../tags/tag1855.xml"/><Relationship Id="rId103" Type="http://schemas.openxmlformats.org/officeDocument/2006/relationships/tags" Target="../tags/tag1899.xml"/><Relationship Id="rId108" Type="http://schemas.openxmlformats.org/officeDocument/2006/relationships/tags" Target="../tags/tag1904.xml"/><Relationship Id="rId124" Type="http://schemas.openxmlformats.org/officeDocument/2006/relationships/tags" Target="../tags/tag1920.xml"/><Relationship Id="rId129" Type="http://schemas.openxmlformats.org/officeDocument/2006/relationships/tags" Target="../tags/tag1925.xml"/><Relationship Id="rId54" Type="http://schemas.openxmlformats.org/officeDocument/2006/relationships/tags" Target="../tags/tag1850.xml"/><Relationship Id="rId70" Type="http://schemas.openxmlformats.org/officeDocument/2006/relationships/tags" Target="../tags/tag1866.xml"/><Relationship Id="rId75" Type="http://schemas.openxmlformats.org/officeDocument/2006/relationships/tags" Target="../tags/tag1871.xml"/><Relationship Id="rId91" Type="http://schemas.openxmlformats.org/officeDocument/2006/relationships/tags" Target="../tags/tag1887.xml"/><Relationship Id="rId96" Type="http://schemas.openxmlformats.org/officeDocument/2006/relationships/tags" Target="../tags/tag1892.xml"/><Relationship Id="rId140" Type="http://schemas.openxmlformats.org/officeDocument/2006/relationships/tags" Target="../tags/tag1936.xml"/><Relationship Id="rId145" Type="http://schemas.openxmlformats.org/officeDocument/2006/relationships/tags" Target="../tags/tag1941.xml"/><Relationship Id="rId161" Type="http://schemas.openxmlformats.org/officeDocument/2006/relationships/tags" Target="../tags/tag1957.xml"/><Relationship Id="rId166" Type="http://schemas.openxmlformats.org/officeDocument/2006/relationships/tags" Target="../tags/tag1962.xml"/><Relationship Id="rId182" Type="http://schemas.openxmlformats.org/officeDocument/2006/relationships/tags" Target="../tags/tag1978.xml"/><Relationship Id="rId187" Type="http://schemas.openxmlformats.org/officeDocument/2006/relationships/tags" Target="../tags/tag1983.xml"/><Relationship Id="rId1" Type="http://schemas.openxmlformats.org/officeDocument/2006/relationships/tags" Target="../tags/tag1797.xml"/><Relationship Id="rId6" Type="http://schemas.openxmlformats.org/officeDocument/2006/relationships/tags" Target="../tags/tag1802.xml"/><Relationship Id="rId23" Type="http://schemas.openxmlformats.org/officeDocument/2006/relationships/tags" Target="../tags/tag1819.xml"/><Relationship Id="rId28" Type="http://schemas.openxmlformats.org/officeDocument/2006/relationships/tags" Target="../tags/tag1824.xml"/><Relationship Id="rId49" Type="http://schemas.openxmlformats.org/officeDocument/2006/relationships/tags" Target="../tags/tag1845.xml"/><Relationship Id="rId114" Type="http://schemas.openxmlformats.org/officeDocument/2006/relationships/tags" Target="../tags/tag1910.xml"/><Relationship Id="rId119" Type="http://schemas.openxmlformats.org/officeDocument/2006/relationships/tags" Target="../tags/tag1915.xml"/><Relationship Id="rId44" Type="http://schemas.openxmlformats.org/officeDocument/2006/relationships/tags" Target="../tags/tag1840.xml"/><Relationship Id="rId60" Type="http://schemas.openxmlformats.org/officeDocument/2006/relationships/tags" Target="../tags/tag1856.xml"/><Relationship Id="rId65" Type="http://schemas.openxmlformats.org/officeDocument/2006/relationships/tags" Target="../tags/tag1861.xml"/><Relationship Id="rId81" Type="http://schemas.openxmlformats.org/officeDocument/2006/relationships/tags" Target="../tags/tag1877.xml"/><Relationship Id="rId86" Type="http://schemas.openxmlformats.org/officeDocument/2006/relationships/tags" Target="../tags/tag1882.xml"/><Relationship Id="rId130" Type="http://schemas.openxmlformats.org/officeDocument/2006/relationships/tags" Target="../tags/tag1926.xml"/><Relationship Id="rId135" Type="http://schemas.openxmlformats.org/officeDocument/2006/relationships/tags" Target="../tags/tag1931.xml"/><Relationship Id="rId151" Type="http://schemas.openxmlformats.org/officeDocument/2006/relationships/tags" Target="../tags/tag1947.xml"/><Relationship Id="rId156" Type="http://schemas.openxmlformats.org/officeDocument/2006/relationships/tags" Target="../tags/tag1952.xml"/><Relationship Id="rId177" Type="http://schemas.openxmlformats.org/officeDocument/2006/relationships/tags" Target="../tags/tag1973.xml"/><Relationship Id="rId172" Type="http://schemas.openxmlformats.org/officeDocument/2006/relationships/tags" Target="../tags/tag1968.xml"/><Relationship Id="rId193" Type="http://schemas.openxmlformats.org/officeDocument/2006/relationships/slideLayout" Target="../slideLayouts/slideLayout1.xml"/><Relationship Id="rId13" Type="http://schemas.openxmlformats.org/officeDocument/2006/relationships/tags" Target="../tags/tag1809.xml"/><Relationship Id="rId18" Type="http://schemas.openxmlformats.org/officeDocument/2006/relationships/tags" Target="../tags/tag1814.xml"/><Relationship Id="rId39" Type="http://schemas.openxmlformats.org/officeDocument/2006/relationships/tags" Target="../tags/tag1835.xml"/><Relationship Id="rId109" Type="http://schemas.openxmlformats.org/officeDocument/2006/relationships/tags" Target="../tags/tag1905.xml"/><Relationship Id="rId34" Type="http://schemas.openxmlformats.org/officeDocument/2006/relationships/tags" Target="../tags/tag1830.xml"/><Relationship Id="rId50" Type="http://schemas.openxmlformats.org/officeDocument/2006/relationships/tags" Target="../tags/tag1846.xml"/><Relationship Id="rId55" Type="http://schemas.openxmlformats.org/officeDocument/2006/relationships/tags" Target="../tags/tag1851.xml"/><Relationship Id="rId76" Type="http://schemas.openxmlformats.org/officeDocument/2006/relationships/tags" Target="../tags/tag1872.xml"/><Relationship Id="rId97" Type="http://schemas.openxmlformats.org/officeDocument/2006/relationships/tags" Target="../tags/tag1893.xml"/><Relationship Id="rId104" Type="http://schemas.openxmlformats.org/officeDocument/2006/relationships/tags" Target="../tags/tag1900.xml"/><Relationship Id="rId120" Type="http://schemas.openxmlformats.org/officeDocument/2006/relationships/tags" Target="../tags/tag1916.xml"/><Relationship Id="rId125" Type="http://schemas.openxmlformats.org/officeDocument/2006/relationships/tags" Target="../tags/tag1921.xml"/><Relationship Id="rId141" Type="http://schemas.openxmlformats.org/officeDocument/2006/relationships/tags" Target="../tags/tag1937.xml"/><Relationship Id="rId146" Type="http://schemas.openxmlformats.org/officeDocument/2006/relationships/tags" Target="../tags/tag1942.xml"/><Relationship Id="rId167" Type="http://schemas.openxmlformats.org/officeDocument/2006/relationships/tags" Target="../tags/tag1963.xml"/><Relationship Id="rId188" Type="http://schemas.openxmlformats.org/officeDocument/2006/relationships/tags" Target="../tags/tag1984.xml"/><Relationship Id="rId7" Type="http://schemas.openxmlformats.org/officeDocument/2006/relationships/tags" Target="../tags/tag1803.xml"/><Relationship Id="rId71" Type="http://schemas.openxmlformats.org/officeDocument/2006/relationships/tags" Target="../tags/tag1867.xml"/><Relationship Id="rId92" Type="http://schemas.openxmlformats.org/officeDocument/2006/relationships/tags" Target="../tags/tag1888.xml"/><Relationship Id="rId162" Type="http://schemas.openxmlformats.org/officeDocument/2006/relationships/tags" Target="../tags/tag1958.xml"/><Relationship Id="rId183" Type="http://schemas.openxmlformats.org/officeDocument/2006/relationships/tags" Target="../tags/tag1979.xml"/><Relationship Id="rId2" Type="http://schemas.openxmlformats.org/officeDocument/2006/relationships/tags" Target="../tags/tag1798.xml"/><Relationship Id="rId29" Type="http://schemas.openxmlformats.org/officeDocument/2006/relationships/tags" Target="../tags/tag1825.xml"/><Relationship Id="rId24" Type="http://schemas.openxmlformats.org/officeDocument/2006/relationships/tags" Target="../tags/tag1820.xml"/><Relationship Id="rId40" Type="http://schemas.openxmlformats.org/officeDocument/2006/relationships/tags" Target="../tags/tag1836.xml"/><Relationship Id="rId45" Type="http://schemas.openxmlformats.org/officeDocument/2006/relationships/tags" Target="../tags/tag1841.xml"/><Relationship Id="rId66" Type="http://schemas.openxmlformats.org/officeDocument/2006/relationships/tags" Target="../tags/tag1862.xml"/><Relationship Id="rId87" Type="http://schemas.openxmlformats.org/officeDocument/2006/relationships/tags" Target="../tags/tag1883.xml"/><Relationship Id="rId110" Type="http://schemas.openxmlformats.org/officeDocument/2006/relationships/tags" Target="../tags/tag1906.xml"/><Relationship Id="rId115" Type="http://schemas.openxmlformats.org/officeDocument/2006/relationships/tags" Target="../tags/tag1911.xml"/><Relationship Id="rId131" Type="http://schemas.openxmlformats.org/officeDocument/2006/relationships/tags" Target="../tags/tag1927.xml"/><Relationship Id="rId136" Type="http://schemas.openxmlformats.org/officeDocument/2006/relationships/tags" Target="../tags/tag1932.xml"/><Relationship Id="rId157" Type="http://schemas.openxmlformats.org/officeDocument/2006/relationships/tags" Target="../tags/tag1953.xml"/><Relationship Id="rId178" Type="http://schemas.openxmlformats.org/officeDocument/2006/relationships/tags" Target="../tags/tag1974.xml"/><Relationship Id="rId61" Type="http://schemas.openxmlformats.org/officeDocument/2006/relationships/tags" Target="../tags/tag1857.xml"/><Relationship Id="rId82" Type="http://schemas.openxmlformats.org/officeDocument/2006/relationships/tags" Target="../tags/tag1878.xml"/><Relationship Id="rId152" Type="http://schemas.openxmlformats.org/officeDocument/2006/relationships/tags" Target="../tags/tag1948.xml"/><Relationship Id="rId173" Type="http://schemas.openxmlformats.org/officeDocument/2006/relationships/tags" Target="../tags/tag1969.xml"/><Relationship Id="rId19" Type="http://schemas.openxmlformats.org/officeDocument/2006/relationships/tags" Target="../tags/tag1815.xml"/><Relationship Id="rId14" Type="http://schemas.openxmlformats.org/officeDocument/2006/relationships/tags" Target="../tags/tag1810.xml"/><Relationship Id="rId30" Type="http://schemas.openxmlformats.org/officeDocument/2006/relationships/tags" Target="../tags/tag1826.xml"/><Relationship Id="rId35" Type="http://schemas.openxmlformats.org/officeDocument/2006/relationships/tags" Target="../tags/tag1831.xml"/><Relationship Id="rId56" Type="http://schemas.openxmlformats.org/officeDocument/2006/relationships/tags" Target="../tags/tag1852.xml"/><Relationship Id="rId77" Type="http://schemas.openxmlformats.org/officeDocument/2006/relationships/tags" Target="../tags/tag1873.xml"/><Relationship Id="rId100" Type="http://schemas.openxmlformats.org/officeDocument/2006/relationships/tags" Target="../tags/tag1896.xml"/><Relationship Id="rId105" Type="http://schemas.openxmlformats.org/officeDocument/2006/relationships/tags" Target="../tags/tag1901.xml"/><Relationship Id="rId126" Type="http://schemas.openxmlformats.org/officeDocument/2006/relationships/tags" Target="../tags/tag1922.xml"/><Relationship Id="rId147" Type="http://schemas.openxmlformats.org/officeDocument/2006/relationships/tags" Target="../tags/tag1943.xml"/><Relationship Id="rId168" Type="http://schemas.openxmlformats.org/officeDocument/2006/relationships/tags" Target="../tags/tag1964.xml"/><Relationship Id="rId8" Type="http://schemas.openxmlformats.org/officeDocument/2006/relationships/tags" Target="../tags/tag1804.xml"/><Relationship Id="rId51" Type="http://schemas.openxmlformats.org/officeDocument/2006/relationships/tags" Target="../tags/tag1847.xml"/><Relationship Id="rId72" Type="http://schemas.openxmlformats.org/officeDocument/2006/relationships/tags" Target="../tags/tag1868.xml"/><Relationship Id="rId93" Type="http://schemas.openxmlformats.org/officeDocument/2006/relationships/tags" Target="../tags/tag1889.xml"/><Relationship Id="rId98" Type="http://schemas.openxmlformats.org/officeDocument/2006/relationships/tags" Target="../tags/tag1894.xml"/><Relationship Id="rId121" Type="http://schemas.openxmlformats.org/officeDocument/2006/relationships/tags" Target="../tags/tag1917.xml"/><Relationship Id="rId142" Type="http://schemas.openxmlformats.org/officeDocument/2006/relationships/tags" Target="../tags/tag1938.xml"/><Relationship Id="rId163" Type="http://schemas.openxmlformats.org/officeDocument/2006/relationships/tags" Target="../tags/tag1959.xml"/><Relationship Id="rId184" Type="http://schemas.openxmlformats.org/officeDocument/2006/relationships/tags" Target="../tags/tag1980.xml"/><Relationship Id="rId189" Type="http://schemas.openxmlformats.org/officeDocument/2006/relationships/tags" Target="../tags/tag1985.xml"/><Relationship Id="rId3" Type="http://schemas.openxmlformats.org/officeDocument/2006/relationships/tags" Target="../tags/tag1799.xml"/><Relationship Id="rId25" Type="http://schemas.openxmlformats.org/officeDocument/2006/relationships/tags" Target="../tags/tag1821.xml"/><Relationship Id="rId46" Type="http://schemas.openxmlformats.org/officeDocument/2006/relationships/tags" Target="../tags/tag1842.xml"/><Relationship Id="rId67" Type="http://schemas.openxmlformats.org/officeDocument/2006/relationships/tags" Target="../tags/tag1863.xml"/><Relationship Id="rId116" Type="http://schemas.openxmlformats.org/officeDocument/2006/relationships/tags" Target="../tags/tag1912.xml"/><Relationship Id="rId137" Type="http://schemas.openxmlformats.org/officeDocument/2006/relationships/tags" Target="../tags/tag1933.xml"/><Relationship Id="rId158" Type="http://schemas.openxmlformats.org/officeDocument/2006/relationships/tags" Target="../tags/tag1954.xml"/><Relationship Id="rId20" Type="http://schemas.openxmlformats.org/officeDocument/2006/relationships/tags" Target="../tags/tag1816.xml"/><Relationship Id="rId41" Type="http://schemas.openxmlformats.org/officeDocument/2006/relationships/tags" Target="../tags/tag1837.xml"/><Relationship Id="rId62" Type="http://schemas.openxmlformats.org/officeDocument/2006/relationships/tags" Target="../tags/tag1858.xml"/><Relationship Id="rId83" Type="http://schemas.openxmlformats.org/officeDocument/2006/relationships/tags" Target="../tags/tag1879.xml"/><Relationship Id="rId88" Type="http://schemas.openxmlformats.org/officeDocument/2006/relationships/tags" Target="../tags/tag1884.xml"/><Relationship Id="rId111" Type="http://schemas.openxmlformats.org/officeDocument/2006/relationships/tags" Target="../tags/tag1907.xml"/><Relationship Id="rId132" Type="http://schemas.openxmlformats.org/officeDocument/2006/relationships/tags" Target="../tags/tag1928.xml"/><Relationship Id="rId153" Type="http://schemas.openxmlformats.org/officeDocument/2006/relationships/tags" Target="../tags/tag1949.xml"/><Relationship Id="rId174" Type="http://schemas.openxmlformats.org/officeDocument/2006/relationships/tags" Target="../tags/tag1970.xml"/><Relationship Id="rId179" Type="http://schemas.openxmlformats.org/officeDocument/2006/relationships/tags" Target="../tags/tag1975.xml"/><Relationship Id="rId190" Type="http://schemas.openxmlformats.org/officeDocument/2006/relationships/tags" Target="../tags/tag1986.xml"/><Relationship Id="rId15" Type="http://schemas.openxmlformats.org/officeDocument/2006/relationships/tags" Target="../tags/tag1811.xml"/><Relationship Id="rId36" Type="http://schemas.openxmlformats.org/officeDocument/2006/relationships/tags" Target="../tags/tag1832.xml"/><Relationship Id="rId57" Type="http://schemas.openxmlformats.org/officeDocument/2006/relationships/tags" Target="../tags/tag1853.xml"/><Relationship Id="rId106" Type="http://schemas.openxmlformats.org/officeDocument/2006/relationships/tags" Target="../tags/tag1902.xml"/><Relationship Id="rId127" Type="http://schemas.openxmlformats.org/officeDocument/2006/relationships/tags" Target="../tags/tag1923.xml"/><Relationship Id="rId10" Type="http://schemas.openxmlformats.org/officeDocument/2006/relationships/tags" Target="../tags/tag1806.xml"/><Relationship Id="rId31" Type="http://schemas.openxmlformats.org/officeDocument/2006/relationships/tags" Target="../tags/tag1827.xml"/><Relationship Id="rId52" Type="http://schemas.openxmlformats.org/officeDocument/2006/relationships/tags" Target="../tags/tag1848.xml"/><Relationship Id="rId73" Type="http://schemas.openxmlformats.org/officeDocument/2006/relationships/tags" Target="../tags/tag1869.xml"/><Relationship Id="rId78" Type="http://schemas.openxmlformats.org/officeDocument/2006/relationships/tags" Target="../tags/tag1874.xml"/><Relationship Id="rId94" Type="http://schemas.openxmlformats.org/officeDocument/2006/relationships/tags" Target="../tags/tag1890.xml"/><Relationship Id="rId99" Type="http://schemas.openxmlformats.org/officeDocument/2006/relationships/tags" Target="../tags/tag1895.xml"/><Relationship Id="rId101" Type="http://schemas.openxmlformats.org/officeDocument/2006/relationships/tags" Target="../tags/tag1897.xml"/><Relationship Id="rId122" Type="http://schemas.openxmlformats.org/officeDocument/2006/relationships/tags" Target="../tags/tag1918.xml"/><Relationship Id="rId143" Type="http://schemas.openxmlformats.org/officeDocument/2006/relationships/tags" Target="../tags/tag1939.xml"/><Relationship Id="rId148" Type="http://schemas.openxmlformats.org/officeDocument/2006/relationships/tags" Target="../tags/tag1944.xml"/><Relationship Id="rId164" Type="http://schemas.openxmlformats.org/officeDocument/2006/relationships/tags" Target="../tags/tag1960.xml"/><Relationship Id="rId169" Type="http://schemas.openxmlformats.org/officeDocument/2006/relationships/tags" Target="../tags/tag1965.xml"/><Relationship Id="rId185" Type="http://schemas.openxmlformats.org/officeDocument/2006/relationships/tags" Target="../tags/tag1981.xml"/><Relationship Id="rId4" Type="http://schemas.openxmlformats.org/officeDocument/2006/relationships/tags" Target="../tags/tag1800.xml"/><Relationship Id="rId9" Type="http://schemas.openxmlformats.org/officeDocument/2006/relationships/tags" Target="../tags/tag1805.xml"/><Relationship Id="rId180" Type="http://schemas.openxmlformats.org/officeDocument/2006/relationships/tags" Target="../tags/tag1976.xml"/><Relationship Id="rId26" Type="http://schemas.openxmlformats.org/officeDocument/2006/relationships/tags" Target="../tags/tag182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014.xml"/><Relationship Id="rId21" Type="http://schemas.openxmlformats.org/officeDocument/2006/relationships/tags" Target="../tags/tag2009.xml"/><Relationship Id="rId42" Type="http://schemas.openxmlformats.org/officeDocument/2006/relationships/tags" Target="../tags/tag2030.xml"/><Relationship Id="rId47" Type="http://schemas.openxmlformats.org/officeDocument/2006/relationships/tags" Target="../tags/tag2035.xml"/><Relationship Id="rId63" Type="http://schemas.openxmlformats.org/officeDocument/2006/relationships/tags" Target="../tags/tag2051.xml"/><Relationship Id="rId68" Type="http://schemas.openxmlformats.org/officeDocument/2006/relationships/tags" Target="../tags/tag2056.xml"/><Relationship Id="rId84" Type="http://schemas.openxmlformats.org/officeDocument/2006/relationships/tags" Target="../tags/tag2072.xml"/><Relationship Id="rId89" Type="http://schemas.openxmlformats.org/officeDocument/2006/relationships/tags" Target="../tags/tag2077.xml"/><Relationship Id="rId7" Type="http://schemas.openxmlformats.org/officeDocument/2006/relationships/tags" Target="../tags/tag1995.xml"/><Relationship Id="rId71" Type="http://schemas.openxmlformats.org/officeDocument/2006/relationships/tags" Target="../tags/tag2059.xml"/><Relationship Id="rId92" Type="http://schemas.openxmlformats.org/officeDocument/2006/relationships/tags" Target="../tags/tag2080.xml"/><Relationship Id="rId2" Type="http://schemas.openxmlformats.org/officeDocument/2006/relationships/tags" Target="../tags/tag1990.xml"/><Relationship Id="rId16" Type="http://schemas.openxmlformats.org/officeDocument/2006/relationships/tags" Target="../tags/tag2004.xml"/><Relationship Id="rId29" Type="http://schemas.openxmlformats.org/officeDocument/2006/relationships/tags" Target="../tags/tag2017.xml"/><Relationship Id="rId107" Type="http://schemas.openxmlformats.org/officeDocument/2006/relationships/tags" Target="../tags/tag2095.xml"/><Relationship Id="rId11" Type="http://schemas.openxmlformats.org/officeDocument/2006/relationships/tags" Target="../tags/tag1999.xml"/><Relationship Id="rId24" Type="http://schemas.openxmlformats.org/officeDocument/2006/relationships/tags" Target="../tags/tag2012.xml"/><Relationship Id="rId32" Type="http://schemas.openxmlformats.org/officeDocument/2006/relationships/tags" Target="../tags/tag2020.xml"/><Relationship Id="rId37" Type="http://schemas.openxmlformats.org/officeDocument/2006/relationships/tags" Target="../tags/tag2025.xml"/><Relationship Id="rId40" Type="http://schemas.openxmlformats.org/officeDocument/2006/relationships/tags" Target="../tags/tag2028.xml"/><Relationship Id="rId45" Type="http://schemas.openxmlformats.org/officeDocument/2006/relationships/tags" Target="../tags/tag2033.xml"/><Relationship Id="rId53" Type="http://schemas.openxmlformats.org/officeDocument/2006/relationships/tags" Target="../tags/tag2041.xml"/><Relationship Id="rId58" Type="http://schemas.openxmlformats.org/officeDocument/2006/relationships/tags" Target="../tags/tag2046.xml"/><Relationship Id="rId66" Type="http://schemas.openxmlformats.org/officeDocument/2006/relationships/tags" Target="../tags/tag2054.xml"/><Relationship Id="rId74" Type="http://schemas.openxmlformats.org/officeDocument/2006/relationships/tags" Target="../tags/tag2062.xml"/><Relationship Id="rId79" Type="http://schemas.openxmlformats.org/officeDocument/2006/relationships/tags" Target="../tags/tag2067.xml"/><Relationship Id="rId87" Type="http://schemas.openxmlformats.org/officeDocument/2006/relationships/tags" Target="../tags/tag2075.xml"/><Relationship Id="rId102" Type="http://schemas.openxmlformats.org/officeDocument/2006/relationships/tags" Target="../tags/tag2090.xml"/><Relationship Id="rId5" Type="http://schemas.openxmlformats.org/officeDocument/2006/relationships/tags" Target="../tags/tag1993.xml"/><Relationship Id="rId61" Type="http://schemas.openxmlformats.org/officeDocument/2006/relationships/tags" Target="../tags/tag2049.xml"/><Relationship Id="rId82" Type="http://schemas.openxmlformats.org/officeDocument/2006/relationships/tags" Target="../tags/tag2070.xml"/><Relationship Id="rId90" Type="http://schemas.openxmlformats.org/officeDocument/2006/relationships/tags" Target="../tags/tag2078.xml"/><Relationship Id="rId95" Type="http://schemas.openxmlformats.org/officeDocument/2006/relationships/tags" Target="../tags/tag2083.xml"/><Relationship Id="rId19" Type="http://schemas.openxmlformats.org/officeDocument/2006/relationships/tags" Target="../tags/tag2007.xml"/><Relationship Id="rId14" Type="http://schemas.openxmlformats.org/officeDocument/2006/relationships/tags" Target="../tags/tag2002.xml"/><Relationship Id="rId22" Type="http://schemas.openxmlformats.org/officeDocument/2006/relationships/tags" Target="../tags/tag2010.xml"/><Relationship Id="rId27" Type="http://schemas.openxmlformats.org/officeDocument/2006/relationships/tags" Target="../tags/tag2015.xml"/><Relationship Id="rId30" Type="http://schemas.openxmlformats.org/officeDocument/2006/relationships/tags" Target="../tags/tag2018.xml"/><Relationship Id="rId35" Type="http://schemas.openxmlformats.org/officeDocument/2006/relationships/tags" Target="../tags/tag2023.xml"/><Relationship Id="rId43" Type="http://schemas.openxmlformats.org/officeDocument/2006/relationships/tags" Target="../tags/tag2031.xml"/><Relationship Id="rId48" Type="http://schemas.openxmlformats.org/officeDocument/2006/relationships/tags" Target="../tags/tag2036.xml"/><Relationship Id="rId56" Type="http://schemas.openxmlformats.org/officeDocument/2006/relationships/tags" Target="../tags/tag2044.xml"/><Relationship Id="rId64" Type="http://schemas.openxmlformats.org/officeDocument/2006/relationships/tags" Target="../tags/tag2052.xml"/><Relationship Id="rId69" Type="http://schemas.openxmlformats.org/officeDocument/2006/relationships/tags" Target="../tags/tag2057.xml"/><Relationship Id="rId77" Type="http://schemas.openxmlformats.org/officeDocument/2006/relationships/tags" Target="../tags/tag2065.xml"/><Relationship Id="rId100" Type="http://schemas.openxmlformats.org/officeDocument/2006/relationships/tags" Target="../tags/tag2088.xml"/><Relationship Id="rId105" Type="http://schemas.openxmlformats.org/officeDocument/2006/relationships/tags" Target="../tags/tag2093.xml"/><Relationship Id="rId8" Type="http://schemas.openxmlformats.org/officeDocument/2006/relationships/tags" Target="../tags/tag1996.xml"/><Relationship Id="rId51" Type="http://schemas.openxmlformats.org/officeDocument/2006/relationships/tags" Target="../tags/tag2039.xml"/><Relationship Id="rId72" Type="http://schemas.openxmlformats.org/officeDocument/2006/relationships/tags" Target="../tags/tag2060.xml"/><Relationship Id="rId80" Type="http://schemas.openxmlformats.org/officeDocument/2006/relationships/tags" Target="../tags/tag2068.xml"/><Relationship Id="rId85" Type="http://schemas.openxmlformats.org/officeDocument/2006/relationships/tags" Target="../tags/tag2073.xml"/><Relationship Id="rId93" Type="http://schemas.openxmlformats.org/officeDocument/2006/relationships/tags" Target="../tags/tag2081.xml"/><Relationship Id="rId98" Type="http://schemas.openxmlformats.org/officeDocument/2006/relationships/tags" Target="../tags/tag2086.xml"/><Relationship Id="rId3" Type="http://schemas.openxmlformats.org/officeDocument/2006/relationships/tags" Target="../tags/tag1991.xml"/><Relationship Id="rId12" Type="http://schemas.openxmlformats.org/officeDocument/2006/relationships/tags" Target="../tags/tag2000.xml"/><Relationship Id="rId17" Type="http://schemas.openxmlformats.org/officeDocument/2006/relationships/tags" Target="../tags/tag2005.xml"/><Relationship Id="rId25" Type="http://schemas.openxmlformats.org/officeDocument/2006/relationships/tags" Target="../tags/tag2013.xml"/><Relationship Id="rId33" Type="http://schemas.openxmlformats.org/officeDocument/2006/relationships/tags" Target="../tags/tag2021.xml"/><Relationship Id="rId38" Type="http://schemas.openxmlformats.org/officeDocument/2006/relationships/tags" Target="../tags/tag2026.xml"/><Relationship Id="rId46" Type="http://schemas.openxmlformats.org/officeDocument/2006/relationships/tags" Target="../tags/tag2034.xml"/><Relationship Id="rId59" Type="http://schemas.openxmlformats.org/officeDocument/2006/relationships/tags" Target="../tags/tag2047.xml"/><Relationship Id="rId67" Type="http://schemas.openxmlformats.org/officeDocument/2006/relationships/tags" Target="../tags/tag2055.xml"/><Relationship Id="rId103" Type="http://schemas.openxmlformats.org/officeDocument/2006/relationships/tags" Target="../tags/tag2091.xml"/><Relationship Id="rId108" Type="http://schemas.openxmlformats.org/officeDocument/2006/relationships/slideLayout" Target="../slideLayouts/slideLayout1.xml"/><Relationship Id="rId20" Type="http://schemas.openxmlformats.org/officeDocument/2006/relationships/tags" Target="../tags/tag2008.xml"/><Relationship Id="rId41" Type="http://schemas.openxmlformats.org/officeDocument/2006/relationships/tags" Target="../tags/tag2029.xml"/><Relationship Id="rId54" Type="http://schemas.openxmlformats.org/officeDocument/2006/relationships/tags" Target="../tags/tag2042.xml"/><Relationship Id="rId62" Type="http://schemas.openxmlformats.org/officeDocument/2006/relationships/tags" Target="../tags/tag2050.xml"/><Relationship Id="rId70" Type="http://schemas.openxmlformats.org/officeDocument/2006/relationships/tags" Target="../tags/tag2058.xml"/><Relationship Id="rId75" Type="http://schemas.openxmlformats.org/officeDocument/2006/relationships/tags" Target="../tags/tag2063.xml"/><Relationship Id="rId83" Type="http://schemas.openxmlformats.org/officeDocument/2006/relationships/tags" Target="../tags/tag2071.xml"/><Relationship Id="rId88" Type="http://schemas.openxmlformats.org/officeDocument/2006/relationships/tags" Target="../tags/tag2076.xml"/><Relationship Id="rId91" Type="http://schemas.openxmlformats.org/officeDocument/2006/relationships/tags" Target="../tags/tag2079.xml"/><Relationship Id="rId96" Type="http://schemas.openxmlformats.org/officeDocument/2006/relationships/tags" Target="../tags/tag2084.xml"/><Relationship Id="rId1" Type="http://schemas.openxmlformats.org/officeDocument/2006/relationships/tags" Target="../tags/tag1989.xml"/><Relationship Id="rId6" Type="http://schemas.openxmlformats.org/officeDocument/2006/relationships/tags" Target="../tags/tag1994.xml"/><Relationship Id="rId15" Type="http://schemas.openxmlformats.org/officeDocument/2006/relationships/tags" Target="../tags/tag2003.xml"/><Relationship Id="rId23" Type="http://schemas.openxmlformats.org/officeDocument/2006/relationships/tags" Target="../tags/tag2011.xml"/><Relationship Id="rId28" Type="http://schemas.openxmlformats.org/officeDocument/2006/relationships/tags" Target="../tags/tag2016.xml"/><Relationship Id="rId36" Type="http://schemas.openxmlformats.org/officeDocument/2006/relationships/tags" Target="../tags/tag2024.xml"/><Relationship Id="rId49" Type="http://schemas.openxmlformats.org/officeDocument/2006/relationships/tags" Target="../tags/tag2037.xml"/><Relationship Id="rId57" Type="http://schemas.openxmlformats.org/officeDocument/2006/relationships/tags" Target="../tags/tag2045.xml"/><Relationship Id="rId106" Type="http://schemas.openxmlformats.org/officeDocument/2006/relationships/tags" Target="../tags/tag2094.xml"/><Relationship Id="rId10" Type="http://schemas.openxmlformats.org/officeDocument/2006/relationships/tags" Target="../tags/tag1998.xml"/><Relationship Id="rId31" Type="http://schemas.openxmlformats.org/officeDocument/2006/relationships/tags" Target="../tags/tag2019.xml"/><Relationship Id="rId44" Type="http://schemas.openxmlformats.org/officeDocument/2006/relationships/tags" Target="../tags/tag2032.xml"/><Relationship Id="rId52" Type="http://schemas.openxmlformats.org/officeDocument/2006/relationships/tags" Target="../tags/tag2040.xml"/><Relationship Id="rId60" Type="http://schemas.openxmlformats.org/officeDocument/2006/relationships/tags" Target="../tags/tag2048.xml"/><Relationship Id="rId65" Type="http://schemas.openxmlformats.org/officeDocument/2006/relationships/tags" Target="../tags/tag2053.xml"/><Relationship Id="rId73" Type="http://schemas.openxmlformats.org/officeDocument/2006/relationships/tags" Target="../tags/tag2061.xml"/><Relationship Id="rId78" Type="http://schemas.openxmlformats.org/officeDocument/2006/relationships/tags" Target="../tags/tag2066.xml"/><Relationship Id="rId81" Type="http://schemas.openxmlformats.org/officeDocument/2006/relationships/tags" Target="../tags/tag2069.xml"/><Relationship Id="rId86" Type="http://schemas.openxmlformats.org/officeDocument/2006/relationships/tags" Target="../tags/tag2074.xml"/><Relationship Id="rId94" Type="http://schemas.openxmlformats.org/officeDocument/2006/relationships/tags" Target="../tags/tag2082.xml"/><Relationship Id="rId99" Type="http://schemas.openxmlformats.org/officeDocument/2006/relationships/tags" Target="../tags/tag2087.xml"/><Relationship Id="rId101" Type="http://schemas.openxmlformats.org/officeDocument/2006/relationships/tags" Target="../tags/tag2089.xml"/><Relationship Id="rId4" Type="http://schemas.openxmlformats.org/officeDocument/2006/relationships/tags" Target="../tags/tag1992.xml"/><Relationship Id="rId9" Type="http://schemas.openxmlformats.org/officeDocument/2006/relationships/tags" Target="../tags/tag1997.xml"/><Relationship Id="rId13" Type="http://schemas.openxmlformats.org/officeDocument/2006/relationships/tags" Target="../tags/tag2001.xml"/><Relationship Id="rId18" Type="http://schemas.openxmlformats.org/officeDocument/2006/relationships/tags" Target="../tags/tag2006.xml"/><Relationship Id="rId39" Type="http://schemas.openxmlformats.org/officeDocument/2006/relationships/tags" Target="../tags/tag2027.xml"/><Relationship Id="rId34" Type="http://schemas.openxmlformats.org/officeDocument/2006/relationships/tags" Target="../tags/tag2022.xml"/><Relationship Id="rId50" Type="http://schemas.openxmlformats.org/officeDocument/2006/relationships/tags" Target="../tags/tag2038.xml"/><Relationship Id="rId55" Type="http://schemas.openxmlformats.org/officeDocument/2006/relationships/tags" Target="../tags/tag2043.xml"/><Relationship Id="rId76" Type="http://schemas.openxmlformats.org/officeDocument/2006/relationships/tags" Target="../tags/tag2064.xml"/><Relationship Id="rId97" Type="http://schemas.openxmlformats.org/officeDocument/2006/relationships/tags" Target="../tags/tag2085.xml"/><Relationship Id="rId104" Type="http://schemas.openxmlformats.org/officeDocument/2006/relationships/tags" Target="../tags/tag209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121.xml"/><Relationship Id="rId21" Type="http://schemas.openxmlformats.org/officeDocument/2006/relationships/tags" Target="../tags/tag2116.xml"/><Relationship Id="rId34" Type="http://schemas.openxmlformats.org/officeDocument/2006/relationships/tags" Target="../tags/tag2129.xml"/><Relationship Id="rId42" Type="http://schemas.openxmlformats.org/officeDocument/2006/relationships/tags" Target="../tags/tag2137.xml"/><Relationship Id="rId47" Type="http://schemas.openxmlformats.org/officeDocument/2006/relationships/tags" Target="../tags/tag2142.xml"/><Relationship Id="rId50" Type="http://schemas.openxmlformats.org/officeDocument/2006/relationships/tags" Target="../tags/tag2145.xml"/><Relationship Id="rId55" Type="http://schemas.openxmlformats.org/officeDocument/2006/relationships/tags" Target="../tags/tag2150.xml"/><Relationship Id="rId63" Type="http://schemas.openxmlformats.org/officeDocument/2006/relationships/tags" Target="../tags/tag2158.xml"/><Relationship Id="rId68" Type="http://schemas.openxmlformats.org/officeDocument/2006/relationships/tags" Target="../tags/tag2163.xml"/><Relationship Id="rId76" Type="http://schemas.openxmlformats.org/officeDocument/2006/relationships/tags" Target="../tags/tag2171.xml"/><Relationship Id="rId84" Type="http://schemas.openxmlformats.org/officeDocument/2006/relationships/tags" Target="../tags/tag2179.xml"/><Relationship Id="rId89" Type="http://schemas.openxmlformats.org/officeDocument/2006/relationships/tags" Target="../tags/tag2184.xml"/><Relationship Id="rId97" Type="http://schemas.openxmlformats.org/officeDocument/2006/relationships/tags" Target="../tags/tag2192.xml"/><Relationship Id="rId7" Type="http://schemas.openxmlformats.org/officeDocument/2006/relationships/tags" Target="../tags/tag2102.xml"/><Relationship Id="rId71" Type="http://schemas.openxmlformats.org/officeDocument/2006/relationships/tags" Target="../tags/tag2166.xml"/><Relationship Id="rId92" Type="http://schemas.openxmlformats.org/officeDocument/2006/relationships/tags" Target="../tags/tag2187.xml"/><Relationship Id="rId2" Type="http://schemas.openxmlformats.org/officeDocument/2006/relationships/tags" Target="../tags/tag2097.xml"/><Relationship Id="rId16" Type="http://schemas.openxmlformats.org/officeDocument/2006/relationships/tags" Target="../tags/tag2111.xml"/><Relationship Id="rId29" Type="http://schemas.openxmlformats.org/officeDocument/2006/relationships/tags" Target="../tags/tag2124.xml"/><Relationship Id="rId11" Type="http://schemas.openxmlformats.org/officeDocument/2006/relationships/tags" Target="../tags/tag2106.xml"/><Relationship Id="rId24" Type="http://schemas.openxmlformats.org/officeDocument/2006/relationships/tags" Target="../tags/tag2119.xml"/><Relationship Id="rId32" Type="http://schemas.openxmlformats.org/officeDocument/2006/relationships/tags" Target="../tags/tag2127.xml"/><Relationship Id="rId37" Type="http://schemas.openxmlformats.org/officeDocument/2006/relationships/tags" Target="../tags/tag2132.xml"/><Relationship Id="rId40" Type="http://schemas.openxmlformats.org/officeDocument/2006/relationships/tags" Target="../tags/tag2135.xml"/><Relationship Id="rId45" Type="http://schemas.openxmlformats.org/officeDocument/2006/relationships/tags" Target="../tags/tag2140.xml"/><Relationship Id="rId53" Type="http://schemas.openxmlformats.org/officeDocument/2006/relationships/tags" Target="../tags/tag2148.xml"/><Relationship Id="rId58" Type="http://schemas.openxmlformats.org/officeDocument/2006/relationships/tags" Target="../tags/tag2153.xml"/><Relationship Id="rId66" Type="http://schemas.openxmlformats.org/officeDocument/2006/relationships/tags" Target="../tags/tag2161.xml"/><Relationship Id="rId74" Type="http://schemas.openxmlformats.org/officeDocument/2006/relationships/tags" Target="../tags/tag2169.xml"/><Relationship Id="rId79" Type="http://schemas.openxmlformats.org/officeDocument/2006/relationships/tags" Target="../tags/tag2174.xml"/><Relationship Id="rId87" Type="http://schemas.openxmlformats.org/officeDocument/2006/relationships/tags" Target="../tags/tag2182.xml"/><Relationship Id="rId102" Type="http://schemas.openxmlformats.org/officeDocument/2006/relationships/slideLayout" Target="../slideLayouts/slideLayout1.xml"/><Relationship Id="rId5" Type="http://schemas.openxmlformats.org/officeDocument/2006/relationships/tags" Target="../tags/tag2100.xml"/><Relationship Id="rId61" Type="http://schemas.openxmlformats.org/officeDocument/2006/relationships/tags" Target="../tags/tag2156.xml"/><Relationship Id="rId82" Type="http://schemas.openxmlformats.org/officeDocument/2006/relationships/tags" Target="../tags/tag2177.xml"/><Relationship Id="rId90" Type="http://schemas.openxmlformats.org/officeDocument/2006/relationships/tags" Target="../tags/tag2185.xml"/><Relationship Id="rId95" Type="http://schemas.openxmlformats.org/officeDocument/2006/relationships/tags" Target="../tags/tag2190.xml"/><Relationship Id="rId19" Type="http://schemas.openxmlformats.org/officeDocument/2006/relationships/tags" Target="../tags/tag2114.xml"/><Relationship Id="rId14" Type="http://schemas.openxmlformats.org/officeDocument/2006/relationships/tags" Target="../tags/tag2109.xml"/><Relationship Id="rId22" Type="http://schemas.openxmlformats.org/officeDocument/2006/relationships/tags" Target="../tags/tag2117.xml"/><Relationship Id="rId27" Type="http://schemas.openxmlformats.org/officeDocument/2006/relationships/tags" Target="../tags/tag2122.xml"/><Relationship Id="rId30" Type="http://schemas.openxmlformats.org/officeDocument/2006/relationships/tags" Target="../tags/tag2125.xml"/><Relationship Id="rId35" Type="http://schemas.openxmlformats.org/officeDocument/2006/relationships/tags" Target="../tags/tag2130.xml"/><Relationship Id="rId43" Type="http://schemas.openxmlformats.org/officeDocument/2006/relationships/tags" Target="../tags/tag2138.xml"/><Relationship Id="rId48" Type="http://schemas.openxmlformats.org/officeDocument/2006/relationships/tags" Target="../tags/tag2143.xml"/><Relationship Id="rId56" Type="http://schemas.openxmlformats.org/officeDocument/2006/relationships/tags" Target="../tags/tag2151.xml"/><Relationship Id="rId64" Type="http://schemas.openxmlformats.org/officeDocument/2006/relationships/tags" Target="../tags/tag2159.xml"/><Relationship Id="rId69" Type="http://schemas.openxmlformats.org/officeDocument/2006/relationships/tags" Target="../tags/tag2164.xml"/><Relationship Id="rId77" Type="http://schemas.openxmlformats.org/officeDocument/2006/relationships/tags" Target="../tags/tag2172.xml"/><Relationship Id="rId100" Type="http://schemas.openxmlformats.org/officeDocument/2006/relationships/tags" Target="../tags/tag2195.xml"/><Relationship Id="rId8" Type="http://schemas.openxmlformats.org/officeDocument/2006/relationships/tags" Target="../tags/tag2103.xml"/><Relationship Id="rId51" Type="http://schemas.openxmlformats.org/officeDocument/2006/relationships/tags" Target="../tags/tag2146.xml"/><Relationship Id="rId72" Type="http://schemas.openxmlformats.org/officeDocument/2006/relationships/tags" Target="../tags/tag2167.xml"/><Relationship Id="rId80" Type="http://schemas.openxmlformats.org/officeDocument/2006/relationships/tags" Target="../tags/tag2175.xml"/><Relationship Id="rId85" Type="http://schemas.openxmlformats.org/officeDocument/2006/relationships/tags" Target="../tags/tag2180.xml"/><Relationship Id="rId93" Type="http://schemas.openxmlformats.org/officeDocument/2006/relationships/tags" Target="../tags/tag2188.xml"/><Relationship Id="rId98" Type="http://schemas.openxmlformats.org/officeDocument/2006/relationships/tags" Target="../tags/tag2193.xml"/><Relationship Id="rId3" Type="http://schemas.openxmlformats.org/officeDocument/2006/relationships/tags" Target="../tags/tag2098.xml"/><Relationship Id="rId12" Type="http://schemas.openxmlformats.org/officeDocument/2006/relationships/tags" Target="../tags/tag2107.xml"/><Relationship Id="rId17" Type="http://schemas.openxmlformats.org/officeDocument/2006/relationships/tags" Target="../tags/tag2112.xml"/><Relationship Id="rId25" Type="http://schemas.openxmlformats.org/officeDocument/2006/relationships/tags" Target="../tags/tag2120.xml"/><Relationship Id="rId33" Type="http://schemas.openxmlformats.org/officeDocument/2006/relationships/tags" Target="../tags/tag2128.xml"/><Relationship Id="rId38" Type="http://schemas.openxmlformats.org/officeDocument/2006/relationships/tags" Target="../tags/tag2133.xml"/><Relationship Id="rId46" Type="http://schemas.openxmlformats.org/officeDocument/2006/relationships/tags" Target="../tags/tag2141.xml"/><Relationship Id="rId59" Type="http://schemas.openxmlformats.org/officeDocument/2006/relationships/tags" Target="../tags/tag2154.xml"/><Relationship Id="rId67" Type="http://schemas.openxmlformats.org/officeDocument/2006/relationships/tags" Target="../tags/tag2162.xml"/><Relationship Id="rId20" Type="http://schemas.openxmlformats.org/officeDocument/2006/relationships/tags" Target="../tags/tag2115.xml"/><Relationship Id="rId41" Type="http://schemas.openxmlformats.org/officeDocument/2006/relationships/tags" Target="../tags/tag2136.xml"/><Relationship Id="rId54" Type="http://schemas.openxmlformats.org/officeDocument/2006/relationships/tags" Target="../tags/tag2149.xml"/><Relationship Id="rId62" Type="http://schemas.openxmlformats.org/officeDocument/2006/relationships/tags" Target="../tags/tag2157.xml"/><Relationship Id="rId70" Type="http://schemas.openxmlformats.org/officeDocument/2006/relationships/tags" Target="../tags/tag2165.xml"/><Relationship Id="rId75" Type="http://schemas.openxmlformats.org/officeDocument/2006/relationships/tags" Target="../tags/tag2170.xml"/><Relationship Id="rId83" Type="http://schemas.openxmlformats.org/officeDocument/2006/relationships/tags" Target="../tags/tag2178.xml"/><Relationship Id="rId88" Type="http://schemas.openxmlformats.org/officeDocument/2006/relationships/tags" Target="../tags/tag2183.xml"/><Relationship Id="rId91" Type="http://schemas.openxmlformats.org/officeDocument/2006/relationships/tags" Target="../tags/tag2186.xml"/><Relationship Id="rId96" Type="http://schemas.openxmlformats.org/officeDocument/2006/relationships/tags" Target="../tags/tag2191.xml"/><Relationship Id="rId1" Type="http://schemas.openxmlformats.org/officeDocument/2006/relationships/tags" Target="../tags/tag2096.xml"/><Relationship Id="rId6" Type="http://schemas.openxmlformats.org/officeDocument/2006/relationships/tags" Target="../tags/tag2101.xml"/><Relationship Id="rId15" Type="http://schemas.openxmlformats.org/officeDocument/2006/relationships/tags" Target="../tags/tag2110.xml"/><Relationship Id="rId23" Type="http://schemas.openxmlformats.org/officeDocument/2006/relationships/tags" Target="../tags/tag2118.xml"/><Relationship Id="rId28" Type="http://schemas.openxmlformats.org/officeDocument/2006/relationships/tags" Target="../tags/tag2123.xml"/><Relationship Id="rId36" Type="http://schemas.openxmlformats.org/officeDocument/2006/relationships/tags" Target="../tags/tag2131.xml"/><Relationship Id="rId49" Type="http://schemas.openxmlformats.org/officeDocument/2006/relationships/tags" Target="../tags/tag2144.xml"/><Relationship Id="rId57" Type="http://schemas.openxmlformats.org/officeDocument/2006/relationships/tags" Target="../tags/tag2152.xml"/><Relationship Id="rId10" Type="http://schemas.openxmlformats.org/officeDocument/2006/relationships/tags" Target="../tags/tag2105.xml"/><Relationship Id="rId31" Type="http://schemas.openxmlformats.org/officeDocument/2006/relationships/tags" Target="../tags/tag2126.xml"/><Relationship Id="rId44" Type="http://schemas.openxmlformats.org/officeDocument/2006/relationships/tags" Target="../tags/tag2139.xml"/><Relationship Id="rId52" Type="http://schemas.openxmlformats.org/officeDocument/2006/relationships/tags" Target="../tags/tag2147.xml"/><Relationship Id="rId60" Type="http://schemas.openxmlformats.org/officeDocument/2006/relationships/tags" Target="../tags/tag2155.xml"/><Relationship Id="rId65" Type="http://schemas.openxmlformats.org/officeDocument/2006/relationships/tags" Target="../tags/tag2160.xml"/><Relationship Id="rId73" Type="http://schemas.openxmlformats.org/officeDocument/2006/relationships/tags" Target="../tags/tag2168.xml"/><Relationship Id="rId78" Type="http://schemas.openxmlformats.org/officeDocument/2006/relationships/tags" Target="../tags/tag2173.xml"/><Relationship Id="rId81" Type="http://schemas.openxmlformats.org/officeDocument/2006/relationships/tags" Target="../tags/tag2176.xml"/><Relationship Id="rId86" Type="http://schemas.openxmlformats.org/officeDocument/2006/relationships/tags" Target="../tags/tag2181.xml"/><Relationship Id="rId94" Type="http://schemas.openxmlformats.org/officeDocument/2006/relationships/tags" Target="../tags/tag2189.xml"/><Relationship Id="rId99" Type="http://schemas.openxmlformats.org/officeDocument/2006/relationships/tags" Target="../tags/tag2194.xml"/><Relationship Id="rId101" Type="http://schemas.openxmlformats.org/officeDocument/2006/relationships/tags" Target="../tags/tag2196.xml"/><Relationship Id="rId4" Type="http://schemas.openxmlformats.org/officeDocument/2006/relationships/tags" Target="../tags/tag2099.xml"/><Relationship Id="rId9" Type="http://schemas.openxmlformats.org/officeDocument/2006/relationships/tags" Target="../tags/tag2104.xml"/><Relationship Id="rId13" Type="http://schemas.openxmlformats.org/officeDocument/2006/relationships/tags" Target="../tags/tag2108.xml"/><Relationship Id="rId18" Type="http://schemas.openxmlformats.org/officeDocument/2006/relationships/tags" Target="../tags/tag2113.xml"/><Relationship Id="rId39" Type="http://schemas.openxmlformats.org/officeDocument/2006/relationships/tags" Target="../tags/tag2134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222.xml"/><Relationship Id="rId117" Type="http://schemas.openxmlformats.org/officeDocument/2006/relationships/tags" Target="../tags/tag2313.xml"/><Relationship Id="rId21" Type="http://schemas.openxmlformats.org/officeDocument/2006/relationships/tags" Target="../tags/tag2217.xml"/><Relationship Id="rId42" Type="http://schemas.openxmlformats.org/officeDocument/2006/relationships/tags" Target="../tags/tag2238.xml"/><Relationship Id="rId47" Type="http://schemas.openxmlformats.org/officeDocument/2006/relationships/tags" Target="../tags/tag2243.xml"/><Relationship Id="rId63" Type="http://schemas.openxmlformats.org/officeDocument/2006/relationships/tags" Target="../tags/tag2259.xml"/><Relationship Id="rId68" Type="http://schemas.openxmlformats.org/officeDocument/2006/relationships/tags" Target="../tags/tag2264.xml"/><Relationship Id="rId84" Type="http://schemas.openxmlformats.org/officeDocument/2006/relationships/tags" Target="../tags/tag2280.xml"/><Relationship Id="rId89" Type="http://schemas.openxmlformats.org/officeDocument/2006/relationships/tags" Target="../tags/tag2285.xml"/><Relationship Id="rId112" Type="http://schemas.openxmlformats.org/officeDocument/2006/relationships/tags" Target="../tags/tag2308.xml"/><Relationship Id="rId133" Type="http://schemas.openxmlformats.org/officeDocument/2006/relationships/tags" Target="../tags/tag2329.xml"/><Relationship Id="rId138" Type="http://schemas.openxmlformats.org/officeDocument/2006/relationships/tags" Target="../tags/tag2334.xml"/><Relationship Id="rId16" Type="http://schemas.openxmlformats.org/officeDocument/2006/relationships/tags" Target="../tags/tag2212.xml"/><Relationship Id="rId107" Type="http://schemas.openxmlformats.org/officeDocument/2006/relationships/tags" Target="../tags/tag2303.xml"/><Relationship Id="rId11" Type="http://schemas.openxmlformats.org/officeDocument/2006/relationships/tags" Target="../tags/tag2207.xml"/><Relationship Id="rId32" Type="http://schemas.openxmlformats.org/officeDocument/2006/relationships/tags" Target="../tags/tag2228.xml"/><Relationship Id="rId37" Type="http://schemas.openxmlformats.org/officeDocument/2006/relationships/tags" Target="../tags/tag2233.xml"/><Relationship Id="rId53" Type="http://schemas.openxmlformats.org/officeDocument/2006/relationships/tags" Target="../tags/tag2249.xml"/><Relationship Id="rId58" Type="http://schemas.openxmlformats.org/officeDocument/2006/relationships/tags" Target="../tags/tag2254.xml"/><Relationship Id="rId74" Type="http://schemas.openxmlformats.org/officeDocument/2006/relationships/tags" Target="../tags/tag2270.xml"/><Relationship Id="rId79" Type="http://schemas.openxmlformats.org/officeDocument/2006/relationships/tags" Target="../tags/tag2275.xml"/><Relationship Id="rId102" Type="http://schemas.openxmlformats.org/officeDocument/2006/relationships/tags" Target="../tags/tag2298.xml"/><Relationship Id="rId123" Type="http://schemas.openxmlformats.org/officeDocument/2006/relationships/tags" Target="../tags/tag2319.xml"/><Relationship Id="rId128" Type="http://schemas.openxmlformats.org/officeDocument/2006/relationships/tags" Target="../tags/tag2324.xml"/><Relationship Id="rId144" Type="http://schemas.openxmlformats.org/officeDocument/2006/relationships/tags" Target="../tags/tag2340.xml"/><Relationship Id="rId5" Type="http://schemas.openxmlformats.org/officeDocument/2006/relationships/tags" Target="../tags/tag2201.xml"/><Relationship Id="rId90" Type="http://schemas.openxmlformats.org/officeDocument/2006/relationships/tags" Target="../tags/tag2286.xml"/><Relationship Id="rId95" Type="http://schemas.openxmlformats.org/officeDocument/2006/relationships/tags" Target="../tags/tag2291.xml"/><Relationship Id="rId22" Type="http://schemas.openxmlformats.org/officeDocument/2006/relationships/tags" Target="../tags/tag2218.xml"/><Relationship Id="rId27" Type="http://schemas.openxmlformats.org/officeDocument/2006/relationships/tags" Target="../tags/tag2223.xml"/><Relationship Id="rId43" Type="http://schemas.openxmlformats.org/officeDocument/2006/relationships/tags" Target="../tags/tag2239.xml"/><Relationship Id="rId48" Type="http://schemas.openxmlformats.org/officeDocument/2006/relationships/tags" Target="../tags/tag2244.xml"/><Relationship Id="rId64" Type="http://schemas.openxmlformats.org/officeDocument/2006/relationships/tags" Target="../tags/tag2260.xml"/><Relationship Id="rId69" Type="http://schemas.openxmlformats.org/officeDocument/2006/relationships/tags" Target="../tags/tag2265.xml"/><Relationship Id="rId113" Type="http://schemas.openxmlformats.org/officeDocument/2006/relationships/tags" Target="../tags/tag2309.xml"/><Relationship Id="rId118" Type="http://schemas.openxmlformats.org/officeDocument/2006/relationships/tags" Target="../tags/tag2314.xml"/><Relationship Id="rId134" Type="http://schemas.openxmlformats.org/officeDocument/2006/relationships/tags" Target="../tags/tag2330.xml"/><Relationship Id="rId139" Type="http://schemas.openxmlformats.org/officeDocument/2006/relationships/tags" Target="../tags/tag2335.xml"/><Relationship Id="rId80" Type="http://schemas.openxmlformats.org/officeDocument/2006/relationships/tags" Target="../tags/tag2276.xml"/><Relationship Id="rId85" Type="http://schemas.openxmlformats.org/officeDocument/2006/relationships/tags" Target="../tags/tag2281.xml"/><Relationship Id="rId3" Type="http://schemas.openxmlformats.org/officeDocument/2006/relationships/tags" Target="../tags/tag2199.xml"/><Relationship Id="rId12" Type="http://schemas.openxmlformats.org/officeDocument/2006/relationships/tags" Target="../tags/tag2208.xml"/><Relationship Id="rId17" Type="http://schemas.openxmlformats.org/officeDocument/2006/relationships/tags" Target="../tags/tag2213.xml"/><Relationship Id="rId25" Type="http://schemas.openxmlformats.org/officeDocument/2006/relationships/tags" Target="../tags/tag2221.xml"/><Relationship Id="rId33" Type="http://schemas.openxmlformats.org/officeDocument/2006/relationships/tags" Target="../tags/tag2229.xml"/><Relationship Id="rId38" Type="http://schemas.openxmlformats.org/officeDocument/2006/relationships/tags" Target="../tags/tag2234.xml"/><Relationship Id="rId46" Type="http://schemas.openxmlformats.org/officeDocument/2006/relationships/tags" Target="../tags/tag2242.xml"/><Relationship Id="rId59" Type="http://schemas.openxmlformats.org/officeDocument/2006/relationships/tags" Target="../tags/tag2255.xml"/><Relationship Id="rId67" Type="http://schemas.openxmlformats.org/officeDocument/2006/relationships/tags" Target="../tags/tag2263.xml"/><Relationship Id="rId103" Type="http://schemas.openxmlformats.org/officeDocument/2006/relationships/tags" Target="../tags/tag2299.xml"/><Relationship Id="rId108" Type="http://schemas.openxmlformats.org/officeDocument/2006/relationships/tags" Target="../tags/tag2304.xml"/><Relationship Id="rId116" Type="http://schemas.openxmlformats.org/officeDocument/2006/relationships/tags" Target="../tags/tag2312.xml"/><Relationship Id="rId124" Type="http://schemas.openxmlformats.org/officeDocument/2006/relationships/tags" Target="../tags/tag2320.xml"/><Relationship Id="rId129" Type="http://schemas.openxmlformats.org/officeDocument/2006/relationships/tags" Target="../tags/tag2325.xml"/><Relationship Id="rId137" Type="http://schemas.openxmlformats.org/officeDocument/2006/relationships/tags" Target="../tags/tag2333.xml"/><Relationship Id="rId20" Type="http://schemas.openxmlformats.org/officeDocument/2006/relationships/tags" Target="../tags/tag2216.xml"/><Relationship Id="rId41" Type="http://schemas.openxmlformats.org/officeDocument/2006/relationships/tags" Target="../tags/tag2237.xml"/><Relationship Id="rId54" Type="http://schemas.openxmlformats.org/officeDocument/2006/relationships/tags" Target="../tags/tag2250.xml"/><Relationship Id="rId62" Type="http://schemas.openxmlformats.org/officeDocument/2006/relationships/tags" Target="../tags/tag2258.xml"/><Relationship Id="rId70" Type="http://schemas.openxmlformats.org/officeDocument/2006/relationships/tags" Target="../tags/tag2266.xml"/><Relationship Id="rId75" Type="http://schemas.openxmlformats.org/officeDocument/2006/relationships/tags" Target="../tags/tag2271.xml"/><Relationship Id="rId83" Type="http://schemas.openxmlformats.org/officeDocument/2006/relationships/tags" Target="../tags/tag2279.xml"/><Relationship Id="rId88" Type="http://schemas.openxmlformats.org/officeDocument/2006/relationships/tags" Target="../tags/tag2284.xml"/><Relationship Id="rId91" Type="http://schemas.openxmlformats.org/officeDocument/2006/relationships/tags" Target="../tags/tag2287.xml"/><Relationship Id="rId96" Type="http://schemas.openxmlformats.org/officeDocument/2006/relationships/tags" Target="../tags/tag2292.xml"/><Relationship Id="rId111" Type="http://schemas.openxmlformats.org/officeDocument/2006/relationships/tags" Target="../tags/tag2307.xml"/><Relationship Id="rId132" Type="http://schemas.openxmlformats.org/officeDocument/2006/relationships/tags" Target="../tags/tag2328.xml"/><Relationship Id="rId140" Type="http://schemas.openxmlformats.org/officeDocument/2006/relationships/tags" Target="../tags/tag2336.xml"/><Relationship Id="rId145" Type="http://schemas.openxmlformats.org/officeDocument/2006/relationships/tags" Target="../tags/tag2341.xml"/><Relationship Id="rId1" Type="http://schemas.openxmlformats.org/officeDocument/2006/relationships/tags" Target="../tags/tag2197.xml"/><Relationship Id="rId6" Type="http://schemas.openxmlformats.org/officeDocument/2006/relationships/tags" Target="../tags/tag2202.xml"/><Relationship Id="rId15" Type="http://schemas.openxmlformats.org/officeDocument/2006/relationships/tags" Target="../tags/tag2211.xml"/><Relationship Id="rId23" Type="http://schemas.openxmlformats.org/officeDocument/2006/relationships/tags" Target="../tags/tag2219.xml"/><Relationship Id="rId28" Type="http://schemas.openxmlformats.org/officeDocument/2006/relationships/tags" Target="../tags/tag2224.xml"/><Relationship Id="rId36" Type="http://schemas.openxmlformats.org/officeDocument/2006/relationships/tags" Target="../tags/tag2232.xml"/><Relationship Id="rId49" Type="http://schemas.openxmlformats.org/officeDocument/2006/relationships/tags" Target="../tags/tag2245.xml"/><Relationship Id="rId57" Type="http://schemas.openxmlformats.org/officeDocument/2006/relationships/tags" Target="../tags/tag2253.xml"/><Relationship Id="rId106" Type="http://schemas.openxmlformats.org/officeDocument/2006/relationships/tags" Target="../tags/tag2302.xml"/><Relationship Id="rId114" Type="http://schemas.openxmlformats.org/officeDocument/2006/relationships/tags" Target="../tags/tag2310.xml"/><Relationship Id="rId119" Type="http://schemas.openxmlformats.org/officeDocument/2006/relationships/tags" Target="../tags/tag2315.xml"/><Relationship Id="rId127" Type="http://schemas.openxmlformats.org/officeDocument/2006/relationships/tags" Target="../tags/tag2323.xml"/><Relationship Id="rId10" Type="http://schemas.openxmlformats.org/officeDocument/2006/relationships/tags" Target="../tags/tag2206.xml"/><Relationship Id="rId31" Type="http://schemas.openxmlformats.org/officeDocument/2006/relationships/tags" Target="../tags/tag2227.xml"/><Relationship Id="rId44" Type="http://schemas.openxmlformats.org/officeDocument/2006/relationships/tags" Target="../tags/tag2240.xml"/><Relationship Id="rId52" Type="http://schemas.openxmlformats.org/officeDocument/2006/relationships/tags" Target="../tags/tag2248.xml"/><Relationship Id="rId60" Type="http://schemas.openxmlformats.org/officeDocument/2006/relationships/tags" Target="../tags/tag2256.xml"/><Relationship Id="rId65" Type="http://schemas.openxmlformats.org/officeDocument/2006/relationships/tags" Target="../tags/tag2261.xml"/><Relationship Id="rId73" Type="http://schemas.openxmlformats.org/officeDocument/2006/relationships/tags" Target="../tags/tag2269.xml"/><Relationship Id="rId78" Type="http://schemas.openxmlformats.org/officeDocument/2006/relationships/tags" Target="../tags/tag2274.xml"/><Relationship Id="rId81" Type="http://schemas.openxmlformats.org/officeDocument/2006/relationships/tags" Target="../tags/tag2277.xml"/><Relationship Id="rId86" Type="http://schemas.openxmlformats.org/officeDocument/2006/relationships/tags" Target="../tags/tag2282.xml"/><Relationship Id="rId94" Type="http://schemas.openxmlformats.org/officeDocument/2006/relationships/tags" Target="../tags/tag2290.xml"/><Relationship Id="rId99" Type="http://schemas.openxmlformats.org/officeDocument/2006/relationships/tags" Target="../tags/tag2295.xml"/><Relationship Id="rId101" Type="http://schemas.openxmlformats.org/officeDocument/2006/relationships/tags" Target="../tags/tag2297.xml"/><Relationship Id="rId122" Type="http://schemas.openxmlformats.org/officeDocument/2006/relationships/tags" Target="../tags/tag2318.xml"/><Relationship Id="rId130" Type="http://schemas.openxmlformats.org/officeDocument/2006/relationships/tags" Target="../tags/tag2326.xml"/><Relationship Id="rId135" Type="http://schemas.openxmlformats.org/officeDocument/2006/relationships/tags" Target="../tags/tag2331.xml"/><Relationship Id="rId143" Type="http://schemas.openxmlformats.org/officeDocument/2006/relationships/tags" Target="../tags/tag2339.xml"/><Relationship Id="rId4" Type="http://schemas.openxmlformats.org/officeDocument/2006/relationships/tags" Target="../tags/tag2200.xml"/><Relationship Id="rId9" Type="http://schemas.openxmlformats.org/officeDocument/2006/relationships/tags" Target="../tags/tag2205.xml"/><Relationship Id="rId13" Type="http://schemas.openxmlformats.org/officeDocument/2006/relationships/tags" Target="../tags/tag2209.xml"/><Relationship Id="rId18" Type="http://schemas.openxmlformats.org/officeDocument/2006/relationships/tags" Target="../tags/tag2214.xml"/><Relationship Id="rId39" Type="http://schemas.openxmlformats.org/officeDocument/2006/relationships/tags" Target="../tags/tag2235.xml"/><Relationship Id="rId109" Type="http://schemas.openxmlformats.org/officeDocument/2006/relationships/tags" Target="../tags/tag2305.xml"/><Relationship Id="rId34" Type="http://schemas.openxmlformats.org/officeDocument/2006/relationships/tags" Target="../tags/tag2230.xml"/><Relationship Id="rId50" Type="http://schemas.openxmlformats.org/officeDocument/2006/relationships/tags" Target="../tags/tag2246.xml"/><Relationship Id="rId55" Type="http://schemas.openxmlformats.org/officeDocument/2006/relationships/tags" Target="../tags/tag2251.xml"/><Relationship Id="rId76" Type="http://schemas.openxmlformats.org/officeDocument/2006/relationships/tags" Target="../tags/tag2272.xml"/><Relationship Id="rId97" Type="http://schemas.openxmlformats.org/officeDocument/2006/relationships/tags" Target="../tags/tag2293.xml"/><Relationship Id="rId104" Type="http://schemas.openxmlformats.org/officeDocument/2006/relationships/tags" Target="../tags/tag2300.xml"/><Relationship Id="rId120" Type="http://schemas.openxmlformats.org/officeDocument/2006/relationships/tags" Target="../tags/tag2316.xml"/><Relationship Id="rId125" Type="http://schemas.openxmlformats.org/officeDocument/2006/relationships/tags" Target="../tags/tag2321.xml"/><Relationship Id="rId141" Type="http://schemas.openxmlformats.org/officeDocument/2006/relationships/tags" Target="../tags/tag2337.xml"/><Relationship Id="rId146" Type="http://schemas.openxmlformats.org/officeDocument/2006/relationships/slideLayout" Target="../slideLayouts/slideLayout1.xml"/><Relationship Id="rId7" Type="http://schemas.openxmlformats.org/officeDocument/2006/relationships/tags" Target="../tags/tag2203.xml"/><Relationship Id="rId71" Type="http://schemas.openxmlformats.org/officeDocument/2006/relationships/tags" Target="../tags/tag2267.xml"/><Relationship Id="rId92" Type="http://schemas.openxmlformats.org/officeDocument/2006/relationships/tags" Target="../tags/tag2288.xml"/><Relationship Id="rId2" Type="http://schemas.openxmlformats.org/officeDocument/2006/relationships/tags" Target="../tags/tag2198.xml"/><Relationship Id="rId29" Type="http://schemas.openxmlformats.org/officeDocument/2006/relationships/tags" Target="../tags/tag2225.xml"/><Relationship Id="rId24" Type="http://schemas.openxmlformats.org/officeDocument/2006/relationships/tags" Target="../tags/tag2220.xml"/><Relationship Id="rId40" Type="http://schemas.openxmlformats.org/officeDocument/2006/relationships/tags" Target="../tags/tag2236.xml"/><Relationship Id="rId45" Type="http://schemas.openxmlformats.org/officeDocument/2006/relationships/tags" Target="../tags/tag2241.xml"/><Relationship Id="rId66" Type="http://schemas.openxmlformats.org/officeDocument/2006/relationships/tags" Target="../tags/tag2262.xml"/><Relationship Id="rId87" Type="http://schemas.openxmlformats.org/officeDocument/2006/relationships/tags" Target="../tags/tag2283.xml"/><Relationship Id="rId110" Type="http://schemas.openxmlformats.org/officeDocument/2006/relationships/tags" Target="../tags/tag2306.xml"/><Relationship Id="rId115" Type="http://schemas.openxmlformats.org/officeDocument/2006/relationships/tags" Target="../tags/tag2311.xml"/><Relationship Id="rId131" Type="http://schemas.openxmlformats.org/officeDocument/2006/relationships/tags" Target="../tags/tag2327.xml"/><Relationship Id="rId136" Type="http://schemas.openxmlformats.org/officeDocument/2006/relationships/tags" Target="../tags/tag2332.xml"/><Relationship Id="rId61" Type="http://schemas.openxmlformats.org/officeDocument/2006/relationships/tags" Target="../tags/tag2257.xml"/><Relationship Id="rId82" Type="http://schemas.openxmlformats.org/officeDocument/2006/relationships/tags" Target="../tags/tag2278.xml"/><Relationship Id="rId19" Type="http://schemas.openxmlformats.org/officeDocument/2006/relationships/tags" Target="../tags/tag2215.xml"/><Relationship Id="rId14" Type="http://schemas.openxmlformats.org/officeDocument/2006/relationships/tags" Target="../tags/tag2210.xml"/><Relationship Id="rId30" Type="http://schemas.openxmlformats.org/officeDocument/2006/relationships/tags" Target="../tags/tag2226.xml"/><Relationship Id="rId35" Type="http://schemas.openxmlformats.org/officeDocument/2006/relationships/tags" Target="../tags/tag2231.xml"/><Relationship Id="rId56" Type="http://schemas.openxmlformats.org/officeDocument/2006/relationships/tags" Target="../tags/tag2252.xml"/><Relationship Id="rId77" Type="http://schemas.openxmlformats.org/officeDocument/2006/relationships/tags" Target="../tags/tag2273.xml"/><Relationship Id="rId100" Type="http://schemas.openxmlformats.org/officeDocument/2006/relationships/tags" Target="../tags/tag2296.xml"/><Relationship Id="rId105" Type="http://schemas.openxmlformats.org/officeDocument/2006/relationships/tags" Target="../tags/tag2301.xml"/><Relationship Id="rId126" Type="http://schemas.openxmlformats.org/officeDocument/2006/relationships/tags" Target="../tags/tag2322.xml"/><Relationship Id="rId8" Type="http://schemas.openxmlformats.org/officeDocument/2006/relationships/tags" Target="../tags/tag2204.xml"/><Relationship Id="rId51" Type="http://schemas.openxmlformats.org/officeDocument/2006/relationships/tags" Target="../tags/tag2247.xml"/><Relationship Id="rId72" Type="http://schemas.openxmlformats.org/officeDocument/2006/relationships/tags" Target="../tags/tag2268.xml"/><Relationship Id="rId93" Type="http://schemas.openxmlformats.org/officeDocument/2006/relationships/tags" Target="../tags/tag2289.xml"/><Relationship Id="rId98" Type="http://schemas.openxmlformats.org/officeDocument/2006/relationships/tags" Target="../tags/tag2294.xml"/><Relationship Id="rId121" Type="http://schemas.openxmlformats.org/officeDocument/2006/relationships/tags" Target="../tags/tag2317.xml"/><Relationship Id="rId142" Type="http://schemas.openxmlformats.org/officeDocument/2006/relationships/tags" Target="../tags/tag2338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354.xml"/><Relationship Id="rId18" Type="http://schemas.openxmlformats.org/officeDocument/2006/relationships/tags" Target="../tags/tag2359.xml"/><Relationship Id="rId26" Type="http://schemas.openxmlformats.org/officeDocument/2006/relationships/tags" Target="../tags/tag2367.xml"/><Relationship Id="rId39" Type="http://schemas.openxmlformats.org/officeDocument/2006/relationships/tags" Target="../tags/tag2380.xml"/><Relationship Id="rId21" Type="http://schemas.openxmlformats.org/officeDocument/2006/relationships/tags" Target="../tags/tag2362.xml"/><Relationship Id="rId34" Type="http://schemas.openxmlformats.org/officeDocument/2006/relationships/tags" Target="../tags/tag2375.xml"/><Relationship Id="rId42" Type="http://schemas.openxmlformats.org/officeDocument/2006/relationships/tags" Target="../tags/tag2383.xml"/><Relationship Id="rId47" Type="http://schemas.openxmlformats.org/officeDocument/2006/relationships/tags" Target="../tags/tag2388.xml"/><Relationship Id="rId50" Type="http://schemas.openxmlformats.org/officeDocument/2006/relationships/tags" Target="../tags/tag2391.xml"/><Relationship Id="rId55" Type="http://schemas.openxmlformats.org/officeDocument/2006/relationships/tags" Target="../tags/tag2396.xml"/><Relationship Id="rId7" Type="http://schemas.openxmlformats.org/officeDocument/2006/relationships/tags" Target="../tags/tag2348.xml"/><Relationship Id="rId2" Type="http://schemas.openxmlformats.org/officeDocument/2006/relationships/tags" Target="../tags/tag2343.xml"/><Relationship Id="rId16" Type="http://schemas.openxmlformats.org/officeDocument/2006/relationships/tags" Target="../tags/tag2357.xml"/><Relationship Id="rId20" Type="http://schemas.openxmlformats.org/officeDocument/2006/relationships/tags" Target="../tags/tag2361.xml"/><Relationship Id="rId29" Type="http://schemas.openxmlformats.org/officeDocument/2006/relationships/tags" Target="../tags/tag2370.xml"/><Relationship Id="rId41" Type="http://schemas.openxmlformats.org/officeDocument/2006/relationships/tags" Target="../tags/tag2382.xml"/><Relationship Id="rId54" Type="http://schemas.openxmlformats.org/officeDocument/2006/relationships/tags" Target="../tags/tag2395.xml"/><Relationship Id="rId62" Type="http://schemas.openxmlformats.org/officeDocument/2006/relationships/slideLayout" Target="../slideLayouts/slideLayout1.xml"/><Relationship Id="rId1" Type="http://schemas.openxmlformats.org/officeDocument/2006/relationships/tags" Target="../tags/tag2342.xml"/><Relationship Id="rId6" Type="http://schemas.openxmlformats.org/officeDocument/2006/relationships/tags" Target="../tags/tag2347.xml"/><Relationship Id="rId11" Type="http://schemas.openxmlformats.org/officeDocument/2006/relationships/tags" Target="../tags/tag2352.xml"/><Relationship Id="rId24" Type="http://schemas.openxmlformats.org/officeDocument/2006/relationships/tags" Target="../tags/tag2365.xml"/><Relationship Id="rId32" Type="http://schemas.openxmlformats.org/officeDocument/2006/relationships/tags" Target="../tags/tag2373.xml"/><Relationship Id="rId37" Type="http://schemas.openxmlformats.org/officeDocument/2006/relationships/tags" Target="../tags/tag2378.xml"/><Relationship Id="rId40" Type="http://schemas.openxmlformats.org/officeDocument/2006/relationships/tags" Target="../tags/tag2381.xml"/><Relationship Id="rId45" Type="http://schemas.openxmlformats.org/officeDocument/2006/relationships/tags" Target="../tags/tag2386.xml"/><Relationship Id="rId53" Type="http://schemas.openxmlformats.org/officeDocument/2006/relationships/tags" Target="../tags/tag2394.xml"/><Relationship Id="rId58" Type="http://schemas.openxmlformats.org/officeDocument/2006/relationships/tags" Target="../tags/tag2399.xml"/><Relationship Id="rId5" Type="http://schemas.openxmlformats.org/officeDocument/2006/relationships/tags" Target="../tags/tag2346.xml"/><Relationship Id="rId15" Type="http://schemas.openxmlformats.org/officeDocument/2006/relationships/tags" Target="../tags/tag2356.xml"/><Relationship Id="rId23" Type="http://schemas.openxmlformats.org/officeDocument/2006/relationships/tags" Target="../tags/tag2364.xml"/><Relationship Id="rId28" Type="http://schemas.openxmlformats.org/officeDocument/2006/relationships/tags" Target="../tags/tag2369.xml"/><Relationship Id="rId36" Type="http://schemas.openxmlformats.org/officeDocument/2006/relationships/tags" Target="../tags/tag2377.xml"/><Relationship Id="rId49" Type="http://schemas.openxmlformats.org/officeDocument/2006/relationships/tags" Target="../tags/tag2390.xml"/><Relationship Id="rId57" Type="http://schemas.openxmlformats.org/officeDocument/2006/relationships/tags" Target="../tags/tag2398.xml"/><Relationship Id="rId61" Type="http://schemas.openxmlformats.org/officeDocument/2006/relationships/tags" Target="../tags/tag2402.xml"/><Relationship Id="rId10" Type="http://schemas.openxmlformats.org/officeDocument/2006/relationships/tags" Target="../tags/tag2351.xml"/><Relationship Id="rId19" Type="http://schemas.openxmlformats.org/officeDocument/2006/relationships/tags" Target="../tags/tag2360.xml"/><Relationship Id="rId31" Type="http://schemas.openxmlformats.org/officeDocument/2006/relationships/tags" Target="../tags/tag2372.xml"/><Relationship Id="rId44" Type="http://schemas.openxmlformats.org/officeDocument/2006/relationships/tags" Target="../tags/tag2385.xml"/><Relationship Id="rId52" Type="http://schemas.openxmlformats.org/officeDocument/2006/relationships/tags" Target="../tags/tag2393.xml"/><Relationship Id="rId60" Type="http://schemas.openxmlformats.org/officeDocument/2006/relationships/tags" Target="../tags/tag2401.xml"/><Relationship Id="rId4" Type="http://schemas.openxmlformats.org/officeDocument/2006/relationships/tags" Target="../tags/tag2345.xml"/><Relationship Id="rId9" Type="http://schemas.openxmlformats.org/officeDocument/2006/relationships/tags" Target="../tags/tag2350.xml"/><Relationship Id="rId14" Type="http://schemas.openxmlformats.org/officeDocument/2006/relationships/tags" Target="../tags/tag2355.xml"/><Relationship Id="rId22" Type="http://schemas.openxmlformats.org/officeDocument/2006/relationships/tags" Target="../tags/tag2363.xml"/><Relationship Id="rId27" Type="http://schemas.openxmlformats.org/officeDocument/2006/relationships/tags" Target="../tags/tag2368.xml"/><Relationship Id="rId30" Type="http://schemas.openxmlformats.org/officeDocument/2006/relationships/tags" Target="../tags/tag2371.xml"/><Relationship Id="rId35" Type="http://schemas.openxmlformats.org/officeDocument/2006/relationships/tags" Target="../tags/tag2376.xml"/><Relationship Id="rId43" Type="http://schemas.openxmlformats.org/officeDocument/2006/relationships/tags" Target="../tags/tag2384.xml"/><Relationship Id="rId48" Type="http://schemas.openxmlformats.org/officeDocument/2006/relationships/tags" Target="../tags/tag2389.xml"/><Relationship Id="rId56" Type="http://schemas.openxmlformats.org/officeDocument/2006/relationships/tags" Target="../tags/tag2397.xml"/><Relationship Id="rId8" Type="http://schemas.openxmlformats.org/officeDocument/2006/relationships/tags" Target="../tags/tag2349.xml"/><Relationship Id="rId51" Type="http://schemas.openxmlformats.org/officeDocument/2006/relationships/tags" Target="../tags/tag2392.xml"/><Relationship Id="rId3" Type="http://schemas.openxmlformats.org/officeDocument/2006/relationships/tags" Target="../tags/tag2344.xml"/><Relationship Id="rId12" Type="http://schemas.openxmlformats.org/officeDocument/2006/relationships/tags" Target="../tags/tag2353.xml"/><Relationship Id="rId17" Type="http://schemas.openxmlformats.org/officeDocument/2006/relationships/tags" Target="../tags/tag2358.xml"/><Relationship Id="rId25" Type="http://schemas.openxmlformats.org/officeDocument/2006/relationships/tags" Target="../tags/tag2366.xml"/><Relationship Id="rId33" Type="http://schemas.openxmlformats.org/officeDocument/2006/relationships/tags" Target="../tags/tag2374.xml"/><Relationship Id="rId38" Type="http://schemas.openxmlformats.org/officeDocument/2006/relationships/tags" Target="../tags/tag2379.xml"/><Relationship Id="rId46" Type="http://schemas.openxmlformats.org/officeDocument/2006/relationships/tags" Target="../tags/tag2387.xml"/><Relationship Id="rId59" Type="http://schemas.openxmlformats.org/officeDocument/2006/relationships/tags" Target="../tags/tag2400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22.xml"/><Relationship Id="rId117" Type="http://schemas.openxmlformats.org/officeDocument/2006/relationships/tags" Target="../tags/tag313.xml"/><Relationship Id="rId21" Type="http://schemas.openxmlformats.org/officeDocument/2006/relationships/tags" Target="../tags/tag217.xml"/><Relationship Id="rId42" Type="http://schemas.openxmlformats.org/officeDocument/2006/relationships/tags" Target="../tags/tag238.xml"/><Relationship Id="rId47" Type="http://schemas.openxmlformats.org/officeDocument/2006/relationships/tags" Target="../tags/tag243.xml"/><Relationship Id="rId63" Type="http://schemas.openxmlformats.org/officeDocument/2006/relationships/tags" Target="../tags/tag259.xml"/><Relationship Id="rId68" Type="http://schemas.openxmlformats.org/officeDocument/2006/relationships/tags" Target="../tags/tag264.xml"/><Relationship Id="rId84" Type="http://schemas.openxmlformats.org/officeDocument/2006/relationships/tags" Target="../tags/tag280.xml"/><Relationship Id="rId89" Type="http://schemas.openxmlformats.org/officeDocument/2006/relationships/tags" Target="../tags/tag285.xml"/><Relationship Id="rId112" Type="http://schemas.openxmlformats.org/officeDocument/2006/relationships/tags" Target="../tags/tag308.xml"/><Relationship Id="rId133" Type="http://schemas.openxmlformats.org/officeDocument/2006/relationships/tags" Target="../tags/tag329.xml"/><Relationship Id="rId138" Type="http://schemas.openxmlformats.org/officeDocument/2006/relationships/tags" Target="../tags/tag334.xml"/><Relationship Id="rId154" Type="http://schemas.openxmlformats.org/officeDocument/2006/relationships/tags" Target="../tags/tag350.xml"/><Relationship Id="rId159" Type="http://schemas.openxmlformats.org/officeDocument/2006/relationships/tags" Target="../tags/tag355.xml"/><Relationship Id="rId170" Type="http://schemas.openxmlformats.org/officeDocument/2006/relationships/tags" Target="../tags/tag366.xml"/><Relationship Id="rId16" Type="http://schemas.openxmlformats.org/officeDocument/2006/relationships/tags" Target="../tags/tag212.xml"/><Relationship Id="rId107" Type="http://schemas.openxmlformats.org/officeDocument/2006/relationships/tags" Target="../tags/tag303.xml"/><Relationship Id="rId11" Type="http://schemas.openxmlformats.org/officeDocument/2006/relationships/tags" Target="../tags/tag207.xml"/><Relationship Id="rId32" Type="http://schemas.openxmlformats.org/officeDocument/2006/relationships/tags" Target="../tags/tag228.xml"/><Relationship Id="rId37" Type="http://schemas.openxmlformats.org/officeDocument/2006/relationships/tags" Target="../tags/tag233.xml"/><Relationship Id="rId53" Type="http://schemas.openxmlformats.org/officeDocument/2006/relationships/tags" Target="../tags/tag249.xml"/><Relationship Id="rId58" Type="http://schemas.openxmlformats.org/officeDocument/2006/relationships/tags" Target="../tags/tag254.xml"/><Relationship Id="rId74" Type="http://schemas.openxmlformats.org/officeDocument/2006/relationships/tags" Target="../tags/tag270.xml"/><Relationship Id="rId79" Type="http://schemas.openxmlformats.org/officeDocument/2006/relationships/tags" Target="../tags/tag275.xml"/><Relationship Id="rId102" Type="http://schemas.openxmlformats.org/officeDocument/2006/relationships/tags" Target="../tags/tag298.xml"/><Relationship Id="rId123" Type="http://schemas.openxmlformats.org/officeDocument/2006/relationships/tags" Target="../tags/tag319.xml"/><Relationship Id="rId128" Type="http://schemas.openxmlformats.org/officeDocument/2006/relationships/tags" Target="../tags/tag324.xml"/><Relationship Id="rId144" Type="http://schemas.openxmlformats.org/officeDocument/2006/relationships/tags" Target="../tags/tag340.xml"/><Relationship Id="rId149" Type="http://schemas.openxmlformats.org/officeDocument/2006/relationships/tags" Target="../tags/tag345.xml"/><Relationship Id="rId5" Type="http://schemas.openxmlformats.org/officeDocument/2006/relationships/tags" Target="../tags/tag201.xml"/><Relationship Id="rId90" Type="http://schemas.openxmlformats.org/officeDocument/2006/relationships/tags" Target="../tags/tag286.xml"/><Relationship Id="rId95" Type="http://schemas.openxmlformats.org/officeDocument/2006/relationships/tags" Target="../tags/tag291.xml"/><Relationship Id="rId160" Type="http://schemas.openxmlformats.org/officeDocument/2006/relationships/tags" Target="../tags/tag356.xml"/><Relationship Id="rId165" Type="http://schemas.openxmlformats.org/officeDocument/2006/relationships/tags" Target="../tags/tag361.xml"/><Relationship Id="rId22" Type="http://schemas.openxmlformats.org/officeDocument/2006/relationships/tags" Target="../tags/tag218.xml"/><Relationship Id="rId27" Type="http://schemas.openxmlformats.org/officeDocument/2006/relationships/tags" Target="../tags/tag223.xml"/><Relationship Id="rId43" Type="http://schemas.openxmlformats.org/officeDocument/2006/relationships/tags" Target="../tags/tag239.xml"/><Relationship Id="rId48" Type="http://schemas.openxmlformats.org/officeDocument/2006/relationships/tags" Target="../tags/tag244.xml"/><Relationship Id="rId64" Type="http://schemas.openxmlformats.org/officeDocument/2006/relationships/tags" Target="../tags/tag260.xml"/><Relationship Id="rId69" Type="http://schemas.openxmlformats.org/officeDocument/2006/relationships/tags" Target="../tags/tag265.xml"/><Relationship Id="rId113" Type="http://schemas.openxmlformats.org/officeDocument/2006/relationships/tags" Target="../tags/tag309.xml"/><Relationship Id="rId118" Type="http://schemas.openxmlformats.org/officeDocument/2006/relationships/tags" Target="../tags/tag314.xml"/><Relationship Id="rId134" Type="http://schemas.openxmlformats.org/officeDocument/2006/relationships/tags" Target="../tags/tag330.xml"/><Relationship Id="rId139" Type="http://schemas.openxmlformats.org/officeDocument/2006/relationships/tags" Target="../tags/tag335.xml"/><Relationship Id="rId80" Type="http://schemas.openxmlformats.org/officeDocument/2006/relationships/tags" Target="../tags/tag276.xml"/><Relationship Id="rId85" Type="http://schemas.openxmlformats.org/officeDocument/2006/relationships/tags" Target="../tags/tag281.xml"/><Relationship Id="rId150" Type="http://schemas.openxmlformats.org/officeDocument/2006/relationships/tags" Target="../tags/tag346.xml"/><Relationship Id="rId155" Type="http://schemas.openxmlformats.org/officeDocument/2006/relationships/tags" Target="../tags/tag351.xml"/><Relationship Id="rId171" Type="http://schemas.openxmlformats.org/officeDocument/2006/relationships/slideLayout" Target="../slideLayouts/slideLayout1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33" Type="http://schemas.openxmlformats.org/officeDocument/2006/relationships/tags" Target="../tags/tag229.xml"/><Relationship Id="rId38" Type="http://schemas.openxmlformats.org/officeDocument/2006/relationships/tags" Target="../tags/tag234.xml"/><Relationship Id="rId59" Type="http://schemas.openxmlformats.org/officeDocument/2006/relationships/tags" Target="../tags/tag255.xml"/><Relationship Id="rId103" Type="http://schemas.openxmlformats.org/officeDocument/2006/relationships/tags" Target="../tags/tag299.xml"/><Relationship Id="rId108" Type="http://schemas.openxmlformats.org/officeDocument/2006/relationships/tags" Target="../tags/tag304.xml"/><Relationship Id="rId124" Type="http://schemas.openxmlformats.org/officeDocument/2006/relationships/tags" Target="../tags/tag320.xml"/><Relationship Id="rId129" Type="http://schemas.openxmlformats.org/officeDocument/2006/relationships/tags" Target="../tags/tag325.xml"/><Relationship Id="rId54" Type="http://schemas.openxmlformats.org/officeDocument/2006/relationships/tags" Target="../tags/tag250.xml"/><Relationship Id="rId70" Type="http://schemas.openxmlformats.org/officeDocument/2006/relationships/tags" Target="../tags/tag266.xml"/><Relationship Id="rId75" Type="http://schemas.openxmlformats.org/officeDocument/2006/relationships/tags" Target="../tags/tag271.xml"/><Relationship Id="rId91" Type="http://schemas.openxmlformats.org/officeDocument/2006/relationships/tags" Target="../tags/tag287.xml"/><Relationship Id="rId96" Type="http://schemas.openxmlformats.org/officeDocument/2006/relationships/tags" Target="../tags/tag292.xml"/><Relationship Id="rId140" Type="http://schemas.openxmlformats.org/officeDocument/2006/relationships/tags" Target="../tags/tag336.xml"/><Relationship Id="rId145" Type="http://schemas.openxmlformats.org/officeDocument/2006/relationships/tags" Target="../tags/tag341.xml"/><Relationship Id="rId161" Type="http://schemas.openxmlformats.org/officeDocument/2006/relationships/tags" Target="../tags/tag357.xml"/><Relationship Id="rId166" Type="http://schemas.openxmlformats.org/officeDocument/2006/relationships/tags" Target="../tags/tag362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5" Type="http://schemas.openxmlformats.org/officeDocument/2006/relationships/tags" Target="../tags/tag211.xml"/><Relationship Id="rId23" Type="http://schemas.openxmlformats.org/officeDocument/2006/relationships/tags" Target="../tags/tag219.xml"/><Relationship Id="rId28" Type="http://schemas.openxmlformats.org/officeDocument/2006/relationships/tags" Target="../tags/tag224.xml"/><Relationship Id="rId36" Type="http://schemas.openxmlformats.org/officeDocument/2006/relationships/tags" Target="../tags/tag232.xml"/><Relationship Id="rId49" Type="http://schemas.openxmlformats.org/officeDocument/2006/relationships/tags" Target="../tags/tag245.xml"/><Relationship Id="rId57" Type="http://schemas.openxmlformats.org/officeDocument/2006/relationships/tags" Target="../tags/tag253.xml"/><Relationship Id="rId106" Type="http://schemas.openxmlformats.org/officeDocument/2006/relationships/tags" Target="../tags/tag302.xml"/><Relationship Id="rId114" Type="http://schemas.openxmlformats.org/officeDocument/2006/relationships/tags" Target="../tags/tag310.xml"/><Relationship Id="rId119" Type="http://schemas.openxmlformats.org/officeDocument/2006/relationships/tags" Target="../tags/tag315.xml"/><Relationship Id="rId127" Type="http://schemas.openxmlformats.org/officeDocument/2006/relationships/tags" Target="../tags/tag323.xml"/><Relationship Id="rId10" Type="http://schemas.openxmlformats.org/officeDocument/2006/relationships/tags" Target="../tags/tag206.xml"/><Relationship Id="rId31" Type="http://schemas.openxmlformats.org/officeDocument/2006/relationships/tags" Target="../tags/tag227.xml"/><Relationship Id="rId44" Type="http://schemas.openxmlformats.org/officeDocument/2006/relationships/tags" Target="../tags/tag240.xml"/><Relationship Id="rId52" Type="http://schemas.openxmlformats.org/officeDocument/2006/relationships/tags" Target="../tags/tag248.xml"/><Relationship Id="rId60" Type="http://schemas.openxmlformats.org/officeDocument/2006/relationships/tags" Target="../tags/tag256.xml"/><Relationship Id="rId65" Type="http://schemas.openxmlformats.org/officeDocument/2006/relationships/tags" Target="../tags/tag261.xml"/><Relationship Id="rId73" Type="http://schemas.openxmlformats.org/officeDocument/2006/relationships/tags" Target="../tags/tag269.xml"/><Relationship Id="rId78" Type="http://schemas.openxmlformats.org/officeDocument/2006/relationships/tags" Target="../tags/tag274.xml"/><Relationship Id="rId81" Type="http://schemas.openxmlformats.org/officeDocument/2006/relationships/tags" Target="../tags/tag277.xml"/><Relationship Id="rId86" Type="http://schemas.openxmlformats.org/officeDocument/2006/relationships/tags" Target="../tags/tag282.xml"/><Relationship Id="rId94" Type="http://schemas.openxmlformats.org/officeDocument/2006/relationships/tags" Target="../tags/tag290.xml"/><Relationship Id="rId99" Type="http://schemas.openxmlformats.org/officeDocument/2006/relationships/tags" Target="../tags/tag295.xml"/><Relationship Id="rId101" Type="http://schemas.openxmlformats.org/officeDocument/2006/relationships/tags" Target="../tags/tag297.xml"/><Relationship Id="rId122" Type="http://schemas.openxmlformats.org/officeDocument/2006/relationships/tags" Target="../tags/tag318.xml"/><Relationship Id="rId130" Type="http://schemas.openxmlformats.org/officeDocument/2006/relationships/tags" Target="../tags/tag326.xml"/><Relationship Id="rId135" Type="http://schemas.openxmlformats.org/officeDocument/2006/relationships/tags" Target="../tags/tag331.xml"/><Relationship Id="rId143" Type="http://schemas.openxmlformats.org/officeDocument/2006/relationships/tags" Target="../tags/tag339.xml"/><Relationship Id="rId148" Type="http://schemas.openxmlformats.org/officeDocument/2006/relationships/tags" Target="../tags/tag344.xml"/><Relationship Id="rId151" Type="http://schemas.openxmlformats.org/officeDocument/2006/relationships/tags" Target="../tags/tag347.xml"/><Relationship Id="rId156" Type="http://schemas.openxmlformats.org/officeDocument/2006/relationships/tags" Target="../tags/tag352.xml"/><Relationship Id="rId164" Type="http://schemas.openxmlformats.org/officeDocument/2006/relationships/tags" Target="../tags/tag360.xml"/><Relationship Id="rId169" Type="http://schemas.openxmlformats.org/officeDocument/2006/relationships/tags" Target="../tags/tag365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3" Type="http://schemas.openxmlformats.org/officeDocument/2006/relationships/tags" Target="../tags/tag209.xml"/><Relationship Id="rId18" Type="http://schemas.openxmlformats.org/officeDocument/2006/relationships/tags" Target="../tags/tag214.xml"/><Relationship Id="rId39" Type="http://schemas.openxmlformats.org/officeDocument/2006/relationships/tags" Target="../tags/tag235.xml"/><Relationship Id="rId109" Type="http://schemas.openxmlformats.org/officeDocument/2006/relationships/tags" Target="../tags/tag305.xml"/><Relationship Id="rId34" Type="http://schemas.openxmlformats.org/officeDocument/2006/relationships/tags" Target="../tags/tag230.xml"/><Relationship Id="rId50" Type="http://schemas.openxmlformats.org/officeDocument/2006/relationships/tags" Target="../tags/tag246.xml"/><Relationship Id="rId55" Type="http://schemas.openxmlformats.org/officeDocument/2006/relationships/tags" Target="../tags/tag251.xml"/><Relationship Id="rId76" Type="http://schemas.openxmlformats.org/officeDocument/2006/relationships/tags" Target="../tags/tag272.xml"/><Relationship Id="rId97" Type="http://schemas.openxmlformats.org/officeDocument/2006/relationships/tags" Target="../tags/tag293.xml"/><Relationship Id="rId104" Type="http://schemas.openxmlformats.org/officeDocument/2006/relationships/tags" Target="../tags/tag300.xml"/><Relationship Id="rId120" Type="http://schemas.openxmlformats.org/officeDocument/2006/relationships/tags" Target="../tags/tag316.xml"/><Relationship Id="rId125" Type="http://schemas.openxmlformats.org/officeDocument/2006/relationships/tags" Target="../tags/tag321.xml"/><Relationship Id="rId141" Type="http://schemas.openxmlformats.org/officeDocument/2006/relationships/tags" Target="../tags/tag337.xml"/><Relationship Id="rId146" Type="http://schemas.openxmlformats.org/officeDocument/2006/relationships/tags" Target="../tags/tag342.xml"/><Relationship Id="rId167" Type="http://schemas.openxmlformats.org/officeDocument/2006/relationships/tags" Target="../tags/tag363.xml"/><Relationship Id="rId7" Type="http://schemas.openxmlformats.org/officeDocument/2006/relationships/tags" Target="../tags/tag203.xml"/><Relationship Id="rId71" Type="http://schemas.openxmlformats.org/officeDocument/2006/relationships/tags" Target="../tags/tag267.xml"/><Relationship Id="rId92" Type="http://schemas.openxmlformats.org/officeDocument/2006/relationships/tags" Target="../tags/tag288.xml"/><Relationship Id="rId162" Type="http://schemas.openxmlformats.org/officeDocument/2006/relationships/tags" Target="../tags/tag358.xml"/><Relationship Id="rId2" Type="http://schemas.openxmlformats.org/officeDocument/2006/relationships/tags" Target="../tags/tag198.xml"/><Relationship Id="rId29" Type="http://schemas.openxmlformats.org/officeDocument/2006/relationships/tags" Target="../tags/tag225.xml"/><Relationship Id="rId24" Type="http://schemas.openxmlformats.org/officeDocument/2006/relationships/tags" Target="../tags/tag220.xml"/><Relationship Id="rId40" Type="http://schemas.openxmlformats.org/officeDocument/2006/relationships/tags" Target="../tags/tag236.xml"/><Relationship Id="rId45" Type="http://schemas.openxmlformats.org/officeDocument/2006/relationships/tags" Target="../tags/tag241.xml"/><Relationship Id="rId66" Type="http://schemas.openxmlformats.org/officeDocument/2006/relationships/tags" Target="../tags/tag262.xml"/><Relationship Id="rId87" Type="http://schemas.openxmlformats.org/officeDocument/2006/relationships/tags" Target="../tags/tag283.xml"/><Relationship Id="rId110" Type="http://schemas.openxmlformats.org/officeDocument/2006/relationships/tags" Target="../tags/tag306.xml"/><Relationship Id="rId115" Type="http://schemas.openxmlformats.org/officeDocument/2006/relationships/tags" Target="../tags/tag311.xml"/><Relationship Id="rId131" Type="http://schemas.openxmlformats.org/officeDocument/2006/relationships/tags" Target="../tags/tag327.xml"/><Relationship Id="rId136" Type="http://schemas.openxmlformats.org/officeDocument/2006/relationships/tags" Target="../tags/tag332.xml"/><Relationship Id="rId157" Type="http://schemas.openxmlformats.org/officeDocument/2006/relationships/tags" Target="../tags/tag353.xml"/><Relationship Id="rId61" Type="http://schemas.openxmlformats.org/officeDocument/2006/relationships/tags" Target="../tags/tag257.xml"/><Relationship Id="rId82" Type="http://schemas.openxmlformats.org/officeDocument/2006/relationships/tags" Target="../tags/tag278.xml"/><Relationship Id="rId152" Type="http://schemas.openxmlformats.org/officeDocument/2006/relationships/tags" Target="../tags/tag348.xml"/><Relationship Id="rId19" Type="http://schemas.openxmlformats.org/officeDocument/2006/relationships/tags" Target="../tags/tag215.xml"/><Relationship Id="rId14" Type="http://schemas.openxmlformats.org/officeDocument/2006/relationships/tags" Target="../tags/tag210.xml"/><Relationship Id="rId30" Type="http://schemas.openxmlformats.org/officeDocument/2006/relationships/tags" Target="../tags/tag226.xml"/><Relationship Id="rId35" Type="http://schemas.openxmlformats.org/officeDocument/2006/relationships/tags" Target="../tags/tag231.xml"/><Relationship Id="rId56" Type="http://schemas.openxmlformats.org/officeDocument/2006/relationships/tags" Target="../tags/tag252.xml"/><Relationship Id="rId77" Type="http://schemas.openxmlformats.org/officeDocument/2006/relationships/tags" Target="../tags/tag273.xml"/><Relationship Id="rId100" Type="http://schemas.openxmlformats.org/officeDocument/2006/relationships/tags" Target="../tags/tag296.xml"/><Relationship Id="rId105" Type="http://schemas.openxmlformats.org/officeDocument/2006/relationships/tags" Target="../tags/tag301.xml"/><Relationship Id="rId126" Type="http://schemas.openxmlformats.org/officeDocument/2006/relationships/tags" Target="../tags/tag322.xml"/><Relationship Id="rId147" Type="http://schemas.openxmlformats.org/officeDocument/2006/relationships/tags" Target="../tags/tag343.xml"/><Relationship Id="rId168" Type="http://schemas.openxmlformats.org/officeDocument/2006/relationships/tags" Target="../tags/tag364.xml"/><Relationship Id="rId8" Type="http://schemas.openxmlformats.org/officeDocument/2006/relationships/tags" Target="../tags/tag204.xml"/><Relationship Id="rId51" Type="http://schemas.openxmlformats.org/officeDocument/2006/relationships/tags" Target="../tags/tag247.xml"/><Relationship Id="rId72" Type="http://schemas.openxmlformats.org/officeDocument/2006/relationships/tags" Target="../tags/tag268.xml"/><Relationship Id="rId93" Type="http://schemas.openxmlformats.org/officeDocument/2006/relationships/tags" Target="../tags/tag289.xml"/><Relationship Id="rId98" Type="http://schemas.openxmlformats.org/officeDocument/2006/relationships/tags" Target="../tags/tag294.xml"/><Relationship Id="rId121" Type="http://schemas.openxmlformats.org/officeDocument/2006/relationships/tags" Target="../tags/tag317.xml"/><Relationship Id="rId142" Type="http://schemas.openxmlformats.org/officeDocument/2006/relationships/tags" Target="../tags/tag338.xml"/><Relationship Id="rId163" Type="http://schemas.openxmlformats.org/officeDocument/2006/relationships/tags" Target="../tags/tag359.xml"/><Relationship Id="rId3" Type="http://schemas.openxmlformats.org/officeDocument/2006/relationships/tags" Target="../tags/tag199.xml"/><Relationship Id="rId25" Type="http://schemas.openxmlformats.org/officeDocument/2006/relationships/tags" Target="../tags/tag221.xml"/><Relationship Id="rId46" Type="http://schemas.openxmlformats.org/officeDocument/2006/relationships/tags" Target="../tags/tag242.xml"/><Relationship Id="rId67" Type="http://schemas.openxmlformats.org/officeDocument/2006/relationships/tags" Target="../tags/tag263.xml"/><Relationship Id="rId116" Type="http://schemas.openxmlformats.org/officeDocument/2006/relationships/tags" Target="../tags/tag312.xml"/><Relationship Id="rId137" Type="http://schemas.openxmlformats.org/officeDocument/2006/relationships/tags" Target="../tags/tag333.xml"/><Relationship Id="rId158" Type="http://schemas.openxmlformats.org/officeDocument/2006/relationships/tags" Target="../tags/tag354.xml"/><Relationship Id="rId20" Type="http://schemas.openxmlformats.org/officeDocument/2006/relationships/tags" Target="../tags/tag216.xml"/><Relationship Id="rId41" Type="http://schemas.openxmlformats.org/officeDocument/2006/relationships/tags" Target="../tags/tag237.xml"/><Relationship Id="rId62" Type="http://schemas.openxmlformats.org/officeDocument/2006/relationships/tags" Target="../tags/tag258.xml"/><Relationship Id="rId83" Type="http://schemas.openxmlformats.org/officeDocument/2006/relationships/tags" Target="../tags/tag279.xml"/><Relationship Id="rId88" Type="http://schemas.openxmlformats.org/officeDocument/2006/relationships/tags" Target="../tags/tag284.xml"/><Relationship Id="rId111" Type="http://schemas.openxmlformats.org/officeDocument/2006/relationships/tags" Target="../tags/tag307.xml"/><Relationship Id="rId132" Type="http://schemas.openxmlformats.org/officeDocument/2006/relationships/tags" Target="../tags/tag328.xml"/><Relationship Id="rId153" Type="http://schemas.openxmlformats.org/officeDocument/2006/relationships/tags" Target="../tags/tag349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92.xml"/><Relationship Id="rId117" Type="http://schemas.openxmlformats.org/officeDocument/2006/relationships/tags" Target="../tags/tag483.xml"/><Relationship Id="rId21" Type="http://schemas.openxmlformats.org/officeDocument/2006/relationships/tags" Target="../tags/tag387.xml"/><Relationship Id="rId42" Type="http://schemas.openxmlformats.org/officeDocument/2006/relationships/tags" Target="../tags/tag408.xml"/><Relationship Id="rId47" Type="http://schemas.openxmlformats.org/officeDocument/2006/relationships/tags" Target="../tags/tag413.xml"/><Relationship Id="rId63" Type="http://schemas.openxmlformats.org/officeDocument/2006/relationships/tags" Target="../tags/tag429.xml"/><Relationship Id="rId68" Type="http://schemas.openxmlformats.org/officeDocument/2006/relationships/tags" Target="../tags/tag434.xml"/><Relationship Id="rId84" Type="http://schemas.openxmlformats.org/officeDocument/2006/relationships/tags" Target="../tags/tag450.xml"/><Relationship Id="rId89" Type="http://schemas.openxmlformats.org/officeDocument/2006/relationships/tags" Target="../tags/tag455.xml"/><Relationship Id="rId112" Type="http://schemas.openxmlformats.org/officeDocument/2006/relationships/tags" Target="../tags/tag478.xml"/><Relationship Id="rId16" Type="http://schemas.openxmlformats.org/officeDocument/2006/relationships/tags" Target="../tags/tag382.xml"/><Relationship Id="rId107" Type="http://schemas.openxmlformats.org/officeDocument/2006/relationships/tags" Target="../tags/tag473.xml"/><Relationship Id="rId11" Type="http://schemas.openxmlformats.org/officeDocument/2006/relationships/tags" Target="../tags/tag377.xml"/><Relationship Id="rId32" Type="http://schemas.openxmlformats.org/officeDocument/2006/relationships/tags" Target="../tags/tag398.xml"/><Relationship Id="rId37" Type="http://schemas.openxmlformats.org/officeDocument/2006/relationships/tags" Target="../tags/tag403.xml"/><Relationship Id="rId53" Type="http://schemas.openxmlformats.org/officeDocument/2006/relationships/tags" Target="../tags/tag419.xml"/><Relationship Id="rId58" Type="http://schemas.openxmlformats.org/officeDocument/2006/relationships/tags" Target="../tags/tag424.xml"/><Relationship Id="rId74" Type="http://schemas.openxmlformats.org/officeDocument/2006/relationships/tags" Target="../tags/tag440.xml"/><Relationship Id="rId79" Type="http://schemas.openxmlformats.org/officeDocument/2006/relationships/tags" Target="../tags/tag445.xml"/><Relationship Id="rId102" Type="http://schemas.openxmlformats.org/officeDocument/2006/relationships/tags" Target="../tags/tag468.xml"/><Relationship Id="rId123" Type="http://schemas.openxmlformats.org/officeDocument/2006/relationships/tags" Target="../tags/tag489.xml"/><Relationship Id="rId128" Type="http://schemas.openxmlformats.org/officeDocument/2006/relationships/tags" Target="../tags/tag494.xml"/><Relationship Id="rId5" Type="http://schemas.openxmlformats.org/officeDocument/2006/relationships/tags" Target="../tags/tag371.xml"/><Relationship Id="rId90" Type="http://schemas.openxmlformats.org/officeDocument/2006/relationships/tags" Target="../tags/tag456.xml"/><Relationship Id="rId95" Type="http://schemas.openxmlformats.org/officeDocument/2006/relationships/tags" Target="../tags/tag461.xml"/><Relationship Id="rId19" Type="http://schemas.openxmlformats.org/officeDocument/2006/relationships/tags" Target="../tags/tag385.xml"/><Relationship Id="rId14" Type="http://schemas.openxmlformats.org/officeDocument/2006/relationships/tags" Target="../tags/tag380.xml"/><Relationship Id="rId22" Type="http://schemas.openxmlformats.org/officeDocument/2006/relationships/tags" Target="../tags/tag388.xml"/><Relationship Id="rId27" Type="http://schemas.openxmlformats.org/officeDocument/2006/relationships/tags" Target="../tags/tag393.xml"/><Relationship Id="rId30" Type="http://schemas.openxmlformats.org/officeDocument/2006/relationships/tags" Target="../tags/tag396.xml"/><Relationship Id="rId35" Type="http://schemas.openxmlformats.org/officeDocument/2006/relationships/tags" Target="../tags/tag401.xml"/><Relationship Id="rId43" Type="http://schemas.openxmlformats.org/officeDocument/2006/relationships/tags" Target="../tags/tag409.xml"/><Relationship Id="rId48" Type="http://schemas.openxmlformats.org/officeDocument/2006/relationships/tags" Target="../tags/tag414.xml"/><Relationship Id="rId56" Type="http://schemas.openxmlformats.org/officeDocument/2006/relationships/tags" Target="../tags/tag422.xml"/><Relationship Id="rId64" Type="http://schemas.openxmlformats.org/officeDocument/2006/relationships/tags" Target="../tags/tag430.xml"/><Relationship Id="rId69" Type="http://schemas.openxmlformats.org/officeDocument/2006/relationships/tags" Target="../tags/tag435.xml"/><Relationship Id="rId77" Type="http://schemas.openxmlformats.org/officeDocument/2006/relationships/tags" Target="../tags/tag443.xml"/><Relationship Id="rId100" Type="http://schemas.openxmlformats.org/officeDocument/2006/relationships/tags" Target="../tags/tag466.xml"/><Relationship Id="rId105" Type="http://schemas.openxmlformats.org/officeDocument/2006/relationships/tags" Target="../tags/tag471.xml"/><Relationship Id="rId113" Type="http://schemas.openxmlformats.org/officeDocument/2006/relationships/tags" Target="../tags/tag479.xml"/><Relationship Id="rId118" Type="http://schemas.openxmlformats.org/officeDocument/2006/relationships/tags" Target="../tags/tag484.xml"/><Relationship Id="rId126" Type="http://schemas.openxmlformats.org/officeDocument/2006/relationships/tags" Target="../tags/tag492.xml"/><Relationship Id="rId8" Type="http://schemas.openxmlformats.org/officeDocument/2006/relationships/tags" Target="../tags/tag374.xml"/><Relationship Id="rId51" Type="http://schemas.openxmlformats.org/officeDocument/2006/relationships/tags" Target="../tags/tag417.xml"/><Relationship Id="rId72" Type="http://schemas.openxmlformats.org/officeDocument/2006/relationships/tags" Target="../tags/tag438.xml"/><Relationship Id="rId80" Type="http://schemas.openxmlformats.org/officeDocument/2006/relationships/tags" Target="../tags/tag446.xml"/><Relationship Id="rId85" Type="http://schemas.openxmlformats.org/officeDocument/2006/relationships/tags" Target="../tags/tag451.xml"/><Relationship Id="rId93" Type="http://schemas.openxmlformats.org/officeDocument/2006/relationships/tags" Target="../tags/tag459.xml"/><Relationship Id="rId98" Type="http://schemas.openxmlformats.org/officeDocument/2006/relationships/tags" Target="../tags/tag464.xml"/><Relationship Id="rId121" Type="http://schemas.openxmlformats.org/officeDocument/2006/relationships/tags" Target="../tags/tag487.xml"/><Relationship Id="rId3" Type="http://schemas.openxmlformats.org/officeDocument/2006/relationships/tags" Target="../tags/tag369.xml"/><Relationship Id="rId12" Type="http://schemas.openxmlformats.org/officeDocument/2006/relationships/tags" Target="../tags/tag378.xml"/><Relationship Id="rId17" Type="http://schemas.openxmlformats.org/officeDocument/2006/relationships/tags" Target="../tags/tag383.xml"/><Relationship Id="rId25" Type="http://schemas.openxmlformats.org/officeDocument/2006/relationships/tags" Target="../tags/tag391.xml"/><Relationship Id="rId33" Type="http://schemas.openxmlformats.org/officeDocument/2006/relationships/tags" Target="../tags/tag399.xml"/><Relationship Id="rId38" Type="http://schemas.openxmlformats.org/officeDocument/2006/relationships/tags" Target="../tags/tag404.xml"/><Relationship Id="rId46" Type="http://schemas.openxmlformats.org/officeDocument/2006/relationships/tags" Target="../tags/tag412.xml"/><Relationship Id="rId59" Type="http://schemas.openxmlformats.org/officeDocument/2006/relationships/tags" Target="../tags/tag425.xml"/><Relationship Id="rId67" Type="http://schemas.openxmlformats.org/officeDocument/2006/relationships/tags" Target="../tags/tag433.xml"/><Relationship Id="rId103" Type="http://schemas.openxmlformats.org/officeDocument/2006/relationships/tags" Target="../tags/tag469.xml"/><Relationship Id="rId108" Type="http://schemas.openxmlformats.org/officeDocument/2006/relationships/tags" Target="../tags/tag474.xml"/><Relationship Id="rId116" Type="http://schemas.openxmlformats.org/officeDocument/2006/relationships/tags" Target="../tags/tag482.xml"/><Relationship Id="rId124" Type="http://schemas.openxmlformats.org/officeDocument/2006/relationships/tags" Target="../tags/tag490.xml"/><Relationship Id="rId129" Type="http://schemas.openxmlformats.org/officeDocument/2006/relationships/tags" Target="../tags/tag495.xml"/><Relationship Id="rId20" Type="http://schemas.openxmlformats.org/officeDocument/2006/relationships/tags" Target="../tags/tag386.xml"/><Relationship Id="rId41" Type="http://schemas.openxmlformats.org/officeDocument/2006/relationships/tags" Target="../tags/tag407.xml"/><Relationship Id="rId54" Type="http://schemas.openxmlformats.org/officeDocument/2006/relationships/tags" Target="../tags/tag420.xml"/><Relationship Id="rId62" Type="http://schemas.openxmlformats.org/officeDocument/2006/relationships/tags" Target="../tags/tag428.xml"/><Relationship Id="rId70" Type="http://schemas.openxmlformats.org/officeDocument/2006/relationships/tags" Target="../tags/tag436.xml"/><Relationship Id="rId75" Type="http://schemas.openxmlformats.org/officeDocument/2006/relationships/tags" Target="../tags/tag441.xml"/><Relationship Id="rId83" Type="http://schemas.openxmlformats.org/officeDocument/2006/relationships/tags" Target="../tags/tag449.xml"/><Relationship Id="rId88" Type="http://schemas.openxmlformats.org/officeDocument/2006/relationships/tags" Target="../tags/tag454.xml"/><Relationship Id="rId91" Type="http://schemas.openxmlformats.org/officeDocument/2006/relationships/tags" Target="../tags/tag457.xml"/><Relationship Id="rId96" Type="http://schemas.openxmlformats.org/officeDocument/2006/relationships/tags" Target="../tags/tag462.xml"/><Relationship Id="rId111" Type="http://schemas.openxmlformats.org/officeDocument/2006/relationships/tags" Target="../tags/tag477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5" Type="http://schemas.openxmlformats.org/officeDocument/2006/relationships/tags" Target="../tags/tag381.xml"/><Relationship Id="rId23" Type="http://schemas.openxmlformats.org/officeDocument/2006/relationships/tags" Target="../tags/tag389.xml"/><Relationship Id="rId28" Type="http://schemas.openxmlformats.org/officeDocument/2006/relationships/tags" Target="../tags/tag394.xml"/><Relationship Id="rId36" Type="http://schemas.openxmlformats.org/officeDocument/2006/relationships/tags" Target="../tags/tag402.xml"/><Relationship Id="rId49" Type="http://schemas.openxmlformats.org/officeDocument/2006/relationships/tags" Target="../tags/tag415.xml"/><Relationship Id="rId57" Type="http://schemas.openxmlformats.org/officeDocument/2006/relationships/tags" Target="../tags/tag423.xml"/><Relationship Id="rId106" Type="http://schemas.openxmlformats.org/officeDocument/2006/relationships/tags" Target="../tags/tag472.xml"/><Relationship Id="rId114" Type="http://schemas.openxmlformats.org/officeDocument/2006/relationships/tags" Target="../tags/tag480.xml"/><Relationship Id="rId119" Type="http://schemas.openxmlformats.org/officeDocument/2006/relationships/tags" Target="../tags/tag485.xml"/><Relationship Id="rId127" Type="http://schemas.openxmlformats.org/officeDocument/2006/relationships/tags" Target="../tags/tag493.xml"/><Relationship Id="rId10" Type="http://schemas.openxmlformats.org/officeDocument/2006/relationships/tags" Target="../tags/tag376.xml"/><Relationship Id="rId31" Type="http://schemas.openxmlformats.org/officeDocument/2006/relationships/tags" Target="../tags/tag397.xml"/><Relationship Id="rId44" Type="http://schemas.openxmlformats.org/officeDocument/2006/relationships/tags" Target="../tags/tag410.xml"/><Relationship Id="rId52" Type="http://schemas.openxmlformats.org/officeDocument/2006/relationships/tags" Target="../tags/tag418.xml"/><Relationship Id="rId60" Type="http://schemas.openxmlformats.org/officeDocument/2006/relationships/tags" Target="../tags/tag426.xml"/><Relationship Id="rId65" Type="http://schemas.openxmlformats.org/officeDocument/2006/relationships/tags" Target="../tags/tag431.xml"/><Relationship Id="rId73" Type="http://schemas.openxmlformats.org/officeDocument/2006/relationships/tags" Target="../tags/tag439.xml"/><Relationship Id="rId78" Type="http://schemas.openxmlformats.org/officeDocument/2006/relationships/tags" Target="../tags/tag444.xml"/><Relationship Id="rId81" Type="http://schemas.openxmlformats.org/officeDocument/2006/relationships/tags" Target="../tags/tag447.xml"/><Relationship Id="rId86" Type="http://schemas.openxmlformats.org/officeDocument/2006/relationships/tags" Target="../tags/tag452.xml"/><Relationship Id="rId94" Type="http://schemas.openxmlformats.org/officeDocument/2006/relationships/tags" Target="../tags/tag460.xml"/><Relationship Id="rId99" Type="http://schemas.openxmlformats.org/officeDocument/2006/relationships/tags" Target="../tags/tag465.xml"/><Relationship Id="rId101" Type="http://schemas.openxmlformats.org/officeDocument/2006/relationships/tags" Target="../tags/tag467.xml"/><Relationship Id="rId122" Type="http://schemas.openxmlformats.org/officeDocument/2006/relationships/tags" Target="../tags/tag488.xml"/><Relationship Id="rId130" Type="http://schemas.openxmlformats.org/officeDocument/2006/relationships/slideLayout" Target="../slideLayouts/slideLayout1.xml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3" Type="http://schemas.openxmlformats.org/officeDocument/2006/relationships/tags" Target="../tags/tag379.xml"/><Relationship Id="rId18" Type="http://schemas.openxmlformats.org/officeDocument/2006/relationships/tags" Target="../tags/tag384.xml"/><Relationship Id="rId39" Type="http://schemas.openxmlformats.org/officeDocument/2006/relationships/tags" Target="../tags/tag405.xml"/><Relationship Id="rId109" Type="http://schemas.openxmlformats.org/officeDocument/2006/relationships/tags" Target="../tags/tag475.xml"/><Relationship Id="rId34" Type="http://schemas.openxmlformats.org/officeDocument/2006/relationships/tags" Target="../tags/tag400.xml"/><Relationship Id="rId50" Type="http://schemas.openxmlformats.org/officeDocument/2006/relationships/tags" Target="../tags/tag416.xml"/><Relationship Id="rId55" Type="http://schemas.openxmlformats.org/officeDocument/2006/relationships/tags" Target="../tags/tag421.xml"/><Relationship Id="rId76" Type="http://schemas.openxmlformats.org/officeDocument/2006/relationships/tags" Target="../tags/tag442.xml"/><Relationship Id="rId97" Type="http://schemas.openxmlformats.org/officeDocument/2006/relationships/tags" Target="../tags/tag463.xml"/><Relationship Id="rId104" Type="http://schemas.openxmlformats.org/officeDocument/2006/relationships/tags" Target="../tags/tag470.xml"/><Relationship Id="rId120" Type="http://schemas.openxmlformats.org/officeDocument/2006/relationships/tags" Target="../tags/tag486.xml"/><Relationship Id="rId125" Type="http://schemas.openxmlformats.org/officeDocument/2006/relationships/tags" Target="../tags/tag491.xml"/><Relationship Id="rId7" Type="http://schemas.openxmlformats.org/officeDocument/2006/relationships/tags" Target="../tags/tag373.xml"/><Relationship Id="rId71" Type="http://schemas.openxmlformats.org/officeDocument/2006/relationships/tags" Target="../tags/tag437.xml"/><Relationship Id="rId92" Type="http://schemas.openxmlformats.org/officeDocument/2006/relationships/tags" Target="../tags/tag458.xml"/><Relationship Id="rId2" Type="http://schemas.openxmlformats.org/officeDocument/2006/relationships/tags" Target="../tags/tag368.xml"/><Relationship Id="rId29" Type="http://schemas.openxmlformats.org/officeDocument/2006/relationships/tags" Target="../tags/tag395.xml"/><Relationship Id="rId24" Type="http://schemas.openxmlformats.org/officeDocument/2006/relationships/tags" Target="../tags/tag390.xml"/><Relationship Id="rId40" Type="http://schemas.openxmlformats.org/officeDocument/2006/relationships/tags" Target="../tags/tag406.xml"/><Relationship Id="rId45" Type="http://schemas.openxmlformats.org/officeDocument/2006/relationships/tags" Target="../tags/tag411.xml"/><Relationship Id="rId66" Type="http://schemas.openxmlformats.org/officeDocument/2006/relationships/tags" Target="../tags/tag432.xml"/><Relationship Id="rId87" Type="http://schemas.openxmlformats.org/officeDocument/2006/relationships/tags" Target="../tags/tag453.xml"/><Relationship Id="rId110" Type="http://schemas.openxmlformats.org/officeDocument/2006/relationships/tags" Target="../tags/tag476.xml"/><Relationship Id="rId115" Type="http://schemas.openxmlformats.org/officeDocument/2006/relationships/tags" Target="../tags/tag481.xml"/><Relationship Id="rId61" Type="http://schemas.openxmlformats.org/officeDocument/2006/relationships/tags" Target="../tags/tag427.xml"/><Relationship Id="rId82" Type="http://schemas.openxmlformats.org/officeDocument/2006/relationships/tags" Target="../tags/tag44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12.xml"/><Relationship Id="rId21" Type="http://schemas.openxmlformats.org/officeDocument/2006/relationships/tags" Target="../tags/tag516.xml"/><Relationship Id="rId42" Type="http://schemas.openxmlformats.org/officeDocument/2006/relationships/tags" Target="../tags/tag537.xml"/><Relationship Id="rId63" Type="http://schemas.openxmlformats.org/officeDocument/2006/relationships/tags" Target="../tags/tag558.xml"/><Relationship Id="rId84" Type="http://schemas.openxmlformats.org/officeDocument/2006/relationships/tags" Target="../tags/tag579.xml"/><Relationship Id="rId138" Type="http://schemas.openxmlformats.org/officeDocument/2006/relationships/tags" Target="../tags/tag633.xml"/><Relationship Id="rId159" Type="http://schemas.openxmlformats.org/officeDocument/2006/relationships/tags" Target="../tags/tag654.xml"/><Relationship Id="rId170" Type="http://schemas.openxmlformats.org/officeDocument/2006/relationships/tags" Target="../tags/tag665.xml"/><Relationship Id="rId191" Type="http://schemas.openxmlformats.org/officeDocument/2006/relationships/tags" Target="../tags/tag686.xml"/><Relationship Id="rId196" Type="http://schemas.openxmlformats.org/officeDocument/2006/relationships/tags" Target="../tags/tag691.xml"/><Relationship Id="rId200" Type="http://schemas.openxmlformats.org/officeDocument/2006/relationships/tags" Target="../tags/tag695.xml"/><Relationship Id="rId16" Type="http://schemas.openxmlformats.org/officeDocument/2006/relationships/tags" Target="../tags/tag511.xml"/><Relationship Id="rId107" Type="http://schemas.openxmlformats.org/officeDocument/2006/relationships/tags" Target="../tags/tag602.xml"/><Relationship Id="rId11" Type="http://schemas.openxmlformats.org/officeDocument/2006/relationships/tags" Target="../tags/tag506.xml"/><Relationship Id="rId32" Type="http://schemas.openxmlformats.org/officeDocument/2006/relationships/tags" Target="../tags/tag527.xml"/><Relationship Id="rId37" Type="http://schemas.openxmlformats.org/officeDocument/2006/relationships/tags" Target="../tags/tag532.xml"/><Relationship Id="rId53" Type="http://schemas.openxmlformats.org/officeDocument/2006/relationships/tags" Target="../tags/tag548.xml"/><Relationship Id="rId58" Type="http://schemas.openxmlformats.org/officeDocument/2006/relationships/tags" Target="../tags/tag553.xml"/><Relationship Id="rId74" Type="http://schemas.openxmlformats.org/officeDocument/2006/relationships/tags" Target="../tags/tag569.xml"/><Relationship Id="rId79" Type="http://schemas.openxmlformats.org/officeDocument/2006/relationships/tags" Target="../tags/tag574.xml"/><Relationship Id="rId102" Type="http://schemas.openxmlformats.org/officeDocument/2006/relationships/tags" Target="../tags/tag597.xml"/><Relationship Id="rId123" Type="http://schemas.openxmlformats.org/officeDocument/2006/relationships/tags" Target="../tags/tag618.xml"/><Relationship Id="rId128" Type="http://schemas.openxmlformats.org/officeDocument/2006/relationships/tags" Target="../tags/tag623.xml"/><Relationship Id="rId144" Type="http://schemas.openxmlformats.org/officeDocument/2006/relationships/tags" Target="../tags/tag639.xml"/><Relationship Id="rId149" Type="http://schemas.openxmlformats.org/officeDocument/2006/relationships/tags" Target="../tags/tag644.xml"/><Relationship Id="rId5" Type="http://schemas.openxmlformats.org/officeDocument/2006/relationships/tags" Target="../tags/tag500.xml"/><Relationship Id="rId90" Type="http://schemas.openxmlformats.org/officeDocument/2006/relationships/tags" Target="../tags/tag585.xml"/><Relationship Id="rId95" Type="http://schemas.openxmlformats.org/officeDocument/2006/relationships/tags" Target="../tags/tag590.xml"/><Relationship Id="rId160" Type="http://schemas.openxmlformats.org/officeDocument/2006/relationships/tags" Target="../tags/tag655.xml"/><Relationship Id="rId165" Type="http://schemas.openxmlformats.org/officeDocument/2006/relationships/tags" Target="../tags/tag660.xml"/><Relationship Id="rId181" Type="http://schemas.openxmlformats.org/officeDocument/2006/relationships/tags" Target="../tags/tag676.xml"/><Relationship Id="rId186" Type="http://schemas.openxmlformats.org/officeDocument/2006/relationships/tags" Target="../tags/tag681.xml"/><Relationship Id="rId22" Type="http://schemas.openxmlformats.org/officeDocument/2006/relationships/tags" Target="../tags/tag517.xml"/><Relationship Id="rId27" Type="http://schemas.openxmlformats.org/officeDocument/2006/relationships/tags" Target="../tags/tag522.xml"/><Relationship Id="rId43" Type="http://schemas.openxmlformats.org/officeDocument/2006/relationships/tags" Target="../tags/tag538.xml"/><Relationship Id="rId48" Type="http://schemas.openxmlformats.org/officeDocument/2006/relationships/tags" Target="../tags/tag543.xml"/><Relationship Id="rId64" Type="http://schemas.openxmlformats.org/officeDocument/2006/relationships/tags" Target="../tags/tag559.xml"/><Relationship Id="rId69" Type="http://schemas.openxmlformats.org/officeDocument/2006/relationships/tags" Target="../tags/tag564.xml"/><Relationship Id="rId113" Type="http://schemas.openxmlformats.org/officeDocument/2006/relationships/tags" Target="../tags/tag608.xml"/><Relationship Id="rId118" Type="http://schemas.openxmlformats.org/officeDocument/2006/relationships/tags" Target="../tags/tag613.xml"/><Relationship Id="rId134" Type="http://schemas.openxmlformats.org/officeDocument/2006/relationships/tags" Target="../tags/tag629.xml"/><Relationship Id="rId139" Type="http://schemas.openxmlformats.org/officeDocument/2006/relationships/tags" Target="../tags/tag634.xml"/><Relationship Id="rId80" Type="http://schemas.openxmlformats.org/officeDocument/2006/relationships/tags" Target="../tags/tag575.xml"/><Relationship Id="rId85" Type="http://schemas.openxmlformats.org/officeDocument/2006/relationships/tags" Target="../tags/tag580.xml"/><Relationship Id="rId150" Type="http://schemas.openxmlformats.org/officeDocument/2006/relationships/tags" Target="../tags/tag645.xml"/><Relationship Id="rId155" Type="http://schemas.openxmlformats.org/officeDocument/2006/relationships/tags" Target="../tags/tag650.xml"/><Relationship Id="rId171" Type="http://schemas.openxmlformats.org/officeDocument/2006/relationships/tags" Target="../tags/tag666.xml"/><Relationship Id="rId176" Type="http://schemas.openxmlformats.org/officeDocument/2006/relationships/tags" Target="../tags/tag671.xml"/><Relationship Id="rId192" Type="http://schemas.openxmlformats.org/officeDocument/2006/relationships/tags" Target="../tags/tag687.xml"/><Relationship Id="rId197" Type="http://schemas.openxmlformats.org/officeDocument/2006/relationships/tags" Target="../tags/tag692.xml"/><Relationship Id="rId201" Type="http://schemas.openxmlformats.org/officeDocument/2006/relationships/slideLayout" Target="../slideLayouts/slideLayout1.xml"/><Relationship Id="rId12" Type="http://schemas.openxmlformats.org/officeDocument/2006/relationships/tags" Target="../tags/tag507.xml"/><Relationship Id="rId17" Type="http://schemas.openxmlformats.org/officeDocument/2006/relationships/tags" Target="../tags/tag512.xml"/><Relationship Id="rId33" Type="http://schemas.openxmlformats.org/officeDocument/2006/relationships/tags" Target="../tags/tag528.xml"/><Relationship Id="rId38" Type="http://schemas.openxmlformats.org/officeDocument/2006/relationships/tags" Target="../tags/tag533.xml"/><Relationship Id="rId59" Type="http://schemas.openxmlformats.org/officeDocument/2006/relationships/tags" Target="../tags/tag554.xml"/><Relationship Id="rId103" Type="http://schemas.openxmlformats.org/officeDocument/2006/relationships/tags" Target="../tags/tag598.xml"/><Relationship Id="rId108" Type="http://schemas.openxmlformats.org/officeDocument/2006/relationships/tags" Target="../tags/tag603.xml"/><Relationship Id="rId124" Type="http://schemas.openxmlformats.org/officeDocument/2006/relationships/tags" Target="../tags/tag619.xml"/><Relationship Id="rId129" Type="http://schemas.openxmlformats.org/officeDocument/2006/relationships/tags" Target="../tags/tag624.xml"/><Relationship Id="rId54" Type="http://schemas.openxmlformats.org/officeDocument/2006/relationships/tags" Target="../tags/tag549.xml"/><Relationship Id="rId70" Type="http://schemas.openxmlformats.org/officeDocument/2006/relationships/tags" Target="../tags/tag565.xml"/><Relationship Id="rId75" Type="http://schemas.openxmlformats.org/officeDocument/2006/relationships/tags" Target="../tags/tag570.xml"/><Relationship Id="rId91" Type="http://schemas.openxmlformats.org/officeDocument/2006/relationships/tags" Target="../tags/tag586.xml"/><Relationship Id="rId96" Type="http://schemas.openxmlformats.org/officeDocument/2006/relationships/tags" Target="../tags/tag591.xml"/><Relationship Id="rId140" Type="http://schemas.openxmlformats.org/officeDocument/2006/relationships/tags" Target="../tags/tag635.xml"/><Relationship Id="rId145" Type="http://schemas.openxmlformats.org/officeDocument/2006/relationships/tags" Target="../tags/tag640.xml"/><Relationship Id="rId161" Type="http://schemas.openxmlformats.org/officeDocument/2006/relationships/tags" Target="../tags/tag656.xml"/><Relationship Id="rId166" Type="http://schemas.openxmlformats.org/officeDocument/2006/relationships/tags" Target="../tags/tag661.xml"/><Relationship Id="rId182" Type="http://schemas.openxmlformats.org/officeDocument/2006/relationships/tags" Target="../tags/tag677.xml"/><Relationship Id="rId187" Type="http://schemas.openxmlformats.org/officeDocument/2006/relationships/tags" Target="../tags/tag682.xml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23" Type="http://schemas.openxmlformats.org/officeDocument/2006/relationships/tags" Target="../tags/tag518.xml"/><Relationship Id="rId28" Type="http://schemas.openxmlformats.org/officeDocument/2006/relationships/tags" Target="../tags/tag523.xml"/><Relationship Id="rId49" Type="http://schemas.openxmlformats.org/officeDocument/2006/relationships/tags" Target="../tags/tag544.xml"/><Relationship Id="rId114" Type="http://schemas.openxmlformats.org/officeDocument/2006/relationships/tags" Target="../tags/tag609.xml"/><Relationship Id="rId119" Type="http://schemas.openxmlformats.org/officeDocument/2006/relationships/tags" Target="../tags/tag614.xml"/><Relationship Id="rId44" Type="http://schemas.openxmlformats.org/officeDocument/2006/relationships/tags" Target="../tags/tag539.xml"/><Relationship Id="rId60" Type="http://schemas.openxmlformats.org/officeDocument/2006/relationships/tags" Target="../tags/tag555.xml"/><Relationship Id="rId65" Type="http://schemas.openxmlformats.org/officeDocument/2006/relationships/tags" Target="../tags/tag560.xml"/><Relationship Id="rId81" Type="http://schemas.openxmlformats.org/officeDocument/2006/relationships/tags" Target="../tags/tag576.xml"/><Relationship Id="rId86" Type="http://schemas.openxmlformats.org/officeDocument/2006/relationships/tags" Target="../tags/tag581.xml"/><Relationship Id="rId130" Type="http://schemas.openxmlformats.org/officeDocument/2006/relationships/tags" Target="../tags/tag625.xml"/><Relationship Id="rId135" Type="http://schemas.openxmlformats.org/officeDocument/2006/relationships/tags" Target="../tags/tag630.xml"/><Relationship Id="rId151" Type="http://schemas.openxmlformats.org/officeDocument/2006/relationships/tags" Target="../tags/tag646.xml"/><Relationship Id="rId156" Type="http://schemas.openxmlformats.org/officeDocument/2006/relationships/tags" Target="../tags/tag651.xml"/><Relationship Id="rId177" Type="http://schemas.openxmlformats.org/officeDocument/2006/relationships/tags" Target="../tags/tag672.xml"/><Relationship Id="rId198" Type="http://schemas.openxmlformats.org/officeDocument/2006/relationships/tags" Target="../tags/tag693.xml"/><Relationship Id="rId172" Type="http://schemas.openxmlformats.org/officeDocument/2006/relationships/tags" Target="../tags/tag667.xml"/><Relationship Id="rId193" Type="http://schemas.openxmlformats.org/officeDocument/2006/relationships/tags" Target="../tags/tag688.xml"/><Relationship Id="rId13" Type="http://schemas.openxmlformats.org/officeDocument/2006/relationships/tags" Target="../tags/tag508.xml"/><Relationship Id="rId18" Type="http://schemas.openxmlformats.org/officeDocument/2006/relationships/tags" Target="../tags/tag513.xml"/><Relationship Id="rId39" Type="http://schemas.openxmlformats.org/officeDocument/2006/relationships/tags" Target="../tags/tag534.xml"/><Relationship Id="rId109" Type="http://schemas.openxmlformats.org/officeDocument/2006/relationships/tags" Target="../tags/tag604.xml"/><Relationship Id="rId34" Type="http://schemas.openxmlformats.org/officeDocument/2006/relationships/tags" Target="../tags/tag529.xml"/><Relationship Id="rId50" Type="http://schemas.openxmlformats.org/officeDocument/2006/relationships/tags" Target="../tags/tag545.xml"/><Relationship Id="rId55" Type="http://schemas.openxmlformats.org/officeDocument/2006/relationships/tags" Target="../tags/tag550.xml"/><Relationship Id="rId76" Type="http://schemas.openxmlformats.org/officeDocument/2006/relationships/tags" Target="../tags/tag571.xml"/><Relationship Id="rId97" Type="http://schemas.openxmlformats.org/officeDocument/2006/relationships/tags" Target="../tags/tag592.xml"/><Relationship Id="rId104" Type="http://schemas.openxmlformats.org/officeDocument/2006/relationships/tags" Target="../tags/tag599.xml"/><Relationship Id="rId120" Type="http://schemas.openxmlformats.org/officeDocument/2006/relationships/tags" Target="../tags/tag615.xml"/><Relationship Id="rId125" Type="http://schemas.openxmlformats.org/officeDocument/2006/relationships/tags" Target="../tags/tag620.xml"/><Relationship Id="rId141" Type="http://schemas.openxmlformats.org/officeDocument/2006/relationships/tags" Target="../tags/tag636.xml"/><Relationship Id="rId146" Type="http://schemas.openxmlformats.org/officeDocument/2006/relationships/tags" Target="../tags/tag641.xml"/><Relationship Id="rId167" Type="http://schemas.openxmlformats.org/officeDocument/2006/relationships/tags" Target="../tags/tag662.xml"/><Relationship Id="rId188" Type="http://schemas.openxmlformats.org/officeDocument/2006/relationships/tags" Target="../tags/tag683.xml"/><Relationship Id="rId7" Type="http://schemas.openxmlformats.org/officeDocument/2006/relationships/tags" Target="../tags/tag502.xml"/><Relationship Id="rId71" Type="http://schemas.openxmlformats.org/officeDocument/2006/relationships/tags" Target="../tags/tag566.xml"/><Relationship Id="rId92" Type="http://schemas.openxmlformats.org/officeDocument/2006/relationships/tags" Target="../tags/tag587.xml"/><Relationship Id="rId162" Type="http://schemas.openxmlformats.org/officeDocument/2006/relationships/tags" Target="../tags/tag657.xml"/><Relationship Id="rId183" Type="http://schemas.openxmlformats.org/officeDocument/2006/relationships/tags" Target="../tags/tag678.xml"/><Relationship Id="rId2" Type="http://schemas.openxmlformats.org/officeDocument/2006/relationships/tags" Target="../tags/tag497.xml"/><Relationship Id="rId29" Type="http://schemas.openxmlformats.org/officeDocument/2006/relationships/tags" Target="../tags/tag524.xml"/><Relationship Id="rId24" Type="http://schemas.openxmlformats.org/officeDocument/2006/relationships/tags" Target="../tags/tag519.xml"/><Relationship Id="rId40" Type="http://schemas.openxmlformats.org/officeDocument/2006/relationships/tags" Target="../tags/tag535.xml"/><Relationship Id="rId45" Type="http://schemas.openxmlformats.org/officeDocument/2006/relationships/tags" Target="../tags/tag540.xml"/><Relationship Id="rId66" Type="http://schemas.openxmlformats.org/officeDocument/2006/relationships/tags" Target="../tags/tag561.xml"/><Relationship Id="rId87" Type="http://schemas.openxmlformats.org/officeDocument/2006/relationships/tags" Target="../tags/tag582.xml"/><Relationship Id="rId110" Type="http://schemas.openxmlformats.org/officeDocument/2006/relationships/tags" Target="../tags/tag605.xml"/><Relationship Id="rId115" Type="http://schemas.openxmlformats.org/officeDocument/2006/relationships/tags" Target="../tags/tag610.xml"/><Relationship Id="rId131" Type="http://schemas.openxmlformats.org/officeDocument/2006/relationships/tags" Target="../tags/tag626.xml"/><Relationship Id="rId136" Type="http://schemas.openxmlformats.org/officeDocument/2006/relationships/tags" Target="../tags/tag631.xml"/><Relationship Id="rId157" Type="http://schemas.openxmlformats.org/officeDocument/2006/relationships/tags" Target="../tags/tag652.xml"/><Relationship Id="rId178" Type="http://schemas.openxmlformats.org/officeDocument/2006/relationships/tags" Target="../tags/tag673.xml"/><Relationship Id="rId61" Type="http://schemas.openxmlformats.org/officeDocument/2006/relationships/tags" Target="../tags/tag556.xml"/><Relationship Id="rId82" Type="http://schemas.openxmlformats.org/officeDocument/2006/relationships/tags" Target="../tags/tag577.xml"/><Relationship Id="rId152" Type="http://schemas.openxmlformats.org/officeDocument/2006/relationships/tags" Target="../tags/tag647.xml"/><Relationship Id="rId173" Type="http://schemas.openxmlformats.org/officeDocument/2006/relationships/tags" Target="../tags/tag668.xml"/><Relationship Id="rId194" Type="http://schemas.openxmlformats.org/officeDocument/2006/relationships/tags" Target="../tags/tag689.xml"/><Relationship Id="rId199" Type="http://schemas.openxmlformats.org/officeDocument/2006/relationships/tags" Target="../tags/tag694.xml"/><Relationship Id="rId19" Type="http://schemas.openxmlformats.org/officeDocument/2006/relationships/tags" Target="../tags/tag514.xml"/><Relationship Id="rId14" Type="http://schemas.openxmlformats.org/officeDocument/2006/relationships/tags" Target="../tags/tag509.xml"/><Relationship Id="rId30" Type="http://schemas.openxmlformats.org/officeDocument/2006/relationships/tags" Target="../tags/tag525.xml"/><Relationship Id="rId35" Type="http://schemas.openxmlformats.org/officeDocument/2006/relationships/tags" Target="../tags/tag530.xml"/><Relationship Id="rId56" Type="http://schemas.openxmlformats.org/officeDocument/2006/relationships/tags" Target="../tags/tag551.xml"/><Relationship Id="rId77" Type="http://schemas.openxmlformats.org/officeDocument/2006/relationships/tags" Target="../tags/tag572.xml"/><Relationship Id="rId100" Type="http://schemas.openxmlformats.org/officeDocument/2006/relationships/tags" Target="../tags/tag595.xml"/><Relationship Id="rId105" Type="http://schemas.openxmlformats.org/officeDocument/2006/relationships/tags" Target="../tags/tag600.xml"/><Relationship Id="rId126" Type="http://schemas.openxmlformats.org/officeDocument/2006/relationships/tags" Target="../tags/tag621.xml"/><Relationship Id="rId147" Type="http://schemas.openxmlformats.org/officeDocument/2006/relationships/tags" Target="../tags/tag642.xml"/><Relationship Id="rId168" Type="http://schemas.openxmlformats.org/officeDocument/2006/relationships/tags" Target="../tags/tag663.xml"/><Relationship Id="rId8" Type="http://schemas.openxmlformats.org/officeDocument/2006/relationships/tags" Target="../tags/tag503.xml"/><Relationship Id="rId51" Type="http://schemas.openxmlformats.org/officeDocument/2006/relationships/tags" Target="../tags/tag546.xml"/><Relationship Id="rId72" Type="http://schemas.openxmlformats.org/officeDocument/2006/relationships/tags" Target="../tags/tag567.xml"/><Relationship Id="rId93" Type="http://schemas.openxmlformats.org/officeDocument/2006/relationships/tags" Target="../tags/tag588.xml"/><Relationship Id="rId98" Type="http://schemas.openxmlformats.org/officeDocument/2006/relationships/tags" Target="../tags/tag593.xml"/><Relationship Id="rId121" Type="http://schemas.openxmlformats.org/officeDocument/2006/relationships/tags" Target="../tags/tag616.xml"/><Relationship Id="rId142" Type="http://schemas.openxmlformats.org/officeDocument/2006/relationships/tags" Target="../tags/tag637.xml"/><Relationship Id="rId163" Type="http://schemas.openxmlformats.org/officeDocument/2006/relationships/tags" Target="../tags/tag658.xml"/><Relationship Id="rId184" Type="http://schemas.openxmlformats.org/officeDocument/2006/relationships/tags" Target="../tags/tag679.xml"/><Relationship Id="rId189" Type="http://schemas.openxmlformats.org/officeDocument/2006/relationships/tags" Target="../tags/tag684.xml"/><Relationship Id="rId3" Type="http://schemas.openxmlformats.org/officeDocument/2006/relationships/tags" Target="../tags/tag498.xml"/><Relationship Id="rId25" Type="http://schemas.openxmlformats.org/officeDocument/2006/relationships/tags" Target="../tags/tag520.xml"/><Relationship Id="rId46" Type="http://schemas.openxmlformats.org/officeDocument/2006/relationships/tags" Target="../tags/tag541.xml"/><Relationship Id="rId67" Type="http://schemas.openxmlformats.org/officeDocument/2006/relationships/tags" Target="../tags/tag562.xml"/><Relationship Id="rId116" Type="http://schemas.openxmlformats.org/officeDocument/2006/relationships/tags" Target="../tags/tag611.xml"/><Relationship Id="rId137" Type="http://schemas.openxmlformats.org/officeDocument/2006/relationships/tags" Target="../tags/tag632.xml"/><Relationship Id="rId158" Type="http://schemas.openxmlformats.org/officeDocument/2006/relationships/tags" Target="../tags/tag653.xml"/><Relationship Id="rId20" Type="http://schemas.openxmlformats.org/officeDocument/2006/relationships/tags" Target="../tags/tag515.xml"/><Relationship Id="rId41" Type="http://schemas.openxmlformats.org/officeDocument/2006/relationships/tags" Target="../tags/tag536.xml"/><Relationship Id="rId62" Type="http://schemas.openxmlformats.org/officeDocument/2006/relationships/tags" Target="../tags/tag557.xml"/><Relationship Id="rId83" Type="http://schemas.openxmlformats.org/officeDocument/2006/relationships/tags" Target="../tags/tag578.xml"/><Relationship Id="rId88" Type="http://schemas.openxmlformats.org/officeDocument/2006/relationships/tags" Target="../tags/tag583.xml"/><Relationship Id="rId111" Type="http://schemas.openxmlformats.org/officeDocument/2006/relationships/tags" Target="../tags/tag606.xml"/><Relationship Id="rId132" Type="http://schemas.openxmlformats.org/officeDocument/2006/relationships/tags" Target="../tags/tag627.xml"/><Relationship Id="rId153" Type="http://schemas.openxmlformats.org/officeDocument/2006/relationships/tags" Target="../tags/tag648.xml"/><Relationship Id="rId174" Type="http://schemas.openxmlformats.org/officeDocument/2006/relationships/tags" Target="../tags/tag669.xml"/><Relationship Id="rId179" Type="http://schemas.openxmlformats.org/officeDocument/2006/relationships/tags" Target="../tags/tag674.xml"/><Relationship Id="rId195" Type="http://schemas.openxmlformats.org/officeDocument/2006/relationships/tags" Target="../tags/tag690.xml"/><Relationship Id="rId190" Type="http://schemas.openxmlformats.org/officeDocument/2006/relationships/tags" Target="../tags/tag685.xml"/><Relationship Id="rId15" Type="http://schemas.openxmlformats.org/officeDocument/2006/relationships/tags" Target="../tags/tag510.xml"/><Relationship Id="rId36" Type="http://schemas.openxmlformats.org/officeDocument/2006/relationships/tags" Target="../tags/tag531.xml"/><Relationship Id="rId57" Type="http://schemas.openxmlformats.org/officeDocument/2006/relationships/tags" Target="../tags/tag552.xml"/><Relationship Id="rId106" Type="http://schemas.openxmlformats.org/officeDocument/2006/relationships/tags" Target="../tags/tag601.xml"/><Relationship Id="rId127" Type="http://schemas.openxmlformats.org/officeDocument/2006/relationships/tags" Target="../tags/tag622.xml"/><Relationship Id="rId10" Type="http://schemas.openxmlformats.org/officeDocument/2006/relationships/tags" Target="../tags/tag505.xml"/><Relationship Id="rId31" Type="http://schemas.openxmlformats.org/officeDocument/2006/relationships/tags" Target="../tags/tag526.xml"/><Relationship Id="rId52" Type="http://schemas.openxmlformats.org/officeDocument/2006/relationships/tags" Target="../tags/tag547.xml"/><Relationship Id="rId73" Type="http://schemas.openxmlformats.org/officeDocument/2006/relationships/tags" Target="../tags/tag568.xml"/><Relationship Id="rId78" Type="http://schemas.openxmlformats.org/officeDocument/2006/relationships/tags" Target="../tags/tag573.xml"/><Relationship Id="rId94" Type="http://schemas.openxmlformats.org/officeDocument/2006/relationships/tags" Target="../tags/tag589.xml"/><Relationship Id="rId99" Type="http://schemas.openxmlformats.org/officeDocument/2006/relationships/tags" Target="../tags/tag594.xml"/><Relationship Id="rId101" Type="http://schemas.openxmlformats.org/officeDocument/2006/relationships/tags" Target="../tags/tag596.xml"/><Relationship Id="rId122" Type="http://schemas.openxmlformats.org/officeDocument/2006/relationships/tags" Target="../tags/tag617.xml"/><Relationship Id="rId143" Type="http://schemas.openxmlformats.org/officeDocument/2006/relationships/tags" Target="../tags/tag638.xml"/><Relationship Id="rId148" Type="http://schemas.openxmlformats.org/officeDocument/2006/relationships/tags" Target="../tags/tag643.xml"/><Relationship Id="rId164" Type="http://schemas.openxmlformats.org/officeDocument/2006/relationships/tags" Target="../tags/tag659.xml"/><Relationship Id="rId169" Type="http://schemas.openxmlformats.org/officeDocument/2006/relationships/tags" Target="../tags/tag664.xml"/><Relationship Id="rId185" Type="http://schemas.openxmlformats.org/officeDocument/2006/relationships/tags" Target="../tags/tag680.xml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80" Type="http://schemas.openxmlformats.org/officeDocument/2006/relationships/tags" Target="../tags/tag675.xml"/><Relationship Id="rId26" Type="http://schemas.openxmlformats.org/officeDocument/2006/relationships/tags" Target="../tags/tag521.xml"/><Relationship Id="rId47" Type="http://schemas.openxmlformats.org/officeDocument/2006/relationships/tags" Target="../tags/tag542.xml"/><Relationship Id="rId68" Type="http://schemas.openxmlformats.org/officeDocument/2006/relationships/tags" Target="../tags/tag563.xml"/><Relationship Id="rId89" Type="http://schemas.openxmlformats.org/officeDocument/2006/relationships/tags" Target="../tags/tag584.xml"/><Relationship Id="rId112" Type="http://schemas.openxmlformats.org/officeDocument/2006/relationships/tags" Target="../tags/tag607.xml"/><Relationship Id="rId133" Type="http://schemas.openxmlformats.org/officeDocument/2006/relationships/tags" Target="../tags/tag628.xml"/><Relationship Id="rId154" Type="http://schemas.openxmlformats.org/officeDocument/2006/relationships/tags" Target="../tags/tag649.xml"/><Relationship Id="rId175" Type="http://schemas.openxmlformats.org/officeDocument/2006/relationships/tags" Target="../tags/tag67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812.xml"/><Relationship Id="rId21" Type="http://schemas.openxmlformats.org/officeDocument/2006/relationships/tags" Target="../tags/tag716.xml"/><Relationship Id="rId42" Type="http://schemas.openxmlformats.org/officeDocument/2006/relationships/tags" Target="../tags/tag737.xml"/><Relationship Id="rId63" Type="http://schemas.openxmlformats.org/officeDocument/2006/relationships/tags" Target="../tags/tag758.xml"/><Relationship Id="rId84" Type="http://schemas.openxmlformats.org/officeDocument/2006/relationships/tags" Target="../tags/tag779.xml"/><Relationship Id="rId138" Type="http://schemas.openxmlformats.org/officeDocument/2006/relationships/tags" Target="../tags/tag833.xml"/><Relationship Id="rId159" Type="http://schemas.openxmlformats.org/officeDocument/2006/relationships/tags" Target="../tags/tag854.xml"/><Relationship Id="rId170" Type="http://schemas.openxmlformats.org/officeDocument/2006/relationships/tags" Target="../tags/tag865.xml"/><Relationship Id="rId191" Type="http://schemas.openxmlformats.org/officeDocument/2006/relationships/tags" Target="../tags/tag886.xml"/><Relationship Id="rId205" Type="http://schemas.openxmlformats.org/officeDocument/2006/relationships/tags" Target="../tags/tag900.xml"/><Relationship Id="rId226" Type="http://schemas.openxmlformats.org/officeDocument/2006/relationships/tags" Target="../tags/tag921.xml"/><Relationship Id="rId247" Type="http://schemas.openxmlformats.org/officeDocument/2006/relationships/tags" Target="../tags/tag942.xml"/><Relationship Id="rId107" Type="http://schemas.openxmlformats.org/officeDocument/2006/relationships/tags" Target="../tags/tag802.xml"/><Relationship Id="rId11" Type="http://schemas.openxmlformats.org/officeDocument/2006/relationships/tags" Target="../tags/tag706.xml"/><Relationship Id="rId32" Type="http://schemas.openxmlformats.org/officeDocument/2006/relationships/tags" Target="../tags/tag727.xml"/><Relationship Id="rId53" Type="http://schemas.openxmlformats.org/officeDocument/2006/relationships/tags" Target="../tags/tag748.xml"/><Relationship Id="rId74" Type="http://schemas.openxmlformats.org/officeDocument/2006/relationships/tags" Target="../tags/tag769.xml"/><Relationship Id="rId128" Type="http://schemas.openxmlformats.org/officeDocument/2006/relationships/tags" Target="../tags/tag823.xml"/><Relationship Id="rId149" Type="http://schemas.openxmlformats.org/officeDocument/2006/relationships/tags" Target="../tags/tag844.xml"/><Relationship Id="rId5" Type="http://schemas.openxmlformats.org/officeDocument/2006/relationships/tags" Target="../tags/tag700.xml"/><Relationship Id="rId95" Type="http://schemas.openxmlformats.org/officeDocument/2006/relationships/tags" Target="../tags/tag790.xml"/><Relationship Id="rId160" Type="http://schemas.openxmlformats.org/officeDocument/2006/relationships/tags" Target="../tags/tag855.xml"/><Relationship Id="rId181" Type="http://schemas.openxmlformats.org/officeDocument/2006/relationships/tags" Target="../tags/tag876.xml"/><Relationship Id="rId216" Type="http://schemas.openxmlformats.org/officeDocument/2006/relationships/tags" Target="../tags/tag911.xml"/><Relationship Id="rId237" Type="http://schemas.openxmlformats.org/officeDocument/2006/relationships/tags" Target="../tags/tag932.xml"/><Relationship Id="rId22" Type="http://schemas.openxmlformats.org/officeDocument/2006/relationships/tags" Target="../tags/tag717.xml"/><Relationship Id="rId43" Type="http://schemas.openxmlformats.org/officeDocument/2006/relationships/tags" Target="../tags/tag738.xml"/><Relationship Id="rId64" Type="http://schemas.openxmlformats.org/officeDocument/2006/relationships/tags" Target="../tags/tag759.xml"/><Relationship Id="rId118" Type="http://schemas.openxmlformats.org/officeDocument/2006/relationships/tags" Target="../tags/tag813.xml"/><Relationship Id="rId139" Type="http://schemas.openxmlformats.org/officeDocument/2006/relationships/tags" Target="../tags/tag834.xml"/><Relationship Id="rId85" Type="http://schemas.openxmlformats.org/officeDocument/2006/relationships/tags" Target="../tags/tag780.xml"/><Relationship Id="rId150" Type="http://schemas.openxmlformats.org/officeDocument/2006/relationships/tags" Target="../tags/tag845.xml"/><Relationship Id="rId171" Type="http://schemas.openxmlformats.org/officeDocument/2006/relationships/tags" Target="../tags/tag866.xml"/><Relationship Id="rId192" Type="http://schemas.openxmlformats.org/officeDocument/2006/relationships/tags" Target="../tags/tag887.xml"/><Relationship Id="rId206" Type="http://schemas.openxmlformats.org/officeDocument/2006/relationships/tags" Target="../tags/tag901.xml"/><Relationship Id="rId227" Type="http://schemas.openxmlformats.org/officeDocument/2006/relationships/tags" Target="../tags/tag922.xml"/><Relationship Id="rId248" Type="http://schemas.openxmlformats.org/officeDocument/2006/relationships/tags" Target="../tags/tag943.xml"/><Relationship Id="rId12" Type="http://schemas.openxmlformats.org/officeDocument/2006/relationships/tags" Target="../tags/tag707.xml"/><Relationship Id="rId33" Type="http://schemas.openxmlformats.org/officeDocument/2006/relationships/tags" Target="../tags/tag728.xml"/><Relationship Id="rId108" Type="http://schemas.openxmlformats.org/officeDocument/2006/relationships/tags" Target="../tags/tag803.xml"/><Relationship Id="rId129" Type="http://schemas.openxmlformats.org/officeDocument/2006/relationships/tags" Target="../tags/tag824.xml"/><Relationship Id="rId54" Type="http://schemas.openxmlformats.org/officeDocument/2006/relationships/tags" Target="../tags/tag749.xml"/><Relationship Id="rId70" Type="http://schemas.openxmlformats.org/officeDocument/2006/relationships/tags" Target="../tags/tag765.xml"/><Relationship Id="rId75" Type="http://schemas.openxmlformats.org/officeDocument/2006/relationships/tags" Target="../tags/tag770.xml"/><Relationship Id="rId91" Type="http://schemas.openxmlformats.org/officeDocument/2006/relationships/tags" Target="../tags/tag786.xml"/><Relationship Id="rId96" Type="http://schemas.openxmlformats.org/officeDocument/2006/relationships/tags" Target="../tags/tag791.xml"/><Relationship Id="rId140" Type="http://schemas.openxmlformats.org/officeDocument/2006/relationships/tags" Target="../tags/tag835.xml"/><Relationship Id="rId145" Type="http://schemas.openxmlformats.org/officeDocument/2006/relationships/tags" Target="../tags/tag840.xml"/><Relationship Id="rId161" Type="http://schemas.openxmlformats.org/officeDocument/2006/relationships/tags" Target="../tags/tag856.xml"/><Relationship Id="rId166" Type="http://schemas.openxmlformats.org/officeDocument/2006/relationships/tags" Target="../tags/tag861.xml"/><Relationship Id="rId182" Type="http://schemas.openxmlformats.org/officeDocument/2006/relationships/tags" Target="../tags/tag877.xml"/><Relationship Id="rId187" Type="http://schemas.openxmlformats.org/officeDocument/2006/relationships/tags" Target="../tags/tag882.xml"/><Relationship Id="rId217" Type="http://schemas.openxmlformats.org/officeDocument/2006/relationships/tags" Target="../tags/tag912.xml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212" Type="http://schemas.openxmlformats.org/officeDocument/2006/relationships/tags" Target="../tags/tag907.xml"/><Relationship Id="rId233" Type="http://schemas.openxmlformats.org/officeDocument/2006/relationships/tags" Target="../tags/tag928.xml"/><Relationship Id="rId238" Type="http://schemas.openxmlformats.org/officeDocument/2006/relationships/tags" Target="../tags/tag933.xml"/><Relationship Id="rId254" Type="http://schemas.openxmlformats.org/officeDocument/2006/relationships/tags" Target="../tags/tag949.xml"/><Relationship Id="rId23" Type="http://schemas.openxmlformats.org/officeDocument/2006/relationships/tags" Target="../tags/tag718.xml"/><Relationship Id="rId28" Type="http://schemas.openxmlformats.org/officeDocument/2006/relationships/tags" Target="../tags/tag723.xml"/><Relationship Id="rId49" Type="http://schemas.openxmlformats.org/officeDocument/2006/relationships/tags" Target="../tags/tag744.xml"/><Relationship Id="rId114" Type="http://schemas.openxmlformats.org/officeDocument/2006/relationships/tags" Target="../tags/tag809.xml"/><Relationship Id="rId119" Type="http://schemas.openxmlformats.org/officeDocument/2006/relationships/tags" Target="../tags/tag814.xml"/><Relationship Id="rId44" Type="http://schemas.openxmlformats.org/officeDocument/2006/relationships/tags" Target="../tags/tag739.xml"/><Relationship Id="rId60" Type="http://schemas.openxmlformats.org/officeDocument/2006/relationships/tags" Target="../tags/tag755.xml"/><Relationship Id="rId65" Type="http://schemas.openxmlformats.org/officeDocument/2006/relationships/tags" Target="../tags/tag760.xml"/><Relationship Id="rId81" Type="http://schemas.openxmlformats.org/officeDocument/2006/relationships/tags" Target="../tags/tag776.xml"/><Relationship Id="rId86" Type="http://schemas.openxmlformats.org/officeDocument/2006/relationships/tags" Target="../tags/tag781.xml"/><Relationship Id="rId130" Type="http://schemas.openxmlformats.org/officeDocument/2006/relationships/tags" Target="../tags/tag825.xml"/><Relationship Id="rId135" Type="http://schemas.openxmlformats.org/officeDocument/2006/relationships/tags" Target="../tags/tag830.xml"/><Relationship Id="rId151" Type="http://schemas.openxmlformats.org/officeDocument/2006/relationships/tags" Target="../tags/tag846.xml"/><Relationship Id="rId156" Type="http://schemas.openxmlformats.org/officeDocument/2006/relationships/tags" Target="../tags/tag851.xml"/><Relationship Id="rId177" Type="http://schemas.openxmlformats.org/officeDocument/2006/relationships/tags" Target="../tags/tag872.xml"/><Relationship Id="rId198" Type="http://schemas.openxmlformats.org/officeDocument/2006/relationships/tags" Target="../tags/tag893.xml"/><Relationship Id="rId172" Type="http://schemas.openxmlformats.org/officeDocument/2006/relationships/tags" Target="../tags/tag867.xml"/><Relationship Id="rId193" Type="http://schemas.openxmlformats.org/officeDocument/2006/relationships/tags" Target="../tags/tag888.xml"/><Relationship Id="rId202" Type="http://schemas.openxmlformats.org/officeDocument/2006/relationships/tags" Target="../tags/tag897.xml"/><Relationship Id="rId207" Type="http://schemas.openxmlformats.org/officeDocument/2006/relationships/tags" Target="../tags/tag902.xml"/><Relationship Id="rId223" Type="http://schemas.openxmlformats.org/officeDocument/2006/relationships/tags" Target="../tags/tag918.xml"/><Relationship Id="rId228" Type="http://schemas.openxmlformats.org/officeDocument/2006/relationships/tags" Target="../tags/tag923.xml"/><Relationship Id="rId244" Type="http://schemas.openxmlformats.org/officeDocument/2006/relationships/tags" Target="../tags/tag939.xml"/><Relationship Id="rId249" Type="http://schemas.openxmlformats.org/officeDocument/2006/relationships/tags" Target="../tags/tag944.xml"/><Relationship Id="rId13" Type="http://schemas.openxmlformats.org/officeDocument/2006/relationships/tags" Target="../tags/tag708.xml"/><Relationship Id="rId18" Type="http://schemas.openxmlformats.org/officeDocument/2006/relationships/tags" Target="../tags/tag713.xml"/><Relationship Id="rId39" Type="http://schemas.openxmlformats.org/officeDocument/2006/relationships/tags" Target="../tags/tag734.xml"/><Relationship Id="rId109" Type="http://schemas.openxmlformats.org/officeDocument/2006/relationships/tags" Target="../tags/tag804.xml"/><Relationship Id="rId34" Type="http://schemas.openxmlformats.org/officeDocument/2006/relationships/tags" Target="../tags/tag729.xml"/><Relationship Id="rId50" Type="http://schemas.openxmlformats.org/officeDocument/2006/relationships/tags" Target="../tags/tag745.xml"/><Relationship Id="rId55" Type="http://schemas.openxmlformats.org/officeDocument/2006/relationships/tags" Target="../tags/tag750.xml"/><Relationship Id="rId76" Type="http://schemas.openxmlformats.org/officeDocument/2006/relationships/tags" Target="../tags/tag771.xml"/><Relationship Id="rId97" Type="http://schemas.openxmlformats.org/officeDocument/2006/relationships/tags" Target="../tags/tag792.xml"/><Relationship Id="rId104" Type="http://schemas.openxmlformats.org/officeDocument/2006/relationships/tags" Target="../tags/tag799.xml"/><Relationship Id="rId120" Type="http://schemas.openxmlformats.org/officeDocument/2006/relationships/tags" Target="../tags/tag815.xml"/><Relationship Id="rId125" Type="http://schemas.openxmlformats.org/officeDocument/2006/relationships/tags" Target="../tags/tag820.xml"/><Relationship Id="rId141" Type="http://schemas.openxmlformats.org/officeDocument/2006/relationships/tags" Target="../tags/tag836.xml"/><Relationship Id="rId146" Type="http://schemas.openxmlformats.org/officeDocument/2006/relationships/tags" Target="../tags/tag841.xml"/><Relationship Id="rId167" Type="http://schemas.openxmlformats.org/officeDocument/2006/relationships/tags" Target="../tags/tag862.xml"/><Relationship Id="rId188" Type="http://schemas.openxmlformats.org/officeDocument/2006/relationships/tags" Target="../tags/tag883.xml"/><Relationship Id="rId7" Type="http://schemas.openxmlformats.org/officeDocument/2006/relationships/tags" Target="../tags/tag702.xml"/><Relationship Id="rId71" Type="http://schemas.openxmlformats.org/officeDocument/2006/relationships/tags" Target="../tags/tag766.xml"/><Relationship Id="rId92" Type="http://schemas.openxmlformats.org/officeDocument/2006/relationships/tags" Target="../tags/tag787.xml"/><Relationship Id="rId162" Type="http://schemas.openxmlformats.org/officeDocument/2006/relationships/tags" Target="../tags/tag857.xml"/><Relationship Id="rId183" Type="http://schemas.openxmlformats.org/officeDocument/2006/relationships/tags" Target="../tags/tag878.xml"/><Relationship Id="rId213" Type="http://schemas.openxmlformats.org/officeDocument/2006/relationships/tags" Target="../tags/tag908.xml"/><Relationship Id="rId218" Type="http://schemas.openxmlformats.org/officeDocument/2006/relationships/tags" Target="../tags/tag913.xml"/><Relationship Id="rId234" Type="http://schemas.openxmlformats.org/officeDocument/2006/relationships/tags" Target="../tags/tag929.xml"/><Relationship Id="rId239" Type="http://schemas.openxmlformats.org/officeDocument/2006/relationships/tags" Target="../tags/tag934.xml"/><Relationship Id="rId2" Type="http://schemas.openxmlformats.org/officeDocument/2006/relationships/tags" Target="../tags/tag697.xml"/><Relationship Id="rId29" Type="http://schemas.openxmlformats.org/officeDocument/2006/relationships/tags" Target="../tags/tag724.xml"/><Relationship Id="rId250" Type="http://schemas.openxmlformats.org/officeDocument/2006/relationships/tags" Target="../tags/tag945.xml"/><Relationship Id="rId255" Type="http://schemas.openxmlformats.org/officeDocument/2006/relationships/tags" Target="../tags/tag950.xml"/><Relationship Id="rId24" Type="http://schemas.openxmlformats.org/officeDocument/2006/relationships/tags" Target="../tags/tag719.xml"/><Relationship Id="rId40" Type="http://schemas.openxmlformats.org/officeDocument/2006/relationships/tags" Target="../tags/tag735.xml"/><Relationship Id="rId45" Type="http://schemas.openxmlformats.org/officeDocument/2006/relationships/tags" Target="../tags/tag740.xml"/><Relationship Id="rId66" Type="http://schemas.openxmlformats.org/officeDocument/2006/relationships/tags" Target="../tags/tag761.xml"/><Relationship Id="rId87" Type="http://schemas.openxmlformats.org/officeDocument/2006/relationships/tags" Target="../tags/tag782.xml"/><Relationship Id="rId110" Type="http://schemas.openxmlformats.org/officeDocument/2006/relationships/tags" Target="../tags/tag805.xml"/><Relationship Id="rId115" Type="http://schemas.openxmlformats.org/officeDocument/2006/relationships/tags" Target="../tags/tag810.xml"/><Relationship Id="rId131" Type="http://schemas.openxmlformats.org/officeDocument/2006/relationships/tags" Target="../tags/tag826.xml"/><Relationship Id="rId136" Type="http://schemas.openxmlformats.org/officeDocument/2006/relationships/tags" Target="../tags/tag831.xml"/><Relationship Id="rId157" Type="http://schemas.openxmlformats.org/officeDocument/2006/relationships/tags" Target="../tags/tag852.xml"/><Relationship Id="rId178" Type="http://schemas.openxmlformats.org/officeDocument/2006/relationships/tags" Target="../tags/tag873.xml"/><Relationship Id="rId61" Type="http://schemas.openxmlformats.org/officeDocument/2006/relationships/tags" Target="../tags/tag756.xml"/><Relationship Id="rId82" Type="http://schemas.openxmlformats.org/officeDocument/2006/relationships/tags" Target="../tags/tag777.xml"/><Relationship Id="rId152" Type="http://schemas.openxmlformats.org/officeDocument/2006/relationships/tags" Target="../tags/tag847.xml"/><Relationship Id="rId173" Type="http://schemas.openxmlformats.org/officeDocument/2006/relationships/tags" Target="../tags/tag868.xml"/><Relationship Id="rId194" Type="http://schemas.openxmlformats.org/officeDocument/2006/relationships/tags" Target="../tags/tag889.xml"/><Relationship Id="rId199" Type="http://schemas.openxmlformats.org/officeDocument/2006/relationships/tags" Target="../tags/tag894.xml"/><Relationship Id="rId203" Type="http://schemas.openxmlformats.org/officeDocument/2006/relationships/tags" Target="../tags/tag898.xml"/><Relationship Id="rId208" Type="http://schemas.openxmlformats.org/officeDocument/2006/relationships/tags" Target="../tags/tag903.xml"/><Relationship Id="rId229" Type="http://schemas.openxmlformats.org/officeDocument/2006/relationships/tags" Target="../tags/tag924.xml"/><Relationship Id="rId19" Type="http://schemas.openxmlformats.org/officeDocument/2006/relationships/tags" Target="../tags/tag714.xml"/><Relationship Id="rId224" Type="http://schemas.openxmlformats.org/officeDocument/2006/relationships/tags" Target="../tags/tag919.xml"/><Relationship Id="rId240" Type="http://schemas.openxmlformats.org/officeDocument/2006/relationships/tags" Target="../tags/tag935.xml"/><Relationship Id="rId245" Type="http://schemas.openxmlformats.org/officeDocument/2006/relationships/tags" Target="../tags/tag940.xml"/><Relationship Id="rId14" Type="http://schemas.openxmlformats.org/officeDocument/2006/relationships/tags" Target="../tags/tag709.xml"/><Relationship Id="rId30" Type="http://schemas.openxmlformats.org/officeDocument/2006/relationships/tags" Target="../tags/tag725.xml"/><Relationship Id="rId35" Type="http://schemas.openxmlformats.org/officeDocument/2006/relationships/tags" Target="../tags/tag730.xml"/><Relationship Id="rId56" Type="http://schemas.openxmlformats.org/officeDocument/2006/relationships/tags" Target="../tags/tag751.xml"/><Relationship Id="rId77" Type="http://schemas.openxmlformats.org/officeDocument/2006/relationships/tags" Target="../tags/tag772.xml"/><Relationship Id="rId100" Type="http://schemas.openxmlformats.org/officeDocument/2006/relationships/tags" Target="../tags/tag795.xml"/><Relationship Id="rId105" Type="http://schemas.openxmlformats.org/officeDocument/2006/relationships/tags" Target="../tags/tag800.xml"/><Relationship Id="rId126" Type="http://schemas.openxmlformats.org/officeDocument/2006/relationships/tags" Target="../tags/tag821.xml"/><Relationship Id="rId147" Type="http://schemas.openxmlformats.org/officeDocument/2006/relationships/tags" Target="../tags/tag842.xml"/><Relationship Id="rId168" Type="http://schemas.openxmlformats.org/officeDocument/2006/relationships/tags" Target="../tags/tag863.xml"/><Relationship Id="rId8" Type="http://schemas.openxmlformats.org/officeDocument/2006/relationships/tags" Target="../tags/tag703.xml"/><Relationship Id="rId51" Type="http://schemas.openxmlformats.org/officeDocument/2006/relationships/tags" Target="../tags/tag746.xml"/><Relationship Id="rId72" Type="http://schemas.openxmlformats.org/officeDocument/2006/relationships/tags" Target="../tags/tag767.xml"/><Relationship Id="rId93" Type="http://schemas.openxmlformats.org/officeDocument/2006/relationships/tags" Target="../tags/tag788.xml"/><Relationship Id="rId98" Type="http://schemas.openxmlformats.org/officeDocument/2006/relationships/tags" Target="../tags/tag793.xml"/><Relationship Id="rId121" Type="http://schemas.openxmlformats.org/officeDocument/2006/relationships/tags" Target="../tags/tag816.xml"/><Relationship Id="rId142" Type="http://schemas.openxmlformats.org/officeDocument/2006/relationships/tags" Target="../tags/tag837.xml"/><Relationship Id="rId163" Type="http://schemas.openxmlformats.org/officeDocument/2006/relationships/tags" Target="../tags/tag858.xml"/><Relationship Id="rId184" Type="http://schemas.openxmlformats.org/officeDocument/2006/relationships/tags" Target="../tags/tag879.xml"/><Relationship Id="rId189" Type="http://schemas.openxmlformats.org/officeDocument/2006/relationships/tags" Target="../tags/tag884.xml"/><Relationship Id="rId219" Type="http://schemas.openxmlformats.org/officeDocument/2006/relationships/tags" Target="../tags/tag914.xml"/><Relationship Id="rId3" Type="http://schemas.openxmlformats.org/officeDocument/2006/relationships/tags" Target="../tags/tag698.xml"/><Relationship Id="rId214" Type="http://schemas.openxmlformats.org/officeDocument/2006/relationships/tags" Target="../tags/tag909.xml"/><Relationship Id="rId230" Type="http://schemas.openxmlformats.org/officeDocument/2006/relationships/tags" Target="../tags/tag925.xml"/><Relationship Id="rId235" Type="http://schemas.openxmlformats.org/officeDocument/2006/relationships/tags" Target="../tags/tag930.xml"/><Relationship Id="rId251" Type="http://schemas.openxmlformats.org/officeDocument/2006/relationships/tags" Target="../tags/tag946.xml"/><Relationship Id="rId256" Type="http://schemas.openxmlformats.org/officeDocument/2006/relationships/slideLayout" Target="../slideLayouts/slideLayout1.xml"/><Relationship Id="rId25" Type="http://schemas.openxmlformats.org/officeDocument/2006/relationships/tags" Target="../tags/tag720.xml"/><Relationship Id="rId46" Type="http://schemas.openxmlformats.org/officeDocument/2006/relationships/tags" Target="../tags/tag741.xml"/><Relationship Id="rId67" Type="http://schemas.openxmlformats.org/officeDocument/2006/relationships/tags" Target="../tags/tag762.xml"/><Relationship Id="rId116" Type="http://schemas.openxmlformats.org/officeDocument/2006/relationships/tags" Target="../tags/tag811.xml"/><Relationship Id="rId137" Type="http://schemas.openxmlformats.org/officeDocument/2006/relationships/tags" Target="../tags/tag832.xml"/><Relationship Id="rId158" Type="http://schemas.openxmlformats.org/officeDocument/2006/relationships/tags" Target="../tags/tag853.xml"/><Relationship Id="rId20" Type="http://schemas.openxmlformats.org/officeDocument/2006/relationships/tags" Target="../tags/tag715.xml"/><Relationship Id="rId41" Type="http://schemas.openxmlformats.org/officeDocument/2006/relationships/tags" Target="../tags/tag736.xml"/><Relationship Id="rId62" Type="http://schemas.openxmlformats.org/officeDocument/2006/relationships/tags" Target="../tags/tag757.xml"/><Relationship Id="rId83" Type="http://schemas.openxmlformats.org/officeDocument/2006/relationships/tags" Target="../tags/tag778.xml"/><Relationship Id="rId88" Type="http://schemas.openxmlformats.org/officeDocument/2006/relationships/tags" Target="../tags/tag783.xml"/><Relationship Id="rId111" Type="http://schemas.openxmlformats.org/officeDocument/2006/relationships/tags" Target="../tags/tag806.xml"/><Relationship Id="rId132" Type="http://schemas.openxmlformats.org/officeDocument/2006/relationships/tags" Target="../tags/tag827.xml"/><Relationship Id="rId153" Type="http://schemas.openxmlformats.org/officeDocument/2006/relationships/tags" Target="../tags/tag848.xml"/><Relationship Id="rId174" Type="http://schemas.openxmlformats.org/officeDocument/2006/relationships/tags" Target="../tags/tag869.xml"/><Relationship Id="rId179" Type="http://schemas.openxmlformats.org/officeDocument/2006/relationships/tags" Target="../tags/tag874.xml"/><Relationship Id="rId195" Type="http://schemas.openxmlformats.org/officeDocument/2006/relationships/tags" Target="../tags/tag890.xml"/><Relationship Id="rId209" Type="http://schemas.openxmlformats.org/officeDocument/2006/relationships/tags" Target="../tags/tag904.xml"/><Relationship Id="rId190" Type="http://schemas.openxmlformats.org/officeDocument/2006/relationships/tags" Target="../tags/tag885.xml"/><Relationship Id="rId204" Type="http://schemas.openxmlformats.org/officeDocument/2006/relationships/tags" Target="../tags/tag899.xml"/><Relationship Id="rId220" Type="http://schemas.openxmlformats.org/officeDocument/2006/relationships/tags" Target="../tags/tag915.xml"/><Relationship Id="rId225" Type="http://schemas.openxmlformats.org/officeDocument/2006/relationships/tags" Target="../tags/tag920.xml"/><Relationship Id="rId241" Type="http://schemas.openxmlformats.org/officeDocument/2006/relationships/tags" Target="../tags/tag936.xml"/><Relationship Id="rId246" Type="http://schemas.openxmlformats.org/officeDocument/2006/relationships/tags" Target="../tags/tag941.xml"/><Relationship Id="rId15" Type="http://schemas.openxmlformats.org/officeDocument/2006/relationships/tags" Target="../tags/tag710.xml"/><Relationship Id="rId36" Type="http://schemas.openxmlformats.org/officeDocument/2006/relationships/tags" Target="../tags/tag731.xml"/><Relationship Id="rId57" Type="http://schemas.openxmlformats.org/officeDocument/2006/relationships/tags" Target="../tags/tag752.xml"/><Relationship Id="rId106" Type="http://schemas.openxmlformats.org/officeDocument/2006/relationships/tags" Target="../tags/tag801.xml"/><Relationship Id="rId127" Type="http://schemas.openxmlformats.org/officeDocument/2006/relationships/tags" Target="../tags/tag822.xml"/><Relationship Id="rId10" Type="http://schemas.openxmlformats.org/officeDocument/2006/relationships/tags" Target="../tags/tag705.xml"/><Relationship Id="rId31" Type="http://schemas.openxmlformats.org/officeDocument/2006/relationships/tags" Target="../tags/tag726.xml"/><Relationship Id="rId52" Type="http://schemas.openxmlformats.org/officeDocument/2006/relationships/tags" Target="../tags/tag747.xml"/><Relationship Id="rId73" Type="http://schemas.openxmlformats.org/officeDocument/2006/relationships/tags" Target="../tags/tag768.xml"/><Relationship Id="rId78" Type="http://schemas.openxmlformats.org/officeDocument/2006/relationships/tags" Target="../tags/tag773.xml"/><Relationship Id="rId94" Type="http://schemas.openxmlformats.org/officeDocument/2006/relationships/tags" Target="../tags/tag789.xml"/><Relationship Id="rId99" Type="http://schemas.openxmlformats.org/officeDocument/2006/relationships/tags" Target="../tags/tag794.xml"/><Relationship Id="rId101" Type="http://schemas.openxmlformats.org/officeDocument/2006/relationships/tags" Target="../tags/tag796.xml"/><Relationship Id="rId122" Type="http://schemas.openxmlformats.org/officeDocument/2006/relationships/tags" Target="../tags/tag817.xml"/><Relationship Id="rId143" Type="http://schemas.openxmlformats.org/officeDocument/2006/relationships/tags" Target="../tags/tag838.xml"/><Relationship Id="rId148" Type="http://schemas.openxmlformats.org/officeDocument/2006/relationships/tags" Target="../tags/tag843.xml"/><Relationship Id="rId164" Type="http://schemas.openxmlformats.org/officeDocument/2006/relationships/tags" Target="../tags/tag859.xml"/><Relationship Id="rId169" Type="http://schemas.openxmlformats.org/officeDocument/2006/relationships/tags" Target="../tags/tag864.xml"/><Relationship Id="rId185" Type="http://schemas.openxmlformats.org/officeDocument/2006/relationships/tags" Target="../tags/tag880.xml"/><Relationship Id="rId4" Type="http://schemas.openxmlformats.org/officeDocument/2006/relationships/tags" Target="../tags/tag699.xml"/><Relationship Id="rId9" Type="http://schemas.openxmlformats.org/officeDocument/2006/relationships/tags" Target="../tags/tag704.xml"/><Relationship Id="rId180" Type="http://schemas.openxmlformats.org/officeDocument/2006/relationships/tags" Target="../tags/tag875.xml"/><Relationship Id="rId210" Type="http://schemas.openxmlformats.org/officeDocument/2006/relationships/tags" Target="../tags/tag905.xml"/><Relationship Id="rId215" Type="http://schemas.openxmlformats.org/officeDocument/2006/relationships/tags" Target="../tags/tag910.xml"/><Relationship Id="rId236" Type="http://schemas.openxmlformats.org/officeDocument/2006/relationships/tags" Target="../tags/tag931.xml"/><Relationship Id="rId26" Type="http://schemas.openxmlformats.org/officeDocument/2006/relationships/tags" Target="../tags/tag721.xml"/><Relationship Id="rId231" Type="http://schemas.openxmlformats.org/officeDocument/2006/relationships/tags" Target="../tags/tag926.xml"/><Relationship Id="rId252" Type="http://schemas.openxmlformats.org/officeDocument/2006/relationships/tags" Target="../tags/tag947.xml"/><Relationship Id="rId47" Type="http://schemas.openxmlformats.org/officeDocument/2006/relationships/tags" Target="../tags/tag742.xml"/><Relationship Id="rId68" Type="http://schemas.openxmlformats.org/officeDocument/2006/relationships/tags" Target="../tags/tag763.xml"/><Relationship Id="rId89" Type="http://schemas.openxmlformats.org/officeDocument/2006/relationships/tags" Target="../tags/tag784.xml"/><Relationship Id="rId112" Type="http://schemas.openxmlformats.org/officeDocument/2006/relationships/tags" Target="../tags/tag807.xml"/><Relationship Id="rId133" Type="http://schemas.openxmlformats.org/officeDocument/2006/relationships/tags" Target="../tags/tag828.xml"/><Relationship Id="rId154" Type="http://schemas.openxmlformats.org/officeDocument/2006/relationships/tags" Target="../tags/tag849.xml"/><Relationship Id="rId175" Type="http://schemas.openxmlformats.org/officeDocument/2006/relationships/tags" Target="../tags/tag870.xml"/><Relationship Id="rId196" Type="http://schemas.openxmlformats.org/officeDocument/2006/relationships/tags" Target="../tags/tag891.xml"/><Relationship Id="rId200" Type="http://schemas.openxmlformats.org/officeDocument/2006/relationships/tags" Target="../tags/tag895.xml"/><Relationship Id="rId16" Type="http://schemas.openxmlformats.org/officeDocument/2006/relationships/tags" Target="../tags/tag711.xml"/><Relationship Id="rId221" Type="http://schemas.openxmlformats.org/officeDocument/2006/relationships/tags" Target="../tags/tag916.xml"/><Relationship Id="rId242" Type="http://schemas.openxmlformats.org/officeDocument/2006/relationships/tags" Target="../tags/tag937.xml"/><Relationship Id="rId37" Type="http://schemas.openxmlformats.org/officeDocument/2006/relationships/tags" Target="../tags/tag732.xml"/><Relationship Id="rId58" Type="http://schemas.openxmlformats.org/officeDocument/2006/relationships/tags" Target="../tags/tag753.xml"/><Relationship Id="rId79" Type="http://schemas.openxmlformats.org/officeDocument/2006/relationships/tags" Target="../tags/tag774.xml"/><Relationship Id="rId102" Type="http://schemas.openxmlformats.org/officeDocument/2006/relationships/tags" Target="../tags/tag797.xml"/><Relationship Id="rId123" Type="http://schemas.openxmlformats.org/officeDocument/2006/relationships/tags" Target="../tags/tag818.xml"/><Relationship Id="rId144" Type="http://schemas.openxmlformats.org/officeDocument/2006/relationships/tags" Target="../tags/tag839.xml"/><Relationship Id="rId90" Type="http://schemas.openxmlformats.org/officeDocument/2006/relationships/tags" Target="../tags/tag785.xml"/><Relationship Id="rId165" Type="http://schemas.openxmlformats.org/officeDocument/2006/relationships/tags" Target="../tags/tag860.xml"/><Relationship Id="rId186" Type="http://schemas.openxmlformats.org/officeDocument/2006/relationships/tags" Target="../tags/tag881.xml"/><Relationship Id="rId211" Type="http://schemas.openxmlformats.org/officeDocument/2006/relationships/tags" Target="../tags/tag906.xml"/><Relationship Id="rId232" Type="http://schemas.openxmlformats.org/officeDocument/2006/relationships/tags" Target="../tags/tag927.xml"/><Relationship Id="rId253" Type="http://schemas.openxmlformats.org/officeDocument/2006/relationships/tags" Target="../tags/tag948.xml"/><Relationship Id="rId27" Type="http://schemas.openxmlformats.org/officeDocument/2006/relationships/tags" Target="../tags/tag722.xml"/><Relationship Id="rId48" Type="http://schemas.openxmlformats.org/officeDocument/2006/relationships/tags" Target="../tags/tag743.xml"/><Relationship Id="rId69" Type="http://schemas.openxmlformats.org/officeDocument/2006/relationships/tags" Target="../tags/tag764.xml"/><Relationship Id="rId113" Type="http://schemas.openxmlformats.org/officeDocument/2006/relationships/tags" Target="../tags/tag808.xml"/><Relationship Id="rId134" Type="http://schemas.openxmlformats.org/officeDocument/2006/relationships/tags" Target="../tags/tag829.xml"/><Relationship Id="rId80" Type="http://schemas.openxmlformats.org/officeDocument/2006/relationships/tags" Target="../tags/tag775.xml"/><Relationship Id="rId155" Type="http://schemas.openxmlformats.org/officeDocument/2006/relationships/tags" Target="../tags/tag850.xml"/><Relationship Id="rId176" Type="http://schemas.openxmlformats.org/officeDocument/2006/relationships/tags" Target="../tags/tag871.xml"/><Relationship Id="rId197" Type="http://schemas.openxmlformats.org/officeDocument/2006/relationships/tags" Target="../tags/tag892.xml"/><Relationship Id="rId201" Type="http://schemas.openxmlformats.org/officeDocument/2006/relationships/tags" Target="../tags/tag896.xml"/><Relationship Id="rId222" Type="http://schemas.openxmlformats.org/officeDocument/2006/relationships/tags" Target="../tags/tag917.xml"/><Relationship Id="rId243" Type="http://schemas.openxmlformats.org/officeDocument/2006/relationships/tags" Target="../tags/tag938.xml"/><Relationship Id="rId17" Type="http://schemas.openxmlformats.org/officeDocument/2006/relationships/tags" Target="../tags/tag712.xml"/><Relationship Id="rId38" Type="http://schemas.openxmlformats.org/officeDocument/2006/relationships/tags" Target="../tags/tag733.xml"/><Relationship Id="rId59" Type="http://schemas.openxmlformats.org/officeDocument/2006/relationships/tags" Target="../tags/tag754.xml"/><Relationship Id="rId103" Type="http://schemas.openxmlformats.org/officeDocument/2006/relationships/tags" Target="../tags/tag798.xml"/><Relationship Id="rId124" Type="http://schemas.openxmlformats.org/officeDocument/2006/relationships/tags" Target="../tags/tag819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067.xml"/><Relationship Id="rId21" Type="http://schemas.openxmlformats.org/officeDocument/2006/relationships/tags" Target="../tags/tag971.xml"/><Relationship Id="rId42" Type="http://schemas.openxmlformats.org/officeDocument/2006/relationships/tags" Target="../tags/tag992.xml"/><Relationship Id="rId63" Type="http://schemas.openxmlformats.org/officeDocument/2006/relationships/tags" Target="../tags/tag1013.xml"/><Relationship Id="rId84" Type="http://schemas.openxmlformats.org/officeDocument/2006/relationships/tags" Target="../tags/tag1034.xml"/><Relationship Id="rId138" Type="http://schemas.openxmlformats.org/officeDocument/2006/relationships/tags" Target="../tags/tag1088.xml"/><Relationship Id="rId159" Type="http://schemas.openxmlformats.org/officeDocument/2006/relationships/tags" Target="../tags/tag1109.xml"/><Relationship Id="rId170" Type="http://schemas.openxmlformats.org/officeDocument/2006/relationships/tags" Target="../tags/tag1120.xml"/><Relationship Id="rId191" Type="http://schemas.openxmlformats.org/officeDocument/2006/relationships/tags" Target="../tags/tag1141.xml"/><Relationship Id="rId205" Type="http://schemas.openxmlformats.org/officeDocument/2006/relationships/tags" Target="../tags/tag1155.xml"/><Relationship Id="rId226" Type="http://schemas.openxmlformats.org/officeDocument/2006/relationships/tags" Target="../tags/tag1176.xml"/><Relationship Id="rId247" Type="http://schemas.openxmlformats.org/officeDocument/2006/relationships/tags" Target="../tags/tag1197.xml"/><Relationship Id="rId107" Type="http://schemas.openxmlformats.org/officeDocument/2006/relationships/tags" Target="../tags/tag1057.xml"/><Relationship Id="rId11" Type="http://schemas.openxmlformats.org/officeDocument/2006/relationships/tags" Target="../tags/tag961.xml"/><Relationship Id="rId32" Type="http://schemas.openxmlformats.org/officeDocument/2006/relationships/tags" Target="../tags/tag982.xml"/><Relationship Id="rId53" Type="http://schemas.openxmlformats.org/officeDocument/2006/relationships/tags" Target="../tags/tag1003.xml"/><Relationship Id="rId74" Type="http://schemas.openxmlformats.org/officeDocument/2006/relationships/tags" Target="../tags/tag1024.xml"/><Relationship Id="rId128" Type="http://schemas.openxmlformats.org/officeDocument/2006/relationships/tags" Target="../tags/tag1078.xml"/><Relationship Id="rId149" Type="http://schemas.openxmlformats.org/officeDocument/2006/relationships/tags" Target="../tags/tag1099.xml"/><Relationship Id="rId5" Type="http://schemas.openxmlformats.org/officeDocument/2006/relationships/tags" Target="../tags/tag955.xml"/><Relationship Id="rId95" Type="http://schemas.openxmlformats.org/officeDocument/2006/relationships/tags" Target="../tags/tag1045.xml"/><Relationship Id="rId160" Type="http://schemas.openxmlformats.org/officeDocument/2006/relationships/tags" Target="../tags/tag1110.xml"/><Relationship Id="rId181" Type="http://schemas.openxmlformats.org/officeDocument/2006/relationships/tags" Target="../tags/tag1131.xml"/><Relationship Id="rId216" Type="http://schemas.openxmlformats.org/officeDocument/2006/relationships/tags" Target="../tags/tag1166.xml"/><Relationship Id="rId237" Type="http://schemas.openxmlformats.org/officeDocument/2006/relationships/tags" Target="../tags/tag1187.xml"/><Relationship Id="rId258" Type="http://schemas.openxmlformats.org/officeDocument/2006/relationships/tags" Target="../tags/tag1208.xml"/><Relationship Id="rId22" Type="http://schemas.openxmlformats.org/officeDocument/2006/relationships/tags" Target="../tags/tag972.xml"/><Relationship Id="rId43" Type="http://schemas.openxmlformats.org/officeDocument/2006/relationships/tags" Target="../tags/tag993.xml"/><Relationship Id="rId64" Type="http://schemas.openxmlformats.org/officeDocument/2006/relationships/tags" Target="../tags/tag1014.xml"/><Relationship Id="rId118" Type="http://schemas.openxmlformats.org/officeDocument/2006/relationships/tags" Target="../tags/tag1068.xml"/><Relationship Id="rId139" Type="http://schemas.openxmlformats.org/officeDocument/2006/relationships/tags" Target="../tags/tag1089.xml"/><Relationship Id="rId85" Type="http://schemas.openxmlformats.org/officeDocument/2006/relationships/tags" Target="../tags/tag1035.xml"/><Relationship Id="rId150" Type="http://schemas.openxmlformats.org/officeDocument/2006/relationships/tags" Target="../tags/tag1100.xml"/><Relationship Id="rId171" Type="http://schemas.openxmlformats.org/officeDocument/2006/relationships/tags" Target="../tags/tag1121.xml"/><Relationship Id="rId192" Type="http://schemas.openxmlformats.org/officeDocument/2006/relationships/tags" Target="../tags/tag1142.xml"/><Relationship Id="rId206" Type="http://schemas.openxmlformats.org/officeDocument/2006/relationships/tags" Target="../tags/tag1156.xml"/><Relationship Id="rId227" Type="http://schemas.openxmlformats.org/officeDocument/2006/relationships/tags" Target="../tags/tag1177.xml"/><Relationship Id="rId248" Type="http://schemas.openxmlformats.org/officeDocument/2006/relationships/tags" Target="../tags/tag1198.xml"/><Relationship Id="rId12" Type="http://schemas.openxmlformats.org/officeDocument/2006/relationships/tags" Target="../tags/tag962.xml"/><Relationship Id="rId33" Type="http://schemas.openxmlformats.org/officeDocument/2006/relationships/tags" Target="../tags/tag983.xml"/><Relationship Id="rId108" Type="http://schemas.openxmlformats.org/officeDocument/2006/relationships/tags" Target="../tags/tag1058.xml"/><Relationship Id="rId129" Type="http://schemas.openxmlformats.org/officeDocument/2006/relationships/tags" Target="../tags/tag1079.xml"/><Relationship Id="rId54" Type="http://schemas.openxmlformats.org/officeDocument/2006/relationships/tags" Target="../tags/tag1004.xml"/><Relationship Id="rId75" Type="http://schemas.openxmlformats.org/officeDocument/2006/relationships/tags" Target="../tags/tag1025.xml"/><Relationship Id="rId96" Type="http://schemas.openxmlformats.org/officeDocument/2006/relationships/tags" Target="../tags/tag1046.xml"/><Relationship Id="rId140" Type="http://schemas.openxmlformats.org/officeDocument/2006/relationships/tags" Target="../tags/tag1090.xml"/><Relationship Id="rId161" Type="http://schemas.openxmlformats.org/officeDocument/2006/relationships/tags" Target="../tags/tag1111.xml"/><Relationship Id="rId182" Type="http://schemas.openxmlformats.org/officeDocument/2006/relationships/tags" Target="../tags/tag1132.xml"/><Relationship Id="rId217" Type="http://schemas.openxmlformats.org/officeDocument/2006/relationships/tags" Target="../tags/tag1167.xml"/><Relationship Id="rId1" Type="http://schemas.openxmlformats.org/officeDocument/2006/relationships/tags" Target="../tags/tag951.xml"/><Relationship Id="rId6" Type="http://schemas.openxmlformats.org/officeDocument/2006/relationships/tags" Target="../tags/tag956.xml"/><Relationship Id="rId212" Type="http://schemas.openxmlformats.org/officeDocument/2006/relationships/tags" Target="../tags/tag1162.xml"/><Relationship Id="rId233" Type="http://schemas.openxmlformats.org/officeDocument/2006/relationships/tags" Target="../tags/tag1183.xml"/><Relationship Id="rId238" Type="http://schemas.openxmlformats.org/officeDocument/2006/relationships/tags" Target="../tags/tag1188.xml"/><Relationship Id="rId254" Type="http://schemas.openxmlformats.org/officeDocument/2006/relationships/tags" Target="../tags/tag1204.xml"/><Relationship Id="rId259" Type="http://schemas.openxmlformats.org/officeDocument/2006/relationships/tags" Target="../tags/tag1209.xml"/><Relationship Id="rId23" Type="http://schemas.openxmlformats.org/officeDocument/2006/relationships/tags" Target="../tags/tag973.xml"/><Relationship Id="rId28" Type="http://schemas.openxmlformats.org/officeDocument/2006/relationships/tags" Target="../tags/tag978.xml"/><Relationship Id="rId49" Type="http://schemas.openxmlformats.org/officeDocument/2006/relationships/tags" Target="../tags/tag999.xml"/><Relationship Id="rId114" Type="http://schemas.openxmlformats.org/officeDocument/2006/relationships/tags" Target="../tags/tag1064.xml"/><Relationship Id="rId119" Type="http://schemas.openxmlformats.org/officeDocument/2006/relationships/tags" Target="../tags/tag1069.xml"/><Relationship Id="rId44" Type="http://schemas.openxmlformats.org/officeDocument/2006/relationships/tags" Target="../tags/tag994.xml"/><Relationship Id="rId60" Type="http://schemas.openxmlformats.org/officeDocument/2006/relationships/tags" Target="../tags/tag1010.xml"/><Relationship Id="rId65" Type="http://schemas.openxmlformats.org/officeDocument/2006/relationships/tags" Target="../tags/tag1015.xml"/><Relationship Id="rId81" Type="http://schemas.openxmlformats.org/officeDocument/2006/relationships/tags" Target="../tags/tag1031.xml"/><Relationship Id="rId86" Type="http://schemas.openxmlformats.org/officeDocument/2006/relationships/tags" Target="../tags/tag1036.xml"/><Relationship Id="rId130" Type="http://schemas.openxmlformats.org/officeDocument/2006/relationships/tags" Target="../tags/tag1080.xml"/><Relationship Id="rId135" Type="http://schemas.openxmlformats.org/officeDocument/2006/relationships/tags" Target="../tags/tag1085.xml"/><Relationship Id="rId151" Type="http://schemas.openxmlformats.org/officeDocument/2006/relationships/tags" Target="../tags/tag1101.xml"/><Relationship Id="rId156" Type="http://schemas.openxmlformats.org/officeDocument/2006/relationships/tags" Target="../tags/tag1106.xml"/><Relationship Id="rId177" Type="http://schemas.openxmlformats.org/officeDocument/2006/relationships/tags" Target="../tags/tag1127.xml"/><Relationship Id="rId198" Type="http://schemas.openxmlformats.org/officeDocument/2006/relationships/tags" Target="../tags/tag1148.xml"/><Relationship Id="rId172" Type="http://schemas.openxmlformats.org/officeDocument/2006/relationships/tags" Target="../tags/tag1122.xml"/><Relationship Id="rId193" Type="http://schemas.openxmlformats.org/officeDocument/2006/relationships/tags" Target="../tags/tag1143.xml"/><Relationship Id="rId202" Type="http://schemas.openxmlformats.org/officeDocument/2006/relationships/tags" Target="../tags/tag1152.xml"/><Relationship Id="rId207" Type="http://schemas.openxmlformats.org/officeDocument/2006/relationships/tags" Target="../tags/tag1157.xml"/><Relationship Id="rId223" Type="http://schemas.openxmlformats.org/officeDocument/2006/relationships/tags" Target="../tags/tag1173.xml"/><Relationship Id="rId228" Type="http://schemas.openxmlformats.org/officeDocument/2006/relationships/tags" Target="../tags/tag1178.xml"/><Relationship Id="rId244" Type="http://schemas.openxmlformats.org/officeDocument/2006/relationships/tags" Target="../tags/tag1194.xml"/><Relationship Id="rId249" Type="http://schemas.openxmlformats.org/officeDocument/2006/relationships/tags" Target="../tags/tag1199.xml"/><Relationship Id="rId13" Type="http://schemas.openxmlformats.org/officeDocument/2006/relationships/tags" Target="../tags/tag963.xml"/><Relationship Id="rId18" Type="http://schemas.openxmlformats.org/officeDocument/2006/relationships/tags" Target="../tags/tag968.xml"/><Relationship Id="rId39" Type="http://schemas.openxmlformats.org/officeDocument/2006/relationships/tags" Target="../tags/tag989.xml"/><Relationship Id="rId109" Type="http://schemas.openxmlformats.org/officeDocument/2006/relationships/tags" Target="../tags/tag1059.xml"/><Relationship Id="rId260" Type="http://schemas.openxmlformats.org/officeDocument/2006/relationships/tags" Target="../tags/tag1210.xml"/><Relationship Id="rId34" Type="http://schemas.openxmlformats.org/officeDocument/2006/relationships/tags" Target="../tags/tag984.xml"/><Relationship Id="rId50" Type="http://schemas.openxmlformats.org/officeDocument/2006/relationships/tags" Target="../tags/tag1000.xml"/><Relationship Id="rId55" Type="http://schemas.openxmlformats.org/officeDocument/2006/relationships/tags" Target="../tags/tag1005.xml"/><Relationship Id="rId76" Type="http://schemas.openxmlformats.org/officeDocument/2006/relationships/tags" Target="../tags/tag1026.xml"/><Relationship Id="rId97" Type="http://schemas.openxmlformats.org/officeDocument/2006/relationships/tags" Target="../tags/tag1047.xml"/><Relationship Id="rId104" Type="http://schemas.openxmlformats.org/officeDocument/2006/relationships/tags" Target="../tags/tag1054.xml"/><Relationship Id="rId120" Type="http://schemas.openxmlformats.org/officeDocument/2006/relationships/tags" Target="../tags/tag1070.xml"/><Relationship Id="rId125" Type="http://schemas.openxmlformats.org/officeDocument/2006/relationships/tags" Target="../tags/tag1075.xml"/><Relationship Id="rId141" Type="http://schemas.openxmlformats.org/officeDocument/2006/relationships/tags" Target="../tags/tag1091.xml"/><Relationship Id="rId146" Type="http://schemas.openxmlformats.org/officeDocument/2006/relationships/tags" Target="../tags/tag1096.xml"/><Relationship Id="rId167" Type="http://schemas.openxmlformats.org/officeDocument/2006/relationships/tags" Target="../tags/tag1117.xml"/><Relationship Id="rId188" Type="http://schemas.openxmlformats.org/officeDocument/2006/relationships/tags" Target="../tags/tag1138.xml"/><Relationship Id="rId7" Type="http://schemas.openxmlformats.org/officeDocument/2006/relationships/tags" Target="../tags/tag957.xml"/><Relationship Id="rId71" Type="http://schemas.openxmlformats.org/officeDocument/2006/relationships/tags" Target="../tags/tag1021.xml"/><Relationship Id="rId92" Type="http://schemas.openxmlformats.org/officeDocument/2006/relationships/tags" Target="../tags/tag1042.xml"/><Relationship Id="rId162" Type="http://schemas.openxmlformats.org/officeDocument/2006/relationships/tags" Target="../tags/tag1112.xml"/><Relationship Id="rId183" Type="http://schemas.openxmlformats.org/officeDocument/2006/relationships/tags" Target="../tags/tag1133.xml"/><Relationship Id="rId213" Type="http://schemas.openxmlformats.org/officeDocument/2006/relationships/tags" Target="../tags/tag1163.xml"/><Relationship Id="rId218" Type="http://schemas.openxmlformats.org/officeDocument/2006/relationships/tags" Target="../tags/tag1168.xml"/><Relationship Id="rId234" Type="http://schemas.openxmlformats.org/officeDocument/2006/relationships/tags" Target="../tags/tag1184.xml"/><Relationship Id="rId239" Type="http://schemas.openxmlformats.org/officeDocument/2006/relationships/tags" Target="../tags/tag1189.xml"/><Relationship Id="rId2" Type="http://schemas.openxmlformats.org/officeDocument/2006/relationships/tags" Target="../tags/tag952.xml"/><Relationship Id="rId29" Type="http://schemas.openxmlformats.org/officeDocument/2006/relationships/tags" Target="../tags/tag979.xml"/><Relationship Id="rId250" Type="http://schemas.openxmlformats.org/officeDocument/2006/relationships/tags" Target="../tags/tag1200.xml"/><Relationship Id="rId255" Type="http://schemas.openxmlformats.org/officeDocument/2006/relationships/tags" Target="../tags/tag1205.xml"/><Relationship Id="rId24" Type="http://schemas.openxmlformats.org/officeDocument/2006/relationships/tags" Target="../tags/tag974.xml"/><Relationship Id="rId40" Type="http://schemas.openxmlformats.org/officeDocument/2006/relationships/tags" Target="../tags/tag990.xml"/><Relationship Id="rId45" Type="http://schemas.openxmlformats.org/officeDocument/2006/relationships/tags" Target="../tags/tag995.xml"/><Relationship Id="rId66" Type="http://schemas.openxmlformats.org/officeDocument/2006/relationships/tags" Target="../tags/tag1016.xml"/><Relationship Id="rId87" Type="http://schemas.openxmlformats.org/officeDocument/2006/relationships/tags" Target="../tags/tag1037.xml"/><Relationship Id="rId110" Type="http://schemas.openxmlformats.org/officeDocument/2006/relationships/tags" Target="../tags/tag1060.xml"/><Relationship Id="rId115" Type="http://schemas.openxmlformats.org/officeDocument/2006/relationships/tags" Target="../tags/tag1065.xml"/><Relationship Id="rId131" Type="http://schemas.openxmlformats.org/officeDocument/2006/relationships/tags" Target="../tags/tag1081.xml"/><Relationship Id="rId136" Type="http://schemas.openxmlformats.org/officeDocument/2006/relationships/tags" Target="../tags/tag1086.xml"/><Relationship Id="rId157" Type="http://schemas.openxmlformats.org/officeDocument/2006/relationships/tags" Target="../tags/tag1107.xml"/><Relationship Id="rId178" Type="http://schemas.openxmlformats.org/officeDocument/2006/relationships/tags" Target="../tags/tag1128.xml"/><Relationship Id="rId61" Type="http://schemas.openxmlformats.org/officeDocument/2006/relationships/tags" Target="../tags/tag1011.xml"/><Relationship Id="rId82" Type="http://schemas.openxmlformats.org/officeDocument/2006/relationships/tags" Target="../tags/tag1032.xml"/><Relationship Id="rId152" Type="http://schemas.openxmlformats.org/officeDocument/2006/relationships/tags" Target="../tags/tag1102.xml"/><Relationship Id="rId173" Type="http://schemas.openxmlformats.org/officeDocument/2006/relationships/tags" Target="../tags/tag1123.xml"/><Relationship Id="rId194" Type="http://schemas.openxmlformats.org/officeDocument/2006/relationships/tags" Target="../tags/tag1144.xml"/><Relationship Id="rId199" Type="http://schemas.openxmlformats.org/officeDocument/2006/relationships/tags" Target="../tags/tag1149.xml"/><Relationship Id="rId203" Type="http://schemas.openxmlformats.org/officeDocument/2006/relationships/tags" Target="../tags/tag1153.xml"/><Relationship Id="rId208" Type="http://schemas.openxmlformats.org/officeDocument/2006/relationships/tags" Target="../tags/tag1158.xml"/><Relationship Id="rId229" Type="http://schemas.openxmlformats.org/officeDocument/2006/relationships/tags" Target="../tags/tag1179.xml"/><Relationship Id="rId19" Type="http://schemas.openxmlformats.org/officeDocument/2006/relationships/tags" Target="../tags/tag969.xml"/><Relationship Id="rId224" Type="http://schemas.openxmlformats.org/officeDocument/2006/relationships/tags" Target="../tags/tag1174.xml"/><Relationship Id="rId240" Type="http://schemas.openxmlformats.org/officeDocument/2006/relationships/tags" Target="../tags/tag1190.xml"/><Relationship Id="rId245" Type="http://schemas.openxmlformats.org/officeDocument/2006/relationships/tags" Target="../tags/tag1195.xml"/><Relationship Id="rId261" Type="http://schemas.openxmlformats.org/officeDocument/2006/relationships/tags" Target="../tags/tag1211.xml"/><Relationship Id="rId14" Type="http://schemas.openxmlformats.org/officeDocument/2006/relationships/tags" Target="../tags/tag964.xml"/><Relationship Id="rId30" Type="http://schemas.openxmlformats.org/officeDocument/2006/relationships/tags" Target="../tags/tag980.xml"/><Relationship Id="rId35" Type="http://schemas.openxmlformats.org/officeDocument/2006/relationships/tags" Target="../tags/tag985.xml"/><Relationship Id="rId56" Type="http://schemas.openxmlformats.org/officeDocument/2006/relationships/tags" Target="../tags/tag1006.xml"/><Relationship Id="rId77" Type="http://schemas.openxmlformats.org/officeDocument/2006/relationships/tags" Target="../tags/tag1027.xml"/><Relationship Id="rId100" Type="http://schemas.openxmlformats.org/officeDocument/2006/relationships/tags" Target="../tags/tag1050.xml"/><Relationship Id="rId105" Type="http://schemas.openxmlformats.org/officeDocument/2006/relationships/tags" Target="../tags/tag1055.xml"/><Relationship Id="rId126" Type="http://schemas.openxmlformats.org/officeDocument/2006/relationships/tags" Target="../tags/tag1076.xml"/><Relationship Id="rId147" Type="http://schemas.openxmlformats.org/officeDocument/2006/relationships/tags" Target="../tags/tag1097.xml"/><Relationship Id="rId168" Type="http://schemas.openxmlformats.org/officeDocument/2006/relationships/tags" Target="../tags/tag1118.xml"/><Relationship Id="rId8" Type="http://schemas.openxmlformats.org/officeDocument/2006/relationships/tags" Target="../tags/tag958.xml"/><Relationship Id="rId51" Type="http://schemas.openxmlformats.org/officeDocument/2006/relationships/tags" Target="../tags/tag1001.xml"/><Relationship Id="rId72" Type="http://schemas.openxmlformats.org/officeDocument/2006/relationships/tags" Target="../tags/tag1022.xml"/><Relationship Id="rId93" Type="http://schemas.openxmlformats.org/officeDocument/2006/relationships/tags" Target="../tags/tag1043.xml"/><Relationship Id="rId98" Type="http://schemas.openxmlformats.org/officeDocument/2006/relationships/tags" Target="../tags/tag1048.xml"/><Relationship Id="rId121" Type="http://schemas.openxmlformats.org/officeDocument/2006/relationships/tags" Target="../tags/tag1071.xml"/><Relationship Id="rId142" Type="http://schemas.openxmlformats.org/officeDocument/2006/relationships/tags" Target="../tags/tag1092.xml"/><Relationship Id="rId163" Type="http://schemas.openxmlformats.org/officeDocument/2006/relationships/tags" Target="../tags/tag1113.xml"/><Relationship Id="rId184" Type="http://schemas.openxmlformats.org/officeDocument/2006/relationships/tags" Target="../tags/tag1134.xml"/><Relationship Id="rId189" Type="http://schemas.openxmlformats.org/officeDocument/2006/relationships/tags" Target="../tags/tag1139.xml"/><Relationship Id="rId219" Type="http://schemas.openxmlformats.org/officeDocument/2006/relationships/tags" Target="../tags/tag1169.xml"/><Relationship Id="rId3" Type="http://schemas.openxmlformats.org/officeDocument/2006/relationships/tags" Target="../tags/tag953.xml"/><Relationship Id="rId214" Type="http://schemas.openxmlformats.org/officeDocument/2006/relationships/tags" Target="../tags/tag1164.xml"/><Relationship Id="rId230" Type="http://schemas.openxmlformats.org/officeDocument/2006/relationships/tags" Target="../tags/tag1180.xml"/><Relationship Id="rId235" Type="http://schemas.openxmlformats.org/officeDocument/2006/relationships/tags" Target="../tags/tag1185.xml"/><Relationship Id="rId251" Type="http://schemas.openxmlformats.org/officeDocument/2006/relationships/tags" Target="../tags/tag1201.xml"/><Relationship Id="rId256" Type="http://schemas.openxmlformats.org/officeDocument/2006/relationships/tags" Target="../tags/tag1206.xml"/><Relationship Id="rId25" Type="http://schemas.openxmlformats.org/officeDocument/2006/relationships/tags" Target="../tags/tag975.xml"/><Relationship Id="rId46" Type="http://schemas.openxmlformats.org/officeDocument/2006/relationships/tags" Target="../tags/tag996.xml"/><Relationship Id="rId67" Type="http://schemas.openxmlformats.org/officeDocument/2006/relationships/tags" Target="../tags/tag1017.xml"/><Relationship Id="rId116" Type="http://schemas.openxmlformats.org/officeDocument/2006/relationships/tags" Target="../tags/tag1066.xml"/><Relationship Id="rId137" Type="http://schemas.openxmlformats.org/officeDocument/2006/relationships/tags" Target="../tags/tag1087.xml"/><Relationship Id="rId158" Type="http://schemas.openxmlformats.org/officeDocument/2006/relationships/tags" Target="../tags/tag1108.xml"/><Relationship Id="rId20" Type="http://schemas.openxmlformats.org/officeDocument/2006/relationships/tags" Target="../tags/tag970.xml"/><Relationship Id="rId41" Type="http://schemas.openxmlformats.org/officeDocument/2006/relationships/tags" Target="../tags/tag991.xml"/><Relationship Id="rId62" Type="http://schemas.openxmlformats.org/officeDocument/2006/relationships/tags" Target="../tags/tag1012.xml"/><Relationship Id="rId83" Type="http://schemas.openxmlformats.org/officeDocument/2006/relationships/tags" Target="../tags/tag1033.xml"/><Relationship Id="rId88" Type="http://schemas.openxmlformats.org/officeDocument/2006/relationships/tags" Target="../tags/tag1038.xml"/><Relationship Id="rId111" Type="http://schemas.openxmlformats.org/officeDocument/2006/relationships/tags" Target="../tags/tag1061.xml"/><Relationship Id="rId132" Type="http://schemas.openxmlformats.org/officeDocument/2006/relationships/tags" Target="../tags/tag1082.xml"/><Relationship Id="rId153" Type="http://schemas.openxmlformats.org/officeDocument/2006/relationships/tags" Target="../tags/tag1103.xml"/><Relationship Id="rId174" Type="http://schemas.openxmlformats.org/officeDocument/2006/relationships/tags" Target="../tags/tag1124.xml"/><Relationship Id="rId179" Type="http://schemas.openxmlformats.org/officeDocument/2006/relationships/tags" Target="../tags/tag1129.xml"/><Relationship Id="rId195" Type="http://schemas.openxmlformats.org/officeDocument/2006/relationships/tags" Target="../tags/tag1145.xml"/><Relationship Id="rId209" Type="http://schemas.openxmlformats.org/officeDocument/2006/relationships/tags" Target="../tags/tag1159.xml"/><Relationship Id="rId190" Type="http://schemas.openxmlformats.org/officeDocument/2006/relationships/tags" Target="../tags/tag1140.xml"/><Relationship Id="rId204" Type="http://schemas.openxmlformats.org/officeDocument/2006/relationships/tags" Target="../tags/tag1154.xml"/><Relationship Id="rId220" Type="http://schemas.openxmlformats.org/officeDocument/2006/relationships/tags" Target="../tags/tag1170.xml"/><Relationship Id="rId225" Type="http://schemas.openxmlformats.org/officeDocument/2006/relationships/tags" Target="../tags/tag1175.xml"/><Relationship Id="rId241" Type="http://schemas.openxmlformats.org/officeDocument/2006/relationships/tags" Target="../tags/tag1191.xml"/><Relationship Id="rId246" Type="http://schemas.openxmlformats.org/officeDocument/2006/relationships/tags" Target="../tags/tag1196.xml"/><Relationship Id="rId15" Type="http://schemas.openxmlformats.org/officeDocument/2006/relationships/tags" Target="../tags/tag965.xml"/><Relationship Id="rId36" Type="http://schemas.openxmlformats.org/officeDocument/2006/relationships/tags" Target="../tags/tag986.xml"/><Relationship Id="rId57" Type="http://schemas.openxmlformats.org/officeDocument/2006/relationships/tags" Target="../tags/tag1007.xml"/><Relationship Id="rId106" Type="http://schemas.openxmlformats.org/officeDocument/2006/relationships/tags" Target="../tags/tag1056.xml"/><Relationship Id="rId127" Type="http://schemas.openxmlformats.org/officeDocument/2006/relationships/tags" Target="../tags/tag1077.xml"/><Relationship Id="rId262" Type="http://schemas.openxmlformats.org/officeDocument/2006/relationships/tags" Target="../tags/tag1212.xml"/><Relationship Id="rId10" Type="http://schemas.openxmlformats.org/officeDocument/2006/relationships/tags" Target="../tags/tag960.xml"/><Relationship Id="rId31" Type="http://schemas.openxmlformats.org/officeDocument/2006/relationships/tags" Target="../tags/tag981.xml"/><Relationship Id="rId52" Type="http://schemas.openxmlformats.org/officeDocument/2006/relationships/tags" Target="../tags/tag1002.xml"/><Relationship Id="rId73" Type="http://schemas.openxmlformats.org/officeDocument/2006/relationships/tags" Target="../tags/tag1023.xml"/><Relationship Id="rId78" Type="http://schemas.openxmlformats.org/officeDocument/2006/relationships/tags" Target="../tags/tag1028.xml"/><Relationship Id="rId94" Type="http://schemas.openxmlformats.org/officeDocument/2006/relationships/tags" Target="../tags/tag1044.xml"/><Relationship Id="rId99" Type="http://schemas.openxmlformats.org/officeDocument/2006/relationships/tags" Target="../tags/tag1049.xml"/><Relationship Id="rId101" Type="http://schemas.openxmlformats.org/officeDocument/2006/relationships/tags" Target="../tags/tag1051.xml"/><Relationship Id="rId122" Type="http://schemas.openxmlformats.org/officeDocument/2006/relationships/tags" Target="../tags/tag1072.xml"/><Relationship Id="rId143" Type="http://schemas.openxmlformats.org/officeDocument/2006/relationships/tags" Target="../tags/tag1093.xml"/><Relationship Id="rId148" Type="http://schemas.openxmlformats.org/officeDocument/2006/relationships/tags" Target="../tags/tag1098.xml"/><Relationship Id="rId164" Type="http://schemas.openxmlformats.org/officeDocument/2006/relationships/tags" Target="../tags/tag1114.xml"/><Relationship Id="rId169" Type="http://schemas.openxmlformats.org/officeDocument/2006/relationships/tags" Target="../tags/tag1119.xml"/><Relationship Id="rId185" Type="http://schemas.openxmlformats.org/officeDocument/2006/relationships/tags" Target="../tags/tag1135.xml"/><Relationship Id="rId4" Type="http://schemas.openxmlformats.org/officeDocument/2006/relationships/tags" Target="../tags/tag954.xml"/><Relationship Id="rId9" Type="http://schemas.openxmlformats.org/officeDocument/2006/relationships/tags" Target="../tags/tag959.xml"/><Relationship Id="rId180" Type="http://schemas.openxmlformats.org/officeDocument/2006/relationships/tags" Target="../tags/tag1130.xml"/><Relationship Id="rId210" Type="http://schemas.openxmlformats.org/officeDocument/2006/relationships/tags" Target="../tags/tag1160.xml"/><Relationship Id="rId215" Type="http://schemas.openxmlformats.org/officeDocument/2006/relationships/tags" Target="../tags/tag1165.xml"/><Relationship Id="rId236" Type="http://schemas.openxmlformats.org/officeDocument/2006/relationships/tags" Target="../tags/tag1186.xml"/><Relationship Id="rId257" Type="http://schemas.openxmlformats.org/officeDocument/2006/relationships/tags" Target="../tags/tag1207.xml"/><Relationship Id="rId26" Type="http://schemas.openxmlformats.org/officeDocument/2006/relationships/tags" Target="../tags/tag976.xml"/><Relationship Id="rId231" Type="http://schemas.openxmlformats.org/officeDocument/2006/relationships/tags" Target="../tags/tag1181.xml"/><Relationship Id="rId252" Type="http://schemas.openxmlformats.org/officeDocument/2006/relationships/tags" Target="../tags/tag1202.xml"/><Relationship Id="rId47" Type="http://schemas.openxmlformats.org/officeDocument/2006/relationships/tags" Target="../tags/tag997.xml"/><Relationship Id="rId68" Type="http://schemas.openxmlformats.org/officeDocument/2006/relationships/tags" Target="../tags/tag1018.xml"/><Relationship Id="rId89" Type="http://schemas.openxmlformats.org/officeDocument/2006/relationships/tags" Target="../tags/tag1039.xml"/><Relationship Id="rId112" Type="http://schemas.openxmlformats.org/officeDocument/2006/relationships/tags" Target="../tags/tag1062.xml"/><Relationship Id="rId133" Type="http://schemas.openxmlformats.org/officeDocument/2006/relationships/tags" Target="../tags/tag1083.xml"/><Relationship Id="rId154" Type="http://schemas.openxmlformats.org/officeDocument/2006/relationships/tags" Target="../tags/tag1104.xml"/><Relationship Id="rId175" Type="http://schemas.openxmlformats.org/officeDocument/2006/relationships/tags" Target="../tags/tag1125.xml"/><Relationship Id="rId196" Type="http://schemas.openxmlformats.org/officeDocument/2006/relationships/tags" Target="../tags/tag1146.xml"/><Relationship Id="rId200" Type="http://schemas.openxmlformats.org/officeDocument/2006/relationships/tags" Target="../tags/tag1150.xml"/><Relationship Id="rId16" Type="http://schemas.openxmlformats.org/officeDocument/2006/relationships/tags" Target="../tags/tag966.xml"/><Relationship Id="rId221" Type="http://schemas.openxmlformats.org/officeDocument/2006/relationships/tags" Target="../tags/tag1171.xml"/><Relationship Id="rId242" Type="http://schemas.openxmlformats.org/officeDocument/2006/relationships/tags" Target="../tags/tag1192.xml"/><Relationship Id="rId263" Type="http://schemas.openxmlformats.org/officeDocument/2006/relationships/tags" Target="../tags/tag1213.xml"/><Relationship Id="rId37" Type="http://schemas.openxmlformats.org/officeDocument/2006/relationships/tags" Target="../tags/tag987.xml"/><Relationship Id="rId58" Type="http://schemas.openxmlformats.org/officeDocument/2006/relationships/tags" Target="../tags/tag1008.xml"/><Relationship Id="rId79" Type="http://schemas.openxmlformats.org/officeDocument/2006/relationships/tags" Target="../tags/tag1029.xml"/><Relationship Id="rId102" Type="http://schemas.openxmlformats.org/officeDocument/2006/relationships/tags" Target="../tags/tag1052.xml"/><Relationship Id="rId123" Type="http://schemas.openxmlformats.org/officeDocument/2006/relationships/tags" Target="../tags/tag1073.xml"/><Relationship Id="rId144" Type="http://schemas.openxmlformats.org/officeDocument/2006/relationships/tags" Target="../tags/tag1094.xml"/><Relationship Id="rId90" Type="http://schemas.openxmlformats.org/officeDocument/2006/relationships/tags" Target="../tags/tag1040.xml"/><Relationship Id="rId165" Type="http://schemas.openxmlformats.org/officeDocument/2006/relationships/tags" Target="../tags/tag1115.xml"/><Relationship Id="rId186" Type="http://schemas.openxmlformats.org/officeDocument/2006/relationships/tags" Target="../tags/tag1136.xml"/><Relationship Id="rId211" Type="http://schemas.openxmlformats.org/officeDocument/2006/relationships/tags" Target="../tags/tag1161.xml"/><Relationship Id="rId232" Type="http://schemas.openxmlformats.org/officeDocument/2006/relationships/tags" Target="../tags/tag1182.xml"/><Relationship Id="rId253" Type="http://schemas.openxmlformats.org/officeDocument/2006/relationships/tags" Target="../tags/tag1203.xml"/><Relationship Id="rId27" Type="http://schemas.openxmlformats.org/officeDocument/2006/relationships/tags" Target="../tags/tag977.xml"/><Relationship Id="rId48" Type="http://schemas.openxmlformats.org/officeDocument/2006/relationships/tags" Target="../tags/tag998.xml"/><Relationship Id="rId69" Type="http://schemas.openxmlformats.org/officeDocument/2006/relationships/tags" Target="../tags/tag1019.xml"/><Relationship Id="rId113" Type="http://schemas.openxmlformats.org/officeDocument/2006/relationships/tags" Target="../tags/tag1063.xml"/><Relationship Id="rId134" Type="http://schemas.openxmlformats.org/officeDocument/2006/relationships/tags" Target="../tags/tag1084.xml"/><Relationship Id="rId80" Type="http://schemas.openxmlformats.org/officeDocument/2006/relationships/tags" Target="../tags/tag1030.xml"/><Relationship Id="rId155" Type="http://schemas.openxmlformats.org/officeDocument/2006/relationships/tags" Target="../tags/tag1105.xml"/><Relationship Id="rId176" Type="http://schemas.openxmlformats.org/officeDocument/2006/relationships/tags" Target="../tags/tag1126.xml"/><Relationship Id="rId197" Type="http://schemas.openxmlformats.org/officeDocument/2006/relationships/tags" Target="../tags/tag1147.xml"/><Relationship Id="rId201" Type="http://schemas.openxmlformats.org/officeDocument/2006/relationships/tags" Target="../tags/tag1151.xml"/><Relationship Id="rId222" Type="http://schemas.openxmlformats.org/officeDocument/2006/relationships/tags" Target="../tags/tag1172.xml"/><Relationship Id="rId243" Type="http://schemas.openxmlformats.org/officeDocument/2006/relationships/tags" Target="../tags/tag1193.xml"/><Relationship Id="rId264" Type="http://schemas.openxmlformats.org/officeDocument/2006/relationships/slideLayout" Target="../slideLayouts/slideLayout1.xml"/><Relationship Id="rId17" Type="http://schemas.openxmlformats.org/officeDocument/2006/relationships/tags" Target="../tags/tag967.xml"/><Relationship Id="rId38" Type="http://schemas.openxmlformats.org/officeDocument/2006/relationships/tags" Target="../tags/tag988.xml"/><Relationship Id="rId59" Type="http://schemas.openxmlformats.org/officeDocument/2006/relationships/tags" Target="../tags/tag1009.xml"/><Relationship Id="rId103" Type="http://schemas.openxmlformats.org/officeDocument/2006/relationships/tags" Target="../tags/tag1053.xml"/><Relationship Id="rId124" Type="http://schemas.openxmlformats.org/officeDocument/2006/relationships/tags" Target="../tags/tag1074.xml"/><Relationship Id="rId70" Type="http://schemas.openxmlformats.org/officeDocument/2006/relationships/tags" Target="../tags/tag1020.xml"/><Relationship Id="rId91" Type="http://schemas.openxmlformats.org/officeDocument/2006/relationships/tags" Target="../tags/tag1041.xml"/><Relationship Id="rId145" Type="http://schemas.openxmlformats.org/officeDocument/2006/relationships/tags" Target="../tags/tag1095.xml"/><Relationship Id="rId166" Type="http://schemas.openxmlformats.org/officeDocument/2006/relationships/tags" Target="../tags/tag1116.xml"/><Relationship Id="rId187" Type="http://schemas.openxmlformats.org/officeDocument/2006/relationships/tags" Target="../tags/tag113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330.xml"/><Relationship Id="rId21" Type="http://schemas.openxmlformats.org/officeDocument/2006/relationships/tags" Target="../tags/tag1234.xml"/><Relationship Id="rId42" Type="http://schemas.openxmlformats.org/officeDocument/2006/relationships/tags" Target="../tags/tag1255.xml"/><Relationship Id="rId63" Type="http://schemas.openxmlformats.org/officeDocument/2006/relationships/tags" Target="../tags/tag1276.xml"/><Relationship Id="rId84" Type="http://schemas.openxmlformats.org/officeDocument/2006/relationships/tags" Target="../tags/tag1297.xml"/><Relationship Id="rId138" Type="http://schemas.openxmlformats.org/officeDocument/2006/relationships/tags" Target="../tags/tag1351.xml"/><Relationship Id="rId159" Type="http://schemas.openxmlformats.org/officeDocument/2006/relationships/tags" Target="../tags/tag1372.xml"/><Relationship Id="rId170" Type="http://schemas.openxmlformats.org/officeDocument/2006/relationships/tags" Target="../tags/tag1383.xml"/><Relationship Id="rId191" Type="http://schemas.openxmlformats.org/officeDocument/2006/relationships/tags" Target="../tags/tag1404.xml"/><Relationship Id="rId205" Type="http://schemas.openxmlformats.org/officeDocument/2006/relationships/tags" Target="../tags/tag1418.xml"/><Relationship Id="rId226" Type="http://schemas.openxmlformats.org/officeDocument/2006/relationships/tags" Target="../tags/tag1439.xml"/><Relationship Id="rId107" Type="http://schemas.openxmlformats.org/officeDocument/2006/relationships/tags" Target="../tags/tag1320.xml"/><Relationship Id="rId11" Type="http://schemas.openxmlformats.org/officeDocument/2006/relationships/tags" Target="../tags/tag1224.xml"/><Relationship Id="rId32" Type="http://schemas.openxmlformats.org/officeDocument/2006/relationships/tags" Target="../tags/tag1245.xml"/><Relationship Id="rId53" Type="http://schemas.openxmlformats.org/officeDocument/2006/relationships/tags" Target="../tags/tag1266.xml"/><Relationship Id="rId74" Type="http://schemas.openxmlformats.org/officeDocument/2006/relationships/tags" Target="../tags/tag1287.xml"/><Relationship Id="rId128" Type="http://schemas.openxmlformats.org/officeDocument/2006/relationships/tags" Target="../tags/tag1341.xml"/><Relationship Id="rId149" Type="http://schemas.openxmlformats.org/officeDocument/2006/relationships/tags" Target="../tags/tag1362.xml"/><Relationship Id="rId5" Type="http://schemas.openxmlformats.org/officeDocument/2006/relationships/tags" Target="../tags/tag1218.xml"/><Relationship Id="rId95" Type="http://schemas.openxmlformats.org/officeDocument/2006/relationships/tags" Target="../tags/tag1308.xml"/><Relationship Id="rId160" Type="http://schemas.openxmlformats.org/officeDocument/2006/relationships/tags" Target="../tags/tag1373.xml"/><Relationship Id="rId181" Type="http://schemas.openxmlformats.org/officeDocument/2006/relationships/tags" Target="../tags/tag1394.xml"/><Relationship Id="rId216" Type="http://schemas.openxmlformats.org/officeDocument/2006/relationships/tags" Target="../tags/tag1429.xml"/><Relationship Id="rId22" Type="http://schemas.openxmlformats.org/officeDocument/2006/relationships/tags" Target="../tags/tag1235.xml"/><Relationship Id="rId43" Type="http://schemas.openxmlformats.org/officeDocument/2006/relationships/tags" Target="../tags/tag1256.xml"/><Relationship Id="rId64" Type="http://schemas.openxmlformats.org/officeDocument/2006/relationships/tags" Target="../tags/tag1277.xml"/><Relationship Id="rId118" Type="http://schemas.openxmlformats.org/officeDocument/2006/relationships/tags" Target="../tags/tag1331.xml"/><Relationship Id="rId139" Type="http://schemas.openxmlformats.org/officeDocument/2006/relationships/tags" Target="../tags/tag1352.xml"/><Relationship Id="rId80" Type="http://schemas.openxmlformats.org/officeDocument/2006/relationships/tags" Target="../tags/tag1293.xml"/><Relationship Id="rId85" Type="http://schemas.openxmlformats.org/officeDocument/2006/relationships/tags" Target="../tags/tag1298.xml"/><Relationship Id="rId150" Type="http://schemas.openxmlformats.org/officeDocument/2006/relationships/tags" Target="../tags/tag1363.xml"/><Relationship Id="rId155" Type="http://schemas.openxmlformats.org/officeDocument/2006/relationships/tags" Target="../tags/tag1368.xml"/><Relationship Id="rId171" Type="http://schemas.openxmlformats.org/officeDocument/2006/relationships/tags" Target="../tags/tag1384.xml"/><Relationship Id="rId176" Type="http://schemas.openxmlformats.org/officeDocument/2006/relationships/tags" Target="../tags/tag1389.xml"/><Relationship Id="rId192" Type="http://schemas.openxmlformats.org/officeDocument/2006/relationships/tags" Target="../tags/tag1405.xml"/><Relationship Id="rId197" Type="http://schemas.openxmlformats.org/officeDocument/2006/relationships/tags" Target="../tags/tag1410.xml"/><Relationship Id="rId206" Type="http://schemas.openxmlformats.org/officeDocument/2006/relationships/tags" Target="../tags/tag1419.xml"/><Relationship Id="rId227" Type="http://schemas.openxmlformats.org/officeDocument/2006/relationships/tags" Target="../tags/tag1440.xml"/><Relationship Id="rId201" Type="http://schemas.openxmlformats.org/officeDocument/2006/relationships/tags" Target="../tags/tag1414.xml"/><Relationship Id="rId222" Type="http://schemas.openxmlformats.org/officeDocument/2006/relationships/tags" Target="../tags/tag1435.xml"/><Relationship Id="rId12" Type="http://schemas.openxmlformats.org/officeDocument/2006/relationships/tags" Target="../tags/tag1225.xml"/><Relationship Id="rId17" Type="http://schemas.openxmlformats.org/officeDocument/2006/relationships/tags" Target="../tags/tag1230.xml"/><Relationship Id="rId33" Type="http://schemas.openxmlformats.org/officeDocument/2006/relationships/tags" Target="../tags/tag1246.xml"/><Relationship Id="rId38" Type="http://schemas.openxmlformats.org/officeDocument/2006/relationships/tags" Target="../tags/tag1251.xml"/><Relationship Id="rId59" Type="http://schemas.openxmlformats.org/officeDocument/2006/relationships/tags" Target="../tags/tag1272.xml"/><Relationship Id="rId103" Type="http://schemas.openxmlformats.org/officeDocument/2006/relationships/tags" Target="../tags/tag1316.xml"/><Relationship Id="rId108" Type="http://schemas.openxmlformats.org/officeDocument/2006/relationships/tags" Target="../tags/tag1321.xml"/><Relationship Id="rId124" Type="http://schemas.openxmlformats.org/officeDocument/2006/relationships/tags" Target="../tags/tag1337.xml"/><Relationship Id="rId129" Type="http://schemas.openxmlformats.org/officeDocument/2006/relationships/tags" Target="../tags/tag1342.xml"/><Relationship Id="rId54" Type="http://schemas.openxmlformats.org/officeDocument/2006/relationships/tags" Target="../tags/tag1267.xml"/><Relationship Id="rId70" Type="http://schemas.openxmlformats.org/officeDocument/2006/relationships/tags" Target="../tags/tag1283.xml"/><Relationship Id="rId75" Type="http://schemas.openxmlformats.org/officeDocument/2006/relationships/tags" Target="../tags/tag1288.xml"/><Relationship Id="rId91" Type="http://schemas.openxmlformats.org/officeDocument/2006/relationships/tags" Target="../tags/tag1304.xml"/><Relationship Id="rId96" Type="http://schemas.openxmlformats.org/officeDocument/2006/relationships/tags" Target="../tags/tag1309.xml"/><Relationship Id="rId140" Type="http://schemas.openxmlformats.org/officeDocument/2006/relationships/tags" Target="../tags/tag1353.xml"/><Relationship Id="rId145" Type="http://schemas.openxmlformats.org/officeDocument/2006/relationships/tags" Target="../tags/tag1358.xml"/><Relationship Id="rId161" Type="http://schemas.openxmlformats.org/officeDocument/2006/relationships/tags" Target="../tags/tag1374.xml"/><Relationship Id="rId166" Type="http://schemas.openxmlformats.org/officeDocument/2006/relationships/tags" Target="../tags/tag1379.xml"/><Relationship Id="rId182" Type="http://schemas.openxmlformats.org/officeDocument/2006/relationships/tags" Target="../tags/tag1395.xml"/><Relationship Id="rId187" Type="http://schemas.openxmlformats.org/officeDocument/2006/relationships/tags" Target="../tags/tag1400.xml"/><Relationship Id="rId217" Type="http://schemas.openxmlformats.org/officeDocument/2006/relationships/tags" Target="../tags/tag1430.xml"/><Relationship Id="rId1" Type="http://schemas.openxmlformats.org/officeDocument/2006/relationships/tags" Target="../tags/tag1214.xml"/><Relationship Id="rId6" Type="http://schemas.openxmlformats.org/officeDocument/2006/relationships/tags" Target="../tags/tag1219.xml"/><Relationship Id="rId212" Type="http://schemas.openxmlformats.org/officeDocument/2006/relationships/tags" Target="../tags/tag1425.xml"/><Relationship Id="rId233" Type="http://schemas.openxmlformats.org/officeDocument/2006/relationships/tags" Target="../tags/tag1446.xml"/><Relationship Id="rId23" Type="http://schemas.openxmlformats.org/officeDocument/2006/relationships/tags" Target="../tags/tag1236.xml"/><Relationship Id="rId28" Type="http://schemas.openxmlformats.org/officeDocument/2006/relationships/tags" Target="../tags/tag1241.xml"/><Relationship Id="rId49" Type="http://schemas.openxmlformats.org/officeDocument/2006/relationships/tags" Target="../tags/tag1262.xml"/><Relationship Id="rId114" Type="http://schemas.openxmlformats.org/officeDocument/2006/relationships/tags" Target="../tags/tag1327.xml"/><Relationship Id="rId119" Type="http://schemas.openxmlformats.org/officeDocument/2006/relationships/tags" Target="../tags/tag1332.xml"/><Relationship Id="rId44" Type="http://schemas.openxmlformats.org/officeDocument/2006/relationships/tags" Target="../tags/tag1257.xml"/><Relationship Id="rId60" Type="http://schemas.openxmlformats.org/officeDocument/2006/relationships/tags" Target="../tags/tag1273.xml"/><Relationship Id="rId65" Type="http://schemas.openxmlformats.org/officeDocument/2006/relationships/tags" Target="../tags/tag1278.xml"/><Relationship Id="rId81" Type="http://schemas.openxmlformats.org/officeDocument/2006/relationships/tags" Target="../tags/tag1294.xml"/><Relationship Id="rId86" Type="http://schemas.openxmlformats.org/officeDocument/2006/relationships/tags" Target="../tags/tag1299.xml"/><Relationship Id="rId130" Type="http://schemas.openxmlformats.org/officeDocument/2006/relationships/tags" Target="../tags/tag1343.xml"/><Relationship Id="rId135" Type="http://schemas.openxmlformats.org/officeDocument/2006/relationships/tags" Target="../tags/tag1348.xml"/><Relationship Id="rId151" Type="http://schemas.openxmlformats.org/officeDocument/2006/relationships/tags" Target="../tags/tag1364.xml"/><Relationship Id="rId156" Type="http://schemas.openxmlformats.org/officeDocument/2006/relationships/tags" Target="../tags/tag1369.xml"/><Relationship Id="rId177" Type="http://schemas.openxmlformats.org/officeDocument/2006/relationships/tags" Target="../tags/tag1390.xml"/><Relationship Id="rId198" Type="http://schemas.openxmlformats.org/officeDocument/2006/relationships/tags" Target="../tags/tag1411.xml"/><Relationship Id="rId172" Type="http://schemas.openxmlformats.org/officeDocument/2006/relationships/tags" Target="../tags/tag1385.xml"/><Relationship Id="rId193" Type="http://schemas.openxmlformats.org/officeDocument/2006/relationships/tags" Target="../tags/tag1406.xml"/><Relationship Id="rId202" Type="http://schemas.openxmlformats.org/officeDocument/2006/relationships/tags" Target="../tags/tag1415.xml"/><Relationship Id="rId207" Type="http://schemas.openxmlformats.org/officeDocument/2006/relationships/tags" Target="../tags/tag1420.xml"/><Relationship Id="rId223" Type="http://schemas.openxmlformats.org/officeDocument/2006/relationships/tags" Target="../tags/tag1436.xml"/><Relationship Id="rId228" Type="http://schemas.openxmlformats.org/officeDocument/2006/relationships/tags" Target="../tags/tag1441.xml"/><Relationship Id="rId13" Type="http://schemas.openxmlformats.org/officeDocument/2006/relationships/tags" Target="../tags/tag1226.xml"/><Relationship Id="rId18" Type="http://schemas.openxmlformats.org/officeDocument/2006/relationships/tags" Target="../tags/tag1231.xml"/><Relationship Id="rId39" Type="http://schemas.openxmlformats.org/officeDocument/2006/relationships/tags" Target="../tags/tag1252.xml"/><Relationship Id="rId109" Type="http://schemas.openxmlformats.org/officeDocument/2006/relationships/tags" Target="../tags/tag1322.xml"/><Relationship Id="rId34" Type="http://schemas.openxmlformats.org/officeDocument/2006/relationships/tags" Target="../tags/tag1247.xml"/><Relationship Id="rId50" Type="http://schemas.openxmlformats.org/officeDocument/2006/relationships/tags" Target="../tags/tag1263.xml"/><Relationship Id="rId55" Type="http://schemas.openxmlformats.org/officeDocument/2006/relationships/tags" Target="../tags/tag1268.xml"/><Relationship Id="rId76" Type="http://schemas.openxmlformats.org/officeDocument/2006/relationships/tags" Target="../tags/tag1289.xml"/><Relationship Id="rId97" Type="http://schemas.openxmlformats.org/officeDocument/2006/relationships/tags" Target="../tags/tag1310.xml"/><Relationship Id="rId104" Type="http://schemas.openxmlformats.org/officeDocument/2006/relationships/tags" Target="../tags/tag1317.xml"/><Relationship Id="rId120" Type="http://schemas.openxmlformats.org/officeDocument/2006/relationships/tags" Target="../tags/tag1333.xml"/><Relationship Id="rId125" Type="http://schemas.openxmlformats.org/officeDocument/2006/relationships/tags" Target="../tags/tag1338.xml"/><Relationship Id="rId141" Type="http://schemas.openxmlformats.org/officeDocument/2006/relationships/tags" Target="../tags/tag1354.xml"/><Relationship Id="rId146" Type="http://schemas.openxmlformats.org/officeDocument/2006/relationships/tags" Target="../tags/tag1359.xml"/><Relationship Id="rId167" Type="http://schemas.openxmlformats.org/officeDocument/2006/relationships/tags" Target="../tags/tag1380.xml"/><Relationship Id="rId188" Type="http://schemas.openxmlformats.org/officeDocument/2006/relationships/tags" Target="../tags/tag1401.xml"/><Relationship Id="rId7" Type="http://schemas.openxmlformats.org/officeDocument/2006/relationships/tags" Target="../tags/tag1220.xml"/><Relationship Id="rId71" Type="http://schemas.openxmlformats.org/officeDocument/2006/relationships/tags" Target="../tags/tag1284.xml"/><Relationship Id="rId92" Type="http://schemas.openxmlformats.org/officeDocument/2006/relationships/tags" Target="../tags/tag1305.xml"/><Relationship Id="rId162" Type="http://schemas.openxmlformats.org/officeDocument/2006/relationships/tags" Target="../tags/tag1375.xml"/><Relationship Id="rId183" Type="http://schemas.openxmlformats.org/officeDocument/2006/relationships/tags" Target="../tags/tag1396.xml"/><Relationship Id="rId213" Type="http://schemas.openxmlformats.org/officeDocument/2006/relationships/tags" Target="../tags/tag1426.xml"/><Relationship Id="rId218" Type="http://schemas.openxmlformats.org/officeDocument/2006/relationships/tags" Target="../tags/tag1431.xml"/><Relationship Id="rId234" Type="http://schemas.openxmlformats.org/officeDocument/2006/relationships/tags" Target="../tags/tag1447.xml"/><Relationship Id="rId2" Type="http://schemas.openxmlformats.org/officeDocument/2006/relationships/tags" Target="../tags/tag1215.xml"/><Relationship Id="rId29" Type="http://schemas.openxmlformats.org/officeDocument/2006/relationships/tags" Target="../tags/tag1242.xml"/><Relationship Id="rId24" Type="http://schemas.openxmlformats.org/officeDocument/2006/relationships/tags" Target="../tags/tag1237.xml"/><Relationship Id="rId40" Type="http://schemas.openxmlformats.org/officeDocument/2006/relationships/tags" Target="../tags/tag1253.xml"/><Relationship Id="rId45" Type="http://schemas.openxmlformats.org/officeDocument/2006/relationships/tags" Target="../tags/tag1258.xml"/><Relationship Id="rId66" Type="http://schemas.openxmlformats.org/officeDocument/2006/relationships/tags" Target="../tags/tag1279.xml"/><Relationship Id="rId87" Type="http://schemas.openxmlformats.org/officeDocument/2006/relationships/tags" Target="../tags/tag1300.xml"/><Relationship Id="rId110" Type="http://schemas.openxmlformats.org/officeDocument/2006/relationships/tags" Target="../tags/tag1323.xml"/><Relationship Id="rId115" Type="http://schemas.openxmlformats.org/officeDocument/2006/relationships/tags" Target="../tags/tag1328.xml"/><Relationship Id="rId131" Type="http://schemas.openxmlformats.org/officeDocument/2006/relationships/tags" Target="../tags/tag1344.xml"/><Relationship Id="rId136" Type="http://schemas.openxmlformats.org/officeDocument/2006/relationships/tags" Target="../tags/tag1349.xml"/><Relationship Id="rId157" Type="http://schemas.openxmlformats.org/officeDocument/2006/relationships/tags" Target="../tags/tag1370.xml"/><Relationship Id="rId178" Type="http://schemas.openxmlformats.org/officeDocument/2006/relationships/tags" Target="../tags/tag1391.xml"/><Relationship Id="rId61" Type="http://schemas.openxmlformats.org/officeDocument/2006/relationships/tags" Target="../tags/tag1274.xml"/><Relationship Id="rId82" Type="http://schemas.openxmlformats.org/officeDocument/2006/relationships/tags" Target="../tags/tag1295.xml"/><Relationship Id="rId152" Type="http://schemas.openxmlformats.org/officeDocument/2006/relationships/tags" Target="../tags/tag1365.xml"/><Relationship Id="rId173" Type="http://schemas.openxmlformats.org/officeDocument/2006/relationships/tags" Target="../tags/tag1386.xml"/><Relationship Id="rId194" Type="http://schemas.openxmlformats.org/officeDocument/2006/relationships/tags" Target="../tags/tag1407.xml"/><Relationship Id="rId199" Type="http://schemas.openxmlformats.org/officeDocument/2006/relationships/tags" Target="../tags/tag1412.xml"/><Relationship Id="rId203" Type="http://schemas.openxmlformats.org/officeDocument/2006/relationships/tags" Target="../tags/tag1416.xml"/><Relationship Id="rId208" Type="http://schemas.openxmlformats.org/officeDocument/2006/relationships/tags" Target="../tags/tag1421.xml"/><Relationship Id="rId229" Type="http://schemas.openxmlformats.org/officeDocument/2006/relationships/tags" Target="../tags/tag1442.xml"/><Relationship Id="rId19" Type="http://schemas.openxmlformats.org/officeDocument/2006/relationships/tags" Target="../tags/tag1232.xml"/><Relationship Id="rId224" Type="http://schemas.openxmlformats.org/officeDocument/2006/relationships/tags" Target="../tags/tag1437.xml"/><Relationship Id="rId14" Type="http://schemas.openxmlformats.org/officeDocument/2006/relationships/tags" Target="../tags/tag1227.xml"/><Relationship Id="rId30" Type="http://schemas.openxmlformats.org/officeDocument/2006/relationships/tags" Target="../tags/tag1243.xml"/><Relationship Id="rId35" Type="http://schemas.openxmlformats.org/officeDocument/2006/relationships/tags" Target="../tags/tag1248.xml"/><Relationship Id="rId56" Type="http://schemas.openxmlformats.org/officeDocument/2006/relationships/tags" Target="../tags/tag1269.xml"/><Relationship Id="rId77" Type="http://schemas.openxmlformats.org/officeDocument/2006/relationships/tags" Target="../tags/tag1290.xml"/><Relationship Id="rId100" Type="http://schemas.openxmlformats.org/officeDocument/2006/relationships/tags" Target="../tags/tag1313.xml"/><Relationship Id="rId105" Type="http://schemas.openxmlformats.org/officeDocument/2006/relationships/tags" Target="../tags/tag1318.xml"/><Relationship Id="rId126" Type="http://schemas.openxmlformats.org/officeDocument/2006/relationships/tags" Target="../tags/tag1339.xml"/><Relationship Id="rId147" Type="http://schemas.openxmlformats.org/officeDocument/2006/relationships/tags" Target="../tags/tag1360.xml"/><Relationship Id="rId168" Type="http://schemas.openxmlformats.org/officeDocument/2006/relationships/tags" Target="../tags/tag1381.xml"/><Relationship Id="rId8" Type="http://schemas.openxmlformats.org/officeDocument/2006/relationships/tags" Target="../tags/tag1221.xml"/><Relationship Id="rId51" Type="http://schemas.openxmlformats.org/officeDocument/2006/relationships/tags" Target="../tags/tag1264.xml"/><Relationship Id="rId72" Type="http://schemas.openxmlformats.org/officeDocument/2006/relationships/tags" Target="../tags/tag1285.xml"/><Relationship Id="rId93" Type="http://schemas.openxmlformats.org/officeDocument/2006/relationships/tags" Target="../tags/tag1306.xml"/><Relationship Id="rId98" Type="http://schemas.openxmlformats.org/officeDocument/2006/relationships/tags" Target="../tags/tag1311.xml"/><Relationship Id="rId121" Type="http://schemas.openxmlformats.org/officeDocument/2006/relationships/tags" Target="../tags/tag1334.xml"/><Relationship Id="rId142" Type="http://schemas.openxmlformats.org/officeDocument/2006/relationships/tags" Target="../tags/tag1355.xml"/><Relationship Id="rId163" Type="http://schemas.openxmlformats.org/officeDocument/2006/relationships/tags" Target="../tags/tag1376.xml"/><Relationship Id="rId184" Type="http://schemas.openxmlformats.org/officeDocument/2006/relationships/tags" Target="../tags/tag1397.xml"/><Relationship Id="rId189" Type="http://schemas.openxmlformats.org/officeDocument/2006/relationships/tags" Target="../tags/tag1402.xml"/><Relationship Id="rId219" Type="http://schemas.openxmlformats.org/officeDocument/2006/relationships/tags" Target="../tags/tag1432.xml"/><Relationship Id="rId3" Type="http://schemas.openxmlformats.org/officeDocument/2006/relationships/tags" Target="../tags/tag1216.xml"/><Relationship Id="rId214" Type="http://schemas.openxmlformats.org/officeDocument/2006/relationships/tags" Target="../tags/tag1427.xml"/><Relationship Id="rId230" Type="http://schemas.openxmlformats.org/officeDocument/2006/relationships/tags" Target="../tags/tag1443.xml"/><Relationship Id="rId235" Type="http://schemas.openxmlformats.org/officeDocument/2006/relationships/tags" Target="../tags/tag1448.xml"/><Relationship Id="rId25" Type="http://schemas.openxmlformats.org/officeDocument/2006/relationships/tags" Target="../tags/tag1238.xml"/><Relationship Id="rId46" Type="http://schemas.openxmlformats.org/officeDocument/2006/relationships/tags" Target="../tags/tag1259.xml"/><Relationship Id="rId67" Type="http://schemas.openxmlformats.org/officeDocument/2006/relationships/tags" Target="../tags/tag1280.xml"/><Relationship Id="rId116" Type="http://schemas.openxmlformats.org/officeDocument/2006/relationships/tags" Target="../tags/tag1329.xml"/><Relationship Id="rId137" Type="http://schemas.openxmlformats.org/officeDocument/2006/relationships/tags" Target="../tags/tag1350.xml"/><Relationship Id="rId158" Type="http://schemas.openxmlformats.org/officeDocument/2006/relationships/tags" Target="../tags/tag1371.xml"/><Relationship Id="rId20" Type="http://schemas.openxmlformats.org/officeDocument/2006/relationships/tags" Target="../tags/tag1233.xml"/><Relationship Id="rId41" Type="http://schemas.openxmlformats.org/officeDocument/2006/relationships/tags" Target="../tags/tag1254.xml"/><Relationship Id="rId62" Type="http://schemas.openxmlformats.org/officeDocument/2006/relationships/tags" Target="../tags/tag1275.xml"/><Relationship Id="rId83" Type="http://schemas.openxmlformats.org/officeDocument/2006/relationships/tags" Target="../tags/tag1296.xml"/><Relationship Id="rId88" Type="http://schemas.openxmlformats.org/officeDocument/2006/relationships/tags" Target="../tags/tag1301.xml"/><Relationship Id="rId111" Type="http://schemas.openxmlformats.org/officeDocument/2006/relationships/tags" Target="../tags/tag1324.xml"/><Relationship Id="rId132" Type="http://schemas.openxmlformats.org/officeDocument/2006/relationships/tags" Target="../tags/tag1345.xml"/><Relationship Id="rId153" Type="http://schemas.openxmlformats.org/officeDocument/2006/relationships/tags" Target="../tags/tag1366.xml"/><Relationship Id="rId174" Type="http://schemas.openxmlformats.org/officeDocument/2006/relationships/tags" Target="../tags/tag1387.xml"/><Relationship Id="rId179" Type="http://schemas.openxmlformats.org/officeDocument/2006/relationships/tags" Target="../tags/tag1392.xml"/><Relationship Id="rId195" Type="http://schemas.openxmlformats.org/officeDocument/2006/relationships/tags" Target="../tags/tag1408.xml"/><Relationship Id="rId209" Type="http://schemas.openxmlformats.org/officeDocument/2006/relationships/tags" Target="../tags/tag1422.xml"/><Relationship Id="rId190" Type="http://schemas.openxmlformats.org/officeDocument/2006/relationships/tags" Target="../tags/tag1403.xml"/><Relationship Id="rId204" Type="http://schemas.openxmlformats.org/officeDocument/2006/relationships/tags" Target="../tags/tag1417.xml"/><Relationship Id="rId220" Type="http://schemas.openxmlformats.org/officeDocument/2006/relationships/tags" Target="../tags/tag1433.xml"/><Relationship Id="rId225" Type="http://schemas.openxmlformats.org/officeDocument/2006/relationships/tags" Target="../tags/tag1438.xml"/><Relationship Id="rId15" Type="http://schemas.openxmlformats.org/officeDocument/2006/relationships/tags" Target="../tags/tag1228.xml"/><Relationship Id="rId36" Type="http://schemas.openxmlformats.org/officeDocument/2006/relationships/tags" Target="../tags/tag1249.xml"/><Relationship Id="rId57" Type="http://schemas.openxmlformats.org/officeDocument/2006/relationships/tags" Target="../tags/tag1270.xml"/><Relationship Id="rId106" Type="http://schemas.openxmlformats.org/officeDocument/2006/relationships/tags" Target="../tags/tag1319.xml"/><Relationship Id="rId127" Type="http://schemas.openxmlformats.org/officeDocument/2006/relationships/tags" Target="../tags/tag1340.xml"/><Relationship Id="rId10" Type="http://schemas.openxmlformats.org/officeDocument/2006/relationships/tags" Target="../tags/tag1223.xml"/><Relationship Id="rId31" Type="http://schemas.openxmlformats.org/officeDocument/2006/relationships/tags" Target="../tags/tag1244.xml"/><Relationship Id="rId52" Type="http://schemas.openxmlformats.org/officeDocument/2006/relationships/tags" Target="../tags/tag1265.xml"/><Relationship Id="rId73" Type="http://schemas.openxmlformats.org/officeDocument/2006/relationships/tags" Target="../tags/tag1286.xml"/><Relationship Id="rId78" Type="http://schemas.openxmlformats.org/officeDocument/2006/relationships/tags" Target="../tags/tag1291.xml"/><Relationship Id="rId94" Type="http://schemas.openxmlformats.org/officeDocument/2006/relationships/tags" Target="../tags/tag1307.xml"/><Relationship Id="rId99" Type="http://schemas.openxmlformats.org/officeDocument/2006/relationships/tags" Target="../tags/tag1312.xml"/><Relationship Id="rId101" Type="http://schemas.openxmlformats.org/officeDocument/2006/relationships/tags" Target="../tags/tag1314.xml"/><Relationship Id="rId122" Type="http://schemas.openxmlformats.org/officeDocument/2006/relationships/tags" Target="../tags/tag1335.xml"/><Relationship Id="rId143" Type="http://schemas.openxmlformats.org/officeDocument/2006/relationships/tags" Target="../tags/tag1356.xml"/><Relationship Id="rId148" Type="http://schemas.openxmlformats.org/officeDocument/2006/relationships/tags" Target="../tags/tag1361.xml"/><Relationship Id="rId164" Type="http://schemas.openxmlformats.org/officeDocument/2006/relationships/tags" Target="../tags/tag1377.xml"/><Relationship Id="rId169" Type="http://schemas.openxmlformats.org/officeDocument/2006/relationships/tags" Target="../tags/tag1382.xml"/><Relationship Id="rId185" Type="http://schemas.openxmlformats.org/officeDocument/2006/relationships/tags" Target="../tags/tag1398.xml"/><Relationship Id="rId4" Type="http://schemas.openxmlformats.org/officeDocument/2006/relationships/tags" Target="../tags/tag1217.xml"/><Relationship Id="rId9" Type="http://schemas.openxmlformats.org/officeDocument/2006/relationships/tags" Target="../tags/tag1222.xml"/><Relationship Id="rId180" Type="http://schemas.openxmlformats.org/officeDocument/2006/relationships/tags" Target="../tags/tag1393.xml"/><Relationship Id="rId210" Type="http://schemas.openxmlformats.org/officeDocument/2006/relationships/tags" Target="../tags/tag1423.xml"/><Relationship Id="rId215" Type="http://schemas.openxmlformats.org/officeDocument/2006/relationships/tags" Target="../tags/tag1428.xml"/><Relationship Id="rId236" Type="http://schemas.openxmlformats.org/officeDocument/2006/relationships/slideLayout" Target="../slideLayouts/slideLayout1.xml"/><Relationship Id="rId26" Type="http://schemas.openxmlformats.org/officeDocument/2006/relationships/tags" Target="../tags/tag1239.xml"/><Relationship Id="rId231" Type="http://schemas.openxmlformats.org/officeDocument/2006/relationships/tags" Target="../tags/tag1444.xml"/><Relationship Id="rId47" Type="http://schemas.openxmlformats.org/officeDocument/2006/relationships/tags" Target="../tags/tag1260.xml"/><Relationship Id="rId68" Type="http://schemas.openxmlformats.org/officeDocument/2006/relationships/tags" Target="../tags/tag1281.xml"/><Relationship Id="rId89" Type="http://schemas.openxmlformats.org/officeDocument/2006/relationships/tags" Target="../tags/tag1302.xml"/><Relationship Id="rId112" Type="http://schemas.openxmlformats.org/officeDocument/2006/relationships/tags" Target="../tags/tag1325.xml"/><Relationship Id="rId133" Type="http://schemas.openxmlformats.org/officeDocument/2006/relationships/tags" Target="../tags/tag1346.xml"/><Relationship Id="rId154" Type="http://schemas.openxmlformats.org/officeDocument/2006/relationships/tags" Target="../tags/tag1367.xml"/><Relationship Id="rId175" Type="http://schemas.openxmlformats.org/officeDocument/2006/relationships/tags" Target="../tags/tag1388.xml"/><Relationship Id="rId196" Type="http://schemas.openxmlformats.org/officeDocument/2006/relationships/tags" Target="../tags/tag1409.xml"/><Relationship Id="rId200" Type="http://schemas.openxmlformats.org/officeDocument/2006/relationships/tags" Target="../tags/tag1413.xml"/><Relationship Id="rId16" Type="http://schemas.openxmlformats.org/officeDocument/2006/relationships/tags" Target="../tags/tag1229.xml"/><Relationship Id="rId221" Type="http://schemas.openxmlformats.org/officeDocument/2006/relationships/tags" Target="../tags/tag1434.xml"/><Relationship Id="rId37" Type="http://schemas.openxmlformats.org/officeDocument/2006/relationships/tags" Target="../tags/tag1250.xml"/><Relationship Id="rId58" Type="http://schemas.openxmlformats.org/officeDocument/2006/relationships/tags" Target="../tags/tag1271.xml"/><Relationship Id="rId79" Type="http://schemas.openxmlformats.org/officeDocument/2006/relationships/tags" Target="../tags/tag1292.xml"/><Relationship Id="rId102" Type="http://schemas.openxmlformats.org/officeDocument/2006/relationships/tags" Target="../tags/tag1315.xml"/><Relationship Id="rId123" Type="http://schemas.openxmlformats.org/officeDocument/2006/relationships/tags" Target="../tags/tag1336.xml"/><Relationship Id="rId144" Type="http://schemas.openxmlformats.org/officeDocument/2006/relationships/tags" Target="../tags/tag1357.xml"/><Relationship Id="rId90" Type="http://schemas.openxmlformats.org/officeDocument/2006/relationships/tags" Target="../tags/tag1303.xml"/><Relationship Id="rId165" Type="http://schemas.openxmlformats.org/officeDocument/2006/relationships/tags" Target="../tags/tag1378.xml"/><Relationship Id="rId186" Type="http://schemas.openxmlformats.org/officeDocument/2006/relationships/tags" Target="../tags/tag1399.xml"/><Relationship Id="rId211" Type="http://schemas.openxmlformats.org/officeDocument/2006/relationships/tags" Target="../tags/tag1424.xml"/><Relationship Id="rId232" Type="http://schemas.openxmlformats.org/officeDocument/2006/relationships/tags" Target="../tags/tag1445.xml"/><Relationship Id="rId27" Type="http://schemas.openxmlformats.org/officeDocument/2006/relationships/tags" Target="../tags/tag1240.xml"/><Relationship Id="rId48" Type="http://schemas.openxmlformats.org/officeDocument/2006/relationships/tags" Target="../tags/tag1261.xml"/><Relationship Id="rId69" Type="http://schemas.openxmlformats.org/officeDocument/2006/relationships/tags" Target="../tags/tag1282.xml"/><Relationship Id="rId113" Type="http://schemas.openxmlformats.org/officeDocument/2006/relationships/tags" Target="../tags/tag1326.xml"/><Relationship Id="rId134" Type="http://schemas.openxmlformats.org/officeDocument/2006/relationships/tags" Target="../tags/tag134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474.xml"/><Relationship Id="rId117" Type="http://schemas.openxmlformats.org/officeDocument/2006/relationships/tags" Target="../tags/tag1565.xml"/><Relationship Id="rId21" Type="http://schemas.openxmlformats.org/officeDocument/2006/relationships/tags" Target="../tags/tag1469.xml"/><Relationship Id="rId42" Type="http://schemas.openxmlformats.org/officeDocument/2006/relationships/tags" Target="../tags/tag1490.xml"/><Relationship Id="rId47" Type="http://schemas.openxmlformats.org/officeDocument/2006/relationships/tags" Target="../tags/tag1495.xml"/><Relationship Id="rId63" Type="http://schemas.openxmlformats.org/officeDocument/2006/relationships/tags" Target="../tags/tag1511.xml"/><Relationship Id="rId68" Type="http://schemas.openxmlformats.org/officeDocument/2006/relationships/tags" Target="../tags/tag1516.xml"/><Relationship Id="rId84" Type="http://schemas.openxmlformats.org/officeDocument/2006/relationships/tags" Target="../tags/tag1532.xml"/><Relationship Id="rId89" Type="http://schemas.openxmlformats.org/officeDocument/2006/relationships/tags" Target="../tags/tag1537.xml"/><Relationship Id="rId112" Type="http://schemas.openxmlformats.org/officeDocument/2006/relationships/tags" Target="../tags/tag1560.xml"/><Relationship Id="rId133" Type="http://schemas.openxmlformats.org/officeDocument/2006/relationships/tags" Target="../tags/tag1581.xml"/><Relationship Id="rId138" Type="http://schemas.openxmlformats.org/officeDocument/2006/relationships/tags" Target="../tags/tag1586.xml"/><Relationship Id="rId154" Type="http://schemas.openxmlformats.org/officeDocument/2006/relationships/tags" Target="../tags/tag1602.xml"/><Relationship Id="rId159" Type="http://schemas.openxmlformats.org/officeDocument/2006/relationships/tags" Target="../tags/tag1607.xml"/><Relationship Id="rId175" Type="http://schemas.openxmlformats.org/officeDocument/2006/relationships/tags" Target="../tags/tag1623.xml"/><Relationship Id="rId170" Type="http://schemas.openxmlformats.org/officeDocument/2006/relationships/tags" Target="../tags/tag1618.xml"/><Relationship Id="rId191" Type="http://schemas.openxmlformats.org/officeDocument/2006/relationships/slideLayout" Target="../slideLayouts/slideLayout1.xml"/><Relationship Id="rId16" Type="http://schemas.openxmlformats.org/officeDocument/2006/relationships/tags" Target="../tags/tag1464.xml"/><Relationship Id="rId107" Type="http://schemas.openxmlformats.org/officeDocument/2006/relationships/tags" Target="../tags/tag1555.xml"/><Relationship Id="rId11" Type="http://schemas.openxmlformats.org/officeDocument/2006/relationships/tags" Target="../tags/tag1459.xml"/><Relationship Id="rId32" Type="http://schemas.openxmlformats.org/officeDocument/2006/relationships/tags" Target="../tags/tag1480.xml"/><Relationship Id="rId37" Type="http://schemas.openxmlformats.org/officeDocument/2006/relationships/tags" Target="../tags/tag1485.xml"/><Relationship Id="rId53" Type="http://schemas.openxmlformats.org/officeDocument/2006/relationships/tags" Target="../tags/tag1501.xml"/><Relationship Id="rId58" Type="http://schemas.openxmlformats.org/officeDocument/2006/relationships/tags" Target="../tags/tag1506.xml"/><Relationship Id="rId74" Type="http://schemas.openxmlformats.org/officeDocument/2006/relationships/tags" Target="../tags/tag1522.xml"/><Relationship Id="rId79" Type="http://schemas.openxmlformats.org/officeDocument/2006/relationships/tags" Target="../tags/tag1527.xml"/><Relationship Id="rId102" Type="http://schemas.openxmlformats.org/officeDocument/2006/relationships/tags" Target="../tags/tag1550.xml"/><Relationship Id="rId123" Type="http://schemas.openxmlformats.org/officeDocument/2006/relationships/tags" Target="../tags/tag1571.xml"/><Relationship Id="rId128" Type="http://schemas.openxmlformats.org/officeDocument/2006/relationships/tags" Target="../tags/tag1576.xml"/><Relationship Id="rId144" Type="http://schemas.openxmlformats.org/officeDocument/2006/relationships/tags" Target="../tags/tag1592.xml"/><Relationship Id="rId149" Type="http://schemas.openxmlformats.org/officeDocument/2006/relationships/tags" Target="../tags/tag1597.xml"/><Relationship Id="rId5" Type="http://schemas.openxmlformats.org/officeDocument/2006/relationships/tags" Target="../tags/tag1453.xml"/><Relationship Id="rId90" Type="http://schemas.openxmlformats.org/officeDocument/2006/relationships/tags" Target="../tags/tag1538.xml"/><Relationship Id="rId95" Type="http://schemas.openxmlformats.org/officeDocument/2006/relationships/tags" Target="../tags/tag1543.xml"/><Relationship Id="rId160" Type="http://schemas.openxmlformats.org/officeDocument/2006/relationships/tags" Target="../tags/tag1608.xml"/><Relationship Id="rId165" Type="http://schemas.openxmlformats.org/officeDocument/2006/relationships/tags" Target="../tags/tag1613.xml"/><Relationship Id="rId181" Type="http://schemas.openxmlformats.org/officeDocument/2006/relationships/tags" Target="../tags/tag1629.xml"/><Relationship Id="rId186" Type="http://schemas.openxmlformats.org/officeDocument/2006/relationships/tags" Target="../tags/tag1634.xml"/><Relationship Id="rId22" Type="http://schemas.openxmlformats.org/officeDocument/2006/relationships/tags" Target="../tags/tag1470.xml"/><Relationship Id="rId27" Type="http://schemas.openxmlformats.org/officeDocument/2006/relationships/tags" Target="../tags/tag1475.xml"/><Relationship Id="rId43" Type="http://schemas.openxmlformats.org/officeDocument/2006/relationships/tags" Target="../tags/tag1491.xml"/><Relationship Id="rId48" Type="http://schemas.openxmlformats.org/officeDocument/2006/relationships/tags" Target="../tags/tag1496.xml"/><Relationship Id="rId64" Type="http://schemas.openxmlformats.org/officeDocument/2006/relationships/tags" Target="../tags/tag1512.xml"/><Relationship Id="rId69" Type="http://schemas.openxmlformats.org/officeDocument/2006/relationships/tags" Target="../tags/tag1517.xml"/><Relationship Id="rId113" Type="http://schemas.openxmlformats.org/officeDocument/2006/relationships/tags" Target="../tags/tag1561.xml"/><Relationship Id="rId118" Type="http://schemas.openxmlformats.org/officeDocument/2006/relationships/tags" Target="../tags/tag1566.xml"/><Relationship Id="rId134" Type="http://schemas.openxmlformats.org/officeDocument/2006/relationships/tags" Target="../tags/tag1582.xml"/><Relationship Id="rId139" Type="http://schemas.openxmlformats.org/officeDocument/2006/relationships/tags" Target="../tags/tag1587.xml"/><Relationship Id="rId80" Type="http://schemas.openxmlformats.org/officeDocument/2006/relationships/tags" Target="../tags/tag1528.xml"/><Relationship Id="rId85" Type="http://schemas.openxmlformats.org/officeDocument/2006/relationships/tags" Target="../tags/tag1533.xml"/><Relationship Id="rId150" Type="http://schemas.openxmlformats.org/officeDocument/2006/relationships/tags" Target="../tags/tag1598.xml"/><Relationship Id="rId155" Type="http://schemas.openxmlformats.org/officeDocument/2006/relationships/tags" Target="../tags/tag1603.xml"/><Relationship Id="rId171" Type="http://schemas.openxmlformats.org/officeDocument/2006/relationships/tags" Target="../tags/tag1619.xml"/><Relationship Id="rId176" Type="http://schemas.openxmlformats.org/officeDocument/2006/relationships/tags" Target="../tags/tag1624.xml"/><Relationship Id="rId12" Type="http://schemas.openxmlformats.org/officeDocument/2006/relationships/tags" Target="../tags/tag1460.xml"/><Relationship Id="rId17" Type="http://schemas.openxmlformats.org/officeDocument/2006/relationships/tags" Target="../tags/tag1465.xml"/><Relationship Id="rId33" Type="http://schemas.openxmlformats.org/officeDocument/2006/relationships/tags" Target="../tags/tag1481.xml"/><Relationship Id="rId38" Type="http://schemas.openxmlformats.org/officeDocument/2006/relationships/tags" Target="../tags/tag1486.xml"/><Relationship Id="rId59" Type="http://schemas.openxmlformats.org/officeDocument/2006/relationships/tags" Target="../tags/tag1507.xml"/><Relationship Id="rId103" Type="http://schemas.openxmlformats.org/officeDocument/2006/relationships/tags" Target="../tags/tag1551.xml"/><Relationship Id="rId108" Type="http://schemas.openxmlformats.org/officeDocument/2006/relationships/tags" Target="../tags/tag1556.xml"/><Relationship Id="rId124" Type="http://schemas.openxmlformats.org/officeDocument/2006/relationships/tags" Target="../tags/tag1572.xml"/><Relationship Id="rId129" Type="http://schemas.openxmlformats.org/officeDocument/2006/relationships/tags" Target="../tags/tag1577.xml"/><Relationship Id="rId54" Type="http://schemas.openxmlformats.org/officeDocument/2006/relationships/tags" Target="../tags/tag1502.xml"/><Relationship Id="rId70" Type="http://schemas.openxmlformats.org/officeDocument/2006/relationships/tags" Target="../tags/tag1518.xml"/><Relationship Id="rId75" Type="http://schemas.openxmlformats.org/officeDocument/2006/relationships/tags" Target="../tags/tag1523.xml"/><Relationship Id="rId91" Type="http://schemas.openxmlformats.org/officeDocument/2006/relationships/tags" Target="../tags/tag1539.xml"/><Relationship Id="rId96" Type="http://schemas.openxmlformats.org/officeDocument/2006/relationships/tags" Target="../tags/tag1544.xml"/><Relationship Id="rId140" Type="http://schemas.openxmlformats.org/officeDocument/2006/relationships/tags" Target="../tags/tag1588.xml"/><Relationship Id="rId145" Type="http://schemas.openxmlformats.org/officeDocument/2006/relationships/tags" Target="../tags/tag1593.xml"/><Relationship Id="rId161" Type="http://schemas.openxmlformats.org/officeDocument/2006/relationships/tags" Target="../tags/tag1609.xml"/><Relationship Id="rId166" Type="http://schemas.openxmlformats.org/officeDocument/2006/relationships/tags" Target="../tags/tag1614.xml"/><Relationship Id="rId182" Type="http://schemas.openxmlformats.org/officeDocument/2006/relationships/tags" Target="../tags/tag1630.xml"/><Relationship Id="rId187" Type="http://schemas.openxmlformats.org/officeDocument/2006/relationships/tags" Target="../tags/tag1635.xml"/><Relationship Id="rId1" Type="http://schemas.openxmlformats.org/officeDocument/2006/relationships/tags" Target="../tags/tag1449.xml"/><Relationship Id="rId6" Type="http://schemas.openxmlformats.org/officeDocument/2006/relationships/tags" Target="../tags/tag1454.xml"/><Relationship Id="rId23" Type="http://schemas.openxmlformats.org/officeDocument/2006/relationships/tags" Target="../tags/tag1471.xml"/><Relationship Id="rId28" Type="http://schemas.openxmlformats.org/officeDocument/2006/relationships/tags" Target="../tags/tag1476.xml"/><Relationship Id="rId49" Type="http://schemas.openxmlformats.org/officeDocument/2006/relationships/tags" Target="../tags/tag1497.xml"/><Relationship Id="rId114" Type="http://schemas.openxmlformats.org/officeDocument/2006/relationships/tags" Target="../tags/tag1562.xml"/><Relationship Id="rId119" Type="http://schemas.openxmlformats.org/officeDocument/2006/relationships/tags" Target="../tags/tag1567.xml"/><Relationship Id="rId44" Type="http://schemas.openxmlformats.org/officeDocument/2006/relationships/tags" Target="../tags/tag1492.xml"/><Relationship Id="rId60" Type="http://schemas.openxmlformats.org/officeDocument/2006/relationships/tags" Target="../tags/tag1508.xml"/><Relationship Id="rId65" Type="http://schemas.openxmlformats.org/officeDocument/2006/relationships/tags" Target="../tags/tag1513.xml"/><Relationship Id="rId81" Type="http://schemas.openxmlformats.org/officeDocument/2006/relationships/tags" Target="../tags/tag1529.xml"/><Relationship Id="rId86" Type="http://schemas.openxmlformats.org/officeDocument/2006/relationships/tags" Target="../tags/tag1534.xml"/><Relationship Id="rId130" Type="http://schemas.openxmlformats.org/officeDocument/2006/relationships/tags" Target="../tags/tag1578.xml"/><Relationship Id="rId135" Type="http://schemas.openxmlformats.org/officeDocument/2006/relationships/tags" Target="../tags/tag1583.xml"/><Relationship Id="rId151" Type="http://schemas.openxmlformats.org/officeDocument/2006/relationships/tags" Target="../tags/tag1599.xml"/><Relationship Id="rId156" Type="http://schemas.openxmlformats.org/officeDocument/2006/relationships/tags" Target="../tags/tag1604.xml"/><Relationship Id="rId177" Type="http://schemas.openxmlformats.org/officeDocument/2006/relationships/tags" Target="../tags/tag1625.xml"/><Relationship Id="rId172" Type="http://schemas.openxmlformats.org/officeDocument/2006/relationships/tags" Target="../tags/tag1620.xml"/><Relationship Id="rId13" Type="http://schemas.openxmlformats.org/officeDocument/2006/relationships/tags" Target="../tags/tag1461.xml"/><Relationship Id="rId18" Type="http://schemas.openxmlformats.org/officeDocument/2006/relationships/tags" Target="../tags/tag1466.xml"/><Relationship Id="rId39" Type="http://schemas.openxmlformats.org/officeDocument/2006/relationships/tags" Target="../tags/tag1487.xml"/><Relationship Id="rId109" Type="http://schemas.openxmlformats.org/officeDocument/2006/relationships/tags" Target="../tags/tag1557.xml"/><Relationship Id="rId34" Type="http://schemas.openxmlformats.org/officeDocument/2006/relationships/tags" Target="../tags/tag1482.xml"/><Relationship Id="rId50" Type="http://schemas.openxmlformats.org/officeDocument/2006/relationships/tags" Target="../tags/tag1498.xml"/><Relationship Id="rId55" Type="http://schemas.openxmlformats.org/officeDocument/2006/relationships/tags" Target="../tags/tag1503.xml"/><Relationship Id="rId76" Type="http://schemas.openxmlformats.org/officeDocument/2006/relationships/tags" Target="../tags/tag1524.xml"/><Relationship Id="rId97" Type="http://schemas.openxmlformats.org/officeDocument/2006/relationships/tags" Target="../tags/tag1545.xml"/><Relationship Id="rId104" Type="http://schemas.openxmlformats.org/officeDocument/2006/relationships/tags" Target="../tags/tag1552.xml"/><Relationship Id="rId120" Type="http://schemas.openxmlformats.org/officeDocument/2006/relationships/tags" Target="../tags/tag1568.xml"/><Relationship Id="rId125" Type="http://schemas.openxmlformats.org/officeDocument/2006/relationships/tags" Target="../tags/tag1573.xml"/><Relationship Id="rId141" Type="http://schemas.openxmlformats.org/officeDocument/2006/relationships/tags" Target="../tags/tag1589.xml"/><Relationship Id="rId146" Type="http://schemas.openxmlformats.org/officeDocument/2006/relationships/tags" Target="../tags/tag1594.xml"/><Relationship Id="rId167" Type="http://schemas.openxmlformats.org/officeDocument/2006/relationships/tags" Target="../tags/tag1615.xml"/><Relationship Id="rId188" Type="http://schemas.openxmlformats.org/officeDocument/2006/relationships/tags" Target="../tags/tag1636.xml"/><Relationship Id="rId7" Type="http://schemas.openxmlformats.org/officeDocument/2006/relationships/tags" Target="../tags/tag1455.xml"/><Relationship Id="rId71" Type="http://schemas.openxmlformats.org/officeDocument/2006/relationships/tags" Target="../tags/tag1519.xml"/><Relationship Id="rId92" Type="http://schemas.openxmlformats.org/officeDocument/2006/relationships/tags" Target="../tags/tag1540.xml"/><Relationship Id="rId162" Type="http://schemas.openxmlformats.org/officeDocument/2006/relationships/tags" Target="../tags/tag1610.xml"/><Relationship Id="rId183" Type="http://schemas.openxmlformats.org/officeDocument/2006/relationships/tags" Target="../tags/tag1631.xml"/><Relationship Id="rId2" Type="http://schemas.openxmlformats.org/officeDocument/2006/relationships/tags" Target="../tags/tag1450.xml"/><Relationship Id="rId29" Type="http://schemas.openxmlformats.org/officeDocument/2006/relationships/tags" Target="../tags/tag1477.xml"/><Relationship Id="rId24" Type="http://schemas.openxmlformats.org/officeDocument/2006/relationships/tags" Target="../tags/tag1472.xml"/><Relationship Id="rId40" Type="http://schemas.openxmlformats.org/officeDocument/2006/relationships/tags" Target="../tags/tag1488.xml"/><Relationship Id="rId45" Type="http://schemas.openxmlformats.org/officeDocument/2006/relationships/tags" Target="../tags/tag1493.xml"/><Relationship Id="rId66" Type="http://schemas.openxmlformats.org/officeDocument/2006/relationships/tags" Target="../tags/tag1514.xml"/><Relationship Id="rId87" Type="http://schemas.openxmlformats.org/officeDocument/2006/relationships/tags" Target="../tags/tag1535.xml"/><Relationship Id="rId110" Type="http://schemas.openxmlformats.org/officeDocument/2006/relationships/tags" Target="../tags/tag1558.xml"/><Relationship Id="rId115" Type="http://schemas.openxmlformats.org/officeDocument/2006/relationships/tags" Target="../tags/tag1563.xml"/><Relationship Id="rId131" Type="http://schemas.openxmlformats.org/officeDocument/2006/relationships/tags" Target="../tags/tag1579.xml"/><Relationship Id="rId136" Type="http://schemas.openxmlformats.org/officeDocument/2006/relationships/tags" Target="../tags/tag1584.xml"/><Relationship Id="rId157" Type="http://schemas.openxmlformats.org/officeDocument/2006/relationships/tags" Target="../tags/tag1605.xml"/><Relationship Id="rId178" Type="http://schemas.openxmlformats.org/officeDocument/2006/relationships/tags" Target="../tags/tag1626.xml"/><Relationship Id="rId61" Type="http://schemas.openxmlformats.org/officeDocument/2006/relationships/tags" Target="../tags/tag1509.xml"/><Relationship Id="rId82" Type="http://schemas.openxmlformats.org/officeDocument/2006/relationships/tags" Target="../tags/tag1530.xml"/><Relationship Id="rId152" Type="http://schemas.openxmlformats.org/officeDocument/2006/relationships/tags" Target="../tags/tag1600.xml"/><Relationship Id="rId173" Type="http://schemas.openxmlformats.org/officeDocument/2006/relationships/tags" Target="../tags/tag1621.xml"/><Relationship Id="rId19" Type="http://schemas.openxmlformats.org/officeDocument/2006/relationships/tags" Target="../tags/tag1467.xml"/><Relationship Id="rId14" Type="http://schemas.openxmlformats.org/officeDocument/2006/relationships/tags" Target="../tags/tag1462.xml"/><Relationship Id="rId30" Type="http://schemas.openxmlformats.org/officeDocument/2006/relationships/tags" Target="../tags/tag1478.xml"/><Relationship Id="rId35" Type="http://schemas.openxmlformats.org/officeDocument/2006/relationships/tags" Target="../tags/tag1483.xml"/><Relationship Id="rId56" Type="http://schemas.openxmlformats.org/officeDocument/2006/relationships/tags" Target="../tags/tag1504.xml"/><Relationship Id="rId77" Type="http://schemas.openxmlformats.org/officeDocument/2006/relationships/tags" Target="../tags/tag1525.xml"/><Relationship Id="rId100" Type="http://schemas.openxmlformats.org/officeDocument/2006/relationships/tags" Target="../tags/tag1548.xml"/><Relationship Id="rId105" Type="http://schemas.openxmlformats.org/officeDocument/2006/relationships/tags" Target="../tags/tag1553.xml"/><Relationship Id="rId126" Type="http://schemas.openxmlformats.org/officeDocument/2006/relationships/tags" Target="../tags/tag1574.xml"/><Relationship Id="rId147" Type="http://schemas.openxmlformats.org/officeDocument/2006/relationships/tags" Target="../tags/tag1595.xml"/><Relationship Id="rId168" Type="http://schemas.openxmlformats.org/officeDocument/2006/relationships/tags" Target="../tags/tag1616.xml"/><Relationship Id="rId8" Type="http://schemas.openxmlformats.org/officeDocument/2006/relationships/tags" Target="../tags/tag1456.xml"/><Relationship Id="rId51" Type="http://schemas.openxmlformats.org/officeDocument/2006/relationships/tags" Target="../tags/tag1499.xml"/><Relationship Id="rId72" Type="http://schemas.openxmlformats.org/officeDocument/2006/relationships/tags" Target="../tags/tag1520.xml"/><Relationship Id="rId93" Type="http://schemas.openxmlformats.org/officeDocument/2006/relationships/tags" Target="../tags/tag1541.xml"/><Relationship Id="rId98" Type="http://schemas.openxmlformats.org/officeDocument/2006/relationships/tags" Target="../tags/tag1546.xml"/><Relationship Id="rId121" Type="http://schemas.openxmlformats.org/officeDocument/2006/relationships/tags" Target="../tags/tag1569.xml"/><Relationship Id="rId142" Type="http://schemas.openxmlformats.org/officeDocument/2006/relationships/tags" Target="../tags/tag1590.xml"/><Relationship Id="rId163" Type="http://schemas.openxmlformats.org/officeDocument/2006/relationships/tags" Target="../tags/tag1611.xml"/><Relationship Id="rId184" Type="http://schemas.openxmlformats.org/officeDocument/2006/relationships/tags" Target="../tags/tag1632.xml"/><Relationship Id="rId189" Type="http://schemas.openxmlformats.org/officeDocument/2006/relationships/tags" Target="../tags/tag1637.xml"/><Relationship Id="rId3" Type="http://schemas.openxmlformats.org/officeDocument/2006/relationships/tags" Target="../tags/tag1451.xml"/><Relationship Id="rId25" Type="http://schemas.openxmlformats.org/officeDocument/2006/relationships/tags" Target="../tags/tag1473.xml"/><Relationship Id="rId46" Type="http://schemas.openxmlformats.org/officeDocument/2006/relationships/tags" Target="../tags/tag1494.xml"/><Relationship Id="rId67" Type="http://schemas.openxmlformats.org/officeDocument/2006/relationships/tags" Target="../tags/tag1515.xml"/><Relationship Id="rId116" Type="http://schemas.openxmlformats.org/officeDocument/2006/relationships/tags" Target="../tags/tag1564.xml"/><Relationship Id="rId137" Type="http://schemas.openxmlformats.org/officeDocument/2006/relationships/tags" Target="../tags/tag1585.xml"/><Relationship Id="rId158" Type="http://schemas.openxmlformats.org/officeDocument/2006/relationships/tags" Target="../tags/tag1606.xml"/><Relationship Id="rId20" Type="http://schemas.openxmlformats.org/officeDocument/2006/relationships/tags" Target="../tags/tag1468.xml"/><Relationship Id="rId41" Type="http://schemas.openxmlformats.org/officeDocument/2006/relationships/tags" Target="../tags/tag1489.xml"/><Relationship Id="rId62" Type="http://schemas.openxmlformats.org/officeDocument/2006/relationships/tags" Target="../tags/tag1510.xml"/><Relationship Id="rId83" Type="http://schemas.openxmlformats.org/officeDocument/2006/relationships/tags" Target="../tags/tag1531.xml"/><Relationship Id="rId88" Type="http://schemas.openxmlformats.org/officeDocument/2006/relationships/tags" Target="../tags/tag1536.xml"/><Relationship Id="rId111" Type="http://schemas.openxmlformats.org/officeDocument/2006/relationships/tags" Target="../tags/tag1559.xml"/><Relationship Id="rId132" Type="http://schemas.openxmlformats.org/officeDocument/2006/relationships/tags" Target="../tags/tag1580.xml"/><Relationship Id="rId153" Type="http://schemas.openxmlformats.org/officeDocument/2006/relationships/tags" Target="../tags/tag1601.xml"/><Relationship Id="rId174" Type="http://schemas.openxmlformats.org/officeDocument/2006/relationships/tags" Target="../tags/tag1622.xml"/><Relationship Id="rId179" Type="http://schemas.openxmlformats.org/officeDocument/2006/relationships/tags" Target="../tags/tag1627.xml"/><Relationship Id="rId190" Type="http://schemas.openxmlformats.org/officeDocument/2006/relationships/tags" Target="../tags/tag1638.xml"/><Relationship Id="rId15" Type="http://schemas.openxmlformats.org/officeDocument/2006/relationships/tags" Target="../tags/tag1463.xml"/><Relationship Id="rId36" Type="http://schemas.openxmlformats.org/officeDocument/2006/relationships/tags" Target="../tags/tag1484.xml"/><Relationship Id="rId57" Type="http://schemas.openxmlformats.org/officeDocument/2006/relationships/tags" Target="../tags/tag1505.xml"/><Relationship Id="rId106" Type="http://schemas.openxmlformats.org/officeDocument/2006/relationships/tags" Target="../tags/tag1554.xml"/><Relationship Id="rId127" Type="http://schemas.openxmlformats.org/officeDocument/2006/relationships/tags" Target="../tags/tag1575.xml"/><Relationship Id="rId10" Type="http://schemas.openxmlformats.org/officeDocument/2006/relationships/tags" Target="../tags/tag1458.xml"/><Relationship Id="rId31" Type="http://schemas.openxmlformats.org/officeDocument/2006/relationships/tags" Target="../tags/tag1479.xml"/><Relationship Id="rId52" Type="http://schemas.openxmlformats.org/officeDocument/2006/relationships/tags" Target="../tags/tag1500.xml"/><Relationship Id="rId73" Type="http://schemas.openxmlformats.org/officeDocument/2006/relationships/tags" Target="../tags/tag1521.xml"/><Relationship Id="rId78" Type="http://schemas.openxmlformats.org/officeDocument/2006/relationships/tags" Target="../tags/tag1526.xml"/><Relationship Id="rId94" Type="http://schemas.openxmlformats.org/officeDocument/2006/relationships/tags" Target="../tags/tag1542.xml"/><Relationship Id="rId99" Type="http://schemas.openxmlformats.org/officeDocument/2006/relationships/tags" Target="../tags/tag1547.xml"/><Relationship Id="rId101" Type="http://schemas.openxmlformats.org/officeDocument/2006/relationships/tags" Target="../tags/tag1549.xml"/><Relationship Id="rId122" Type="http://schemas.openxmlformats.org/officeDocument/2006/relationships/tags" Target="../tags/tag1570.xml"/><Relationship Id="rId143" Type="http://schemas.openxmlformats.org/officeDocument/2006/relationships/tags" Target="../tags/tag1591.xml"/><Relationship Id="rId148" Type="http://schemas.openxmlformats.org/officeDocument/2006/relationships/tags" Target="../tags/tag1596.xml"/><Relationship Id="rId164" Type="http://schemas.openxmlformats.org/officeDocument/2006/relationships/tags" Target="../tags/tag1612.xml"/><Relationship Id="rId169" Type="http://schemas.openxmlformats.org/officeDocument/2006/relationships/tags" Target="../tags/tag1617.xml"/><Relationship Id="rId185" Type="http://schemas.openxmlformats.org/officeDocument/2006/relationships/tags" Target="../tags/tag1633.xml"/><Relationship Id="rId4" Type="http://schemas.openxmlformats.org/officeDocument/2006/relationships/tags" Target="../tags/tag1452.xml"/><Relationship Id="rId9" Type="http://schemas.openxmlformats.org/officeDocument/2006/relationships/tags" Target="../tags/tag1457.xml"/><Relationship Id="rId180" Type="http://schemas.openxmlformats.org/officeDocument/2006/relationships/tags" Target="../tags/tag1628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664.xml"/><Relationship Id="rId117" Type="http://schemas.openxmlformats.org/officeDocument/2006/relationships/tags" Target="../tags/tag1755.xml"/><Relationship Id="rId21" Type="http://schemas.openxmlformats.org/officeDocument/2006/relationships/tags" Target="../tags/tag1659.xml"/><Relationship Id="rId42" Type="http://schemas.openxmlformats.org/officeDocument/2006/relationships/tags" Target="../tags/tag1680.xml"/><Relationship Id="rId47" Type="http://schemas.openxmlformats.org/officeDocument/2006/relationships/tags" Target="../tags/tag1685.xml"/><Relationship Id="rId63" Type="http://schemas.openxmlformats.org/officeDocument/2006/relationships/tags" Target="../tags/tag1701.xml"/><Relationship Id="rId68" Type="http://schemas.openxmlformats.org/officeDocument/2006/relationships/tags" Target="../tags/tag1706.xml"/><Relationship Id="rId84" Type="http://schemas.openxmlformats.org/officeDocument/2006/relationships/tags" Target="../tags/tag1722.xml"/><Relationship Id="rId89" Type="http://schemas.openxmlformats.org/officeDocument/2006/relationships/tags" Target="../tags/tag1727.xml"/><Relationship Id="rId112" Type="http://schemas.openxmlformats.org/officeDocument/2006/relationships/tags" Target="../tags/tag1750.xml"/><Relationship Id="rId133" Type="http://schemas.openxmlformats.org/officeDocument/2006/relationships/tags" Target="../tags/tag1771.xml"/><Relationship Id="rId138" Type="http://schemas.openxmlformats.org/officeDocument/2006/relationships/tags" Target="../tags/tag1776.xml"/><Relationship Id="rId154" Type="http://schemas.openxmlformats.org/officeDocument/2006/relationships/tags" Target="../tags/tag1792.xml"/><Relationship Id="rId159" Type="http://schemas.openxmlformats.org/officeDocument/2006/relationships/slideLayout" Target="../slideLayouts/slideLayout1.xml"/><Relationship Id="rId16" Type="http://schemas.openxmlformats.org/officeDocument/2006/relationships/tags" Target="../tags/tag1654.xml"/><Relationship Id="rId107" Type="http://schemas.openxmlformats.org/officeDocument/2006/relationships/tags" Target="../tags/tag1745.xml"/><Relationship Id="rId11" Type="http://schemas.openxmlformats.org/officeDocument/2006/relationships/tags" Target="../tags/tag1649.xml"/><Relationship Id="rId32" Type="http://schemas.openxmlformats.org/officeDocument/2006/relationships/tags" Target="../tags/tag1670.xml"/><Relationship Id="rId37" Type="http://schemas.openxmlformats.org/officeDocument/2006/relationships/tags" Target="../tags/tag1675.xml"/><Relationship Id="rId53" Type="http://schemas.openxmlformats.org/officeDocument/2006/relationships/tags" Target="../tags/tag1691.xml"/><Relationship Id="rId58" Type="http://schemas.openxmlformats.org/officeDocument/2006/relationships/tags" Target="../tags/tag1696.xml"/><Relationship Id="rId74" Type="http://schemas.openxmlformats.org/officeDocument/2006/relationships/tags" Target="../tags/tag1712.xml"/><Relationship Id="rId79" Type="http://schemas.openxmlformats.org/officeDocument/2006/relationships/tags" Target="../tags/tag1717.xml"/><Relationship Id="rId102" Type="http://schemas.openxmlformats.org/officeDocument/2006/relationships/tags" Target="../tags/tag1740.xml"/><Relationship Id="rId123" Type="http://schemas.openxmlformats.org/officeDocument/2006/relationships/tags" Target="../tags/tag1761.xml"/><Relationship Id="rId128" Type="http://schemas.openxmlformats.org/officeDocument/2006/relationships/tags" Target="../tags/tag1766.xml"/><Relationship Id="rId144" Type="http://schemas.openxmlformats.org/officeDocument/2006/relationships/tags" Target="../tags/tag1782.xml"/><Relationship Id="rId149" Type="http://schemas.openxmlformats.org/officeDocument/2006/relationships/tags" Target="../tags/tag1787.xml"/><Relationship Id="rId5" Type="http://schemas.openxmlformats.org/officeDocument/2006/relationships/tags" Target="../tags/tag1643.xml"/><Relationship Id="rId90" Type="http://schemas.openxmlformats.org/officeDocument/2006/relationships/tags" Target="../tags/tag1728.xml"/><Relationship Id="rId95" Type="http://schemas.openxmlformats.org/officeDocument/2006/relationships/tags" Target="../tags/tag1733.xml"/><Relationship Id="rId22" Type="http://schemas.openxmlformats.org/officeDocument/2006/relationships/tags" Target="../tags/tag1660.xml"/><Relationship Id="rId27" Type="http://schemas.openxmlformats.org/officeDocument/2006/relationships/tags" Target="../tags/tag1665.xml"/><Relationship Id="rId43" Type="http://schemas.openxmlformats.org/officeDocument/2006/relationships/tags" Target="../tags/tag1681.xml"/><Relationship Id="rId48" Type="http://schemas.openxmlformats.org/officeDocument/2006/relationships/tags" Target="../tags/tag1686.xml"/><Relationship Id="rId64" Type="http://schemas.openxmlformats.org/officeDocument/2006/relationships/tags" Target="../tags/tag1702.xml"/><Relationship Id="rId69" Type="http://schemas.openxmlformats.org/officeDocument/2006/relationships/tags" Target="../tags/tag1707.xml"/><Relationship Id="rId113" Type="http://schemas.openxmlformats.org/officeDocument/2006/relationships/tags" Target="../tags/tag1751.xml"/><Relationship Id="rId118" Type="http://schemas.openxmlformats.org/officeDocument/2006/relationships/tags" Target="../tags/tag1756.xml"/><Relationship Id="rId134" Type="http://schemas.openxmlformats.org/officeDocument/2006/relationships/tags" Target="../tags/tag1772.xml"/><Relationship Id="rId139" Type="http://schemas.openxmlformats.org/officeDocument/2006/relationships/tags" Target="../tags/tag1777.xml"/><Relationship Id="rId80" Type="http://schemas.openxmlformats.org/officeDocument/2006/relationships/tags" Target="../tags/tag1718.xml"/><Relationship Id="rId85" Type="http://schemas.openxmlformats.org/officeDocument/2006/relationships/tags" Target="../tags/tag1723.xml"/><Relationship Id="rId150" Type="http://schemas.openxmlformats.org/officeDocument/2006/relationships/tags" Target="../tags/tag1788.xml"/><Relationship Id="rId155" Type="http://schemas.openxmlformats.org/officeDocument/2006/relationships/tags" Target="../tags/tag1793.xml"/><Relationship Id="rId12" Type="http://schemas.openxmlformats.org/officeDocument/2006/relationships/tags" Target="../tags/tag1650.xml"/><Relationship Id="rId17" Type="http://schemas.openxmlformats.org/officeDocument/2006/relationships/tags" Target="../tags/tag1655.xml"/><Relationship Id="rId33" Type="http://schemas.openxmlformats.org/officeDocument/2006/relationships/tags" Target="../tags/tag1671.xml"/><Relationship Id="rId38" Type="http://schemas.openxmlformats.org/officeDocument/2006/relationships/tags" Target="../tags/tag1676.xml"/><Relationship Id="rId59" Type="http://schemas.openxmlformats.org/officeDocument/2006/relationships/tags" Target="../tags/tag1697.xml"/><Relationship Id="rId103" Type="http://schemas.openxmlformats.org/officeDocument/2006/relationships/tags" Target="../tags/tag1741.xml"/><Relationship Id="rId108" Type="http://schemas.openxmlformats.org/officeDocument/2006/relationships/tags" Target="../tags/tag1746.xml"/><Relationship Id="rId124" Type="http://schemas.openxmlformats.org/officeDocument/2006/relationships/tags" Target="../tags/tag1762.xml"/><Relationship Id="rId129" Type="http://schemas.openxmlformats.org/officeDocument/2006/relationships/tags" Target="../tags/tag1767.xml"/><Relationship Id="rId20" Type="http://schemas.openxmlformats.org/officeDocument/2006/relationships/tags" Target="../tags/tag1658.xml"/><Relationship Id="rId41" Type="http://schemas.openxmlformats.org/officeDocument/2006/relationships/tags" Target="../tags/tag1679.xml"/><Relationship Id="rId54" Type="http://schemas.openxmlformats.org/officeDocument/2006/relationships/tags" Target="../tags/tag1692.xml"/><Relationship Id="rId62" Type="http://schemas.openxmlformats.org/officeDocument/2006/relationships/tags" Target="../tags/tag1700.xml"/><Relationship Id="rId70" Type="http://schemas.openxmlformats.org/officeDocument/2006/relationships/tags" Target="../tags/tag1708.xml"/><Relationship Id="rId75" Type="http://schemas.openxmlformats.org/officeDocument/2006/relationships/tags" Target="../tags/tag1713.xml"/><Relationship Id="rId83" Type="http://schemas.openxmlformats.org/officeDocument/2006/relationships/tags" Target="../tags/tag1721.xml"/><Relationship Id="rId88" Type="http://schemas.openxmlformats.org/officeDocument/2006/relationships/tags" Target="../tags/tag1726.xml"/><Relationship Id="rId91" Type="http://schemas.openxmlformats.org/officeDocument/2006/relationships/tags" Target="../tags/tag1729.xml"/><Relationship Id="rId96" Type="http://schemas.openxmlformats.org/officeDocument/2006/relationships/tags" Target="../tags/tag1734.xml"/><Relationship Id="rId111" Type="http://schemas.openxmlformats.org/officeDocument/2006/relationships/tags" Target="../tags/tag1749.xml"/><Relationship Id="rId132" Type="http://schemas.openxmlformats.org/officeDocument/2006/relationships/tags" Target="../tags/tag1770.xml"/><Relationship Id="rId140" Type="http://schemas.openxmlformats.org/officeDocument/2006/relationships/tags" Target="../tags/tag1778.xml"/><Relationship Id="rId145" Type="http://schemas.openxmlformats.org/officeDocument/2006/relationships/tags" Target="../tags/tag1783.xml"/><Relationship Id="rId153" Type="http://schemas.openxmlformats.org/officeDocument/2006/relationships/tags" Target="../tags/tag1791.xml"/><Relationship Id="rId1" Type="http://schemas.openxmlformats.org/officeDocument/2006/relationships/tags" Target="../tags/tag1639.xml"/><Relationship Id="rId6" Type="http://schemas.openxmlformats.org/officeDocument/2006/relationships/tags" Target="../tags/tag1644.xml"/><Relationship Id="rId15" Type="http://schemas.openxmlformats.org/officeDocument/2006/relationships/tags" Target="../tags/tag1653.xml"/><Relationship Id="rId23" Type="http://schemas.openxmlformats.org/officeDocument/2006/relationships/tags" Target="../tags/tag1661.xml"/><Relationship Id="rId28" Type="http://schemas.openxmlformats.org/officeDocument/2006/relationships/tags" Target="../tags/tag1666.xml"/><Relationship Id="rId36" Type="http://schemas.openxmlformats.org/officeDocument/2006/relationships/tags" Target="../tags/tag1674.xml"/><Relationship Id="rId49" Type="http://schemas.openxmlformats.org/officeDocument/2006/relationships/tags" Target="../tags/tag1687.xml"/><Relationship Id="rId57" Type="http://schemas.openxmlformats.org/officeDocument/2006/relationships/tags" Target="../tags/tag1695.xml"/><Relationship Id="rId106" Type="http://schemas.openxmlformats.org/officeDocument/2006/relationships/tags" Target="../tags/tag1744.xml"/><Relationship Id="rId114" Type="http://schemas.openxmlformats.org/officeDocument/2006/relationships/tags" Target="../tags/tag1752.xml"/><Relationship Id="rId119" Type="http://schemas.openxmlformats.org/officeDocument/2006/relationships/tags" Target="../tags/tag1757.xml"/><Relationship Id="rId127" Type="http://schemas.openxmlformats.org/officeDocument/2006/relationships/tags" Target="../tags/tag1765.xml"/><Relationship Id="rId10" Type="http://schemas.openxmlformats.org/officeDocument/2006/relationships/tags" Target="../tags/tag1648.xml"/><Relationship Id="rId31" Type="http://schemas.openxmlformats.org/officeDocument/2006/relationships/tags" Target="../tags/tag1669.xml"/><Relationship Id="rId44" Type="http://schemas.openxmlformats.org/officeDocument/2006/relationships/tags" Target="../tags/tag1682.xml"/><Relationship Id="rId52" Type="http://schemas.openxmlformats.org/officeDocument/2006/relationships/tags" Target="../tags/tag1690.xml"/><Relationship Id="rId60" Type="http://schemas.openxmlformats.org/officeDocument/2006/relationships/tags" Target="../tags/tag1698.xml"/><Relationship Id="rId65" Type="http://schemas.openxmlformats.org/officeDocument/2006/relationships/tags" Target="../tags/tag1703.xml"/><Relationship Id="rId73" Type="http://schemas.openxmlformats.org/officeDocument/2006/relationships/tags" Target="../tags/tag1711.xml"/><Relationship Id="rId78" Type="http://schemas.openxmlformats.org/officeDocument/2006/relationships/tags" Target="../tags/tag1716.xml"/><Relationship Id="rId81" Type="http://schemas.openxmlformats.org/officeDocument/2006/relationships/tags" Target="../tags/tag1719.xml"/><Relationship Id="rId86" Type="http://schemas.openxmlformats.org/officeDocument/2006/relationships/tags" Target="../tags/tag1724.xml"/><Relationship Id="rId94" Type="http://schemas.openxmlformats.org/officeDocument/2006/relationships/tags" Target="../tags/tag1732.xml"/><Relationship Id="rId99" Type="http://schemas.openxmlformats.org/officeDocument/2006/relationships/tags" Target="../tags/tag1737.xml"/><Relationship Id="rId101" Type="http://schemas.openxmlformats.org/officeDocument/2006/relationships/tags" Target="../tags/tag1739.xml"/><Relationship Id="rId122" Type="http://schemas.openxmlformats.org/officeDocument/2006/relationships/tags" Target="../tags/tag1760.xml"/><Relationship Id="rId130" Type="http://schemas.openxmlformats.org/officeDocument/2006/relationships/tags" Target="../tags/tag1768.xml"/><Relationship Id="rId135" Type="http://schemas.openxmlformats.org/officeDocument/2006/relationships/tags" Target="../tags/tag1773.xml"/><Relationship Id="rId143" Type="http://schemas.openxmlformats.org/officeDocument/2006/relationships/tags" Target="../tags/tag1781.xml"/><Relationship Id="rId148" Type="http://schemas.openxmlformats.org/officeDocument/2006/relationships/tags" Target="../tags/tag1786.xml"/><Relationship Id="rId151" Type="http://schemas.openxmlformats.org/officeDocument/2006/relationships/tags" Target="../tags/tag1789.xml"/><Relationship Id="rId156" Type="http://schemas.openxmlformats.org/officeDocument/2006/relationships/tags" Target="../tags/tag1794.xml"/><Relationship Id="rId4" Type="http://schemas.openxmlformats.org/officeDocument/2006/relationships/tags" Target="../tags/tag1642.xml"/><Relationship Id="rId9" Type="http://schemas.openxmlformats.org/officeDocument/2006/relationships/tags" Target="../tags/tag1647.xml"/><Relationship Id="rId13" Type="http://schemas.openxmlformats.org/officeDocument/2006/relationships/tags" Target="../tags/tag1651.xml"/><Relationship Id="rId18" Type="http://schemas.openxmlformats.org/officeDocument/2006/relationships/tags" Target="../tags/tag1656.xml"/><Relationship Id="rId39" Type="http://schemas.openxmlformats.org/officeDocument/2006/relationships/tags" Target="../tags/tag1677.xml"/><Relationship Id="rId109" Type="http://schemas.openxmlformats.org/officeDocument/2006/relationships/tags" Target="../tags/tag1747.xml"/><Relationship Id="rId34" Type="http://schemas.openxmlformats.org/officeDocument/2006/relationships/tags" Target="../tags/tag1672.xml"/><Relationship Id="rId50" Type="http://schemas.openxmlformats.org/officeDocument/2006/relationships/tags" Target="../tags/tag1688.xml"/><Relationship Id="rId55" Type="http://schemas.openxmlformats.org/officeDocument/2006/relationships/tags" Target="../tags/tag1693.xml"/><Relationship Id="rId76" Type="http://schemas.openxmlformats.org/officeDocument/2006/relationships/tags" Target="../tags/tag1714.xml"/><Relationship Id="rId97" Type="http://schemas.openxmlformats.org/officeDocument/2006/relationships/tags" Target="../tags/tag1735.xml"/><Relationship Id="rId104" Type="http://schemas.openxmlformats.org/officeDocument/2006/relationships/tags" Target="../tags/tag1742.xml"/><Relationship Id="rId120" Type="http://schemas.openxmlformats.org/officeDocument/2006/relationships/tags" Target="../tags/tag1758.xml"/><Relationship Id="rId125" Type="http://schemas.openxmlformats.org/officeDocument/2006/relationships/tags" Target="../tags/tag1763.xml"/><Relationship Id="rId141" Type="http://schemas.openxmlformats.org/officeDocument/2006/relationships/tags" Target="../tags/tag1779.xml"/><Relationship Id="rId146" Type="http://schemas.openxmlformats.org/officeDocument/2006/relationships/tags" Target="../tags/tag1784.xml"/><Relationship Id="rId7" Type="http://schemas.openxmlformats.org/officeDocument/2006/relationships/tags" Target="../tags/tag1645.xml"/><Relationship Id="rId71" Type="http://schemas.openxmlformats.org/officeDocument/2006/relationships/tags" Target="../tags/tag1709.xml"/><Relationship Id="rId92" Type="http://schemas.openxmlformats.org/officeDocument/2006/relationships/tags" Target="../tags/tag1730.xml"/><Relationship Id="rId2" Type="http://schemas.openxmlformats.org/officeDocument/2006/relationships/tags" Target="../tags/tag1640.xml"/><Relationship Id="rId29" Type="http://schemas.openxmlformats.org/officeDocument/2006/relationships/tags" Target="../tags/tag1667.xml"/><Relationship Id="rId24" Type="http://schemas.openxmlformats.org/officeDocument/2006/relationships/tags" Target="../tags/tag1662.xml"/><Relationship Id="rId40" Type="http://schemas.openxmlformats.org/officeDocument/2006/relationships/tags" Target="../tags/tag1678.xml"/><Relationship Id="rId45" Type="http://schemas.openxmlformats.org/officeDocument/2006/relationships/tags" Target="../tags/tag1683.xml"/><Relationship Id="rId66" Type="http://schemas.openxmlformats.org/officeDocument/2006/relationships/tags" Target="../tags/tag1704.xml"/><Relationship Id="rId87" Type="http://schemas.openxmlformats.org/officeDocument/2006/relationships/tags" Target="../tags/tag1725.xml"/><Relationship Id="rId110" Type="http://schemas.openxmlformats.org/officeDocument/2006/relationships/tags" Target="../tags/tag1748.xml"/><Relationship Id="rId115" Type="http://schemas.openxmlformats.org/officeDocument/2006/relationships/tags" Target="../tags/tag1753.xml"/><Relationship Id="rId131" Type="http://schemas.openxmlformats.org/officeDocument/2006/relationships/tags" Target="../tags/tag1769.xml"/><Relationship Id="rId136" Type="http://schemas.openxmlformats.org/officeDocument/2006/relationships/tags" Target="../tags/tag1774.xml"/><Relationship Id="rId157" Type="http://schemas.openxmlformats.org/officeDocument/2006/relationships/tags" Target="../tags/tag1795.xml"/><Relationship Id="rId61" Type="http://schemas.openxmlformats.org/officeDocument/2006/relationships/tags" Target="../tags/tag1699.xml"/><Relationship Id="rId82" Type="http://schemas.openxmlformats.org/officeDocument/2006/relationships/tags" Target="../tags/tag1720.xml"/><Relationship Id="rId152" Type="http://schemas.openxmlformats.org/officeDocument/2006/relationships/tags" Target="../tags/tag1790.xml"/><Relationship Id="rId19" Type="http://schemas.openxmlformats.org/officeDocument/2006/relationships/tags" Target="../tags/tag1657.xml"/><Relationship Id="rId14" Type="http://schemas.openxmlformats.org/officeDocument/2006/relationships/tags" Target="../tags/tag1652.xml"/><Relationship Id="rId30" Type="http://schemas.openxmlformats.org/officeDocument/2006/relationships/tags" Target="../tags/tag1668.xml"/><Relationship Id="rId35" Type="http://schemas.openxmlformats.org/officeDocument/2006/relationships/tags" Target="../tags/tag1673.xml"/><Relationship Id="rId56" Type="http://schemas.openxmlformats.org/officeDocument/2006/relationships/tags" Target="../tags/tag1694.xml"/><Relationship Id="rId77" Type="http://schemas.openxmlformats.org/officeDocument/2006/relationships/tags" Target="../tags/tag1715.xml"/><Relationship Id="rId100" Type="http://schemas.openxmlformats.org/officeDocument/2006/relationships/tags" Target="../tags/tag1738.xml"/><Relationship Id="rId105" Type="http://schemas.openxmlformats.org/officeDocument/2006/relationships/tags" Target="../tags/tag1743.xml"/><Relationship Id="rId126" Type="http://schemas.openxmlformats.org/officeDocument/2006/relationships/tags" Target="../tags/tag1764.xml"/><Relationship Id="rId147" Type="http://schemas.openxmlformats.org/officeDocument/2006/relationships/tags" Target="../tags/tag1785.xml"/><Relationship Id="rId8" Type="http://schemas.openxmlformats.org/officeDocument/2006/relationships/tags" Target="../tags/tag1646.xml"/><Relationship Id="rId51" Type="http://schemas.openxmlformats.org/officeDocument/2006/relationships/tags" Target="../tags/tag1689.xml"/><Relationship Id="rId72" Type="http://schemas.openxmlformats.org/officeDocument/2006/relationships/tags" Target="../tags/tag1710.xml"/><Relationship Id="rId93" Type="http://schemas.openxmlformats.org/officeDocument/2006/relationships/tags" Target="../tags/tag1731.xml"/><Relationship Id="rId98" Type="http://schemas.openxmlformats.org/officeDocument/2006/relationships/tags" Target="../tags/tag1736.xml"/><Relationship Id="rId121" Type="http://schemas.openxmlformats.org/officeDocument/2006/relationships/tags" Target="../tags/tag1759.xml"/><Relationship Id="rId142" Type="http://schemas.openxmlformats.org/officeDocument/2006/relationships/tags" Target="../tags/tag1780.xml"/><Relationship Id="rId3" Type="http://schemas.openxmlformats.org/officeDocument/2006/relationships/tags" Target="../tags/tag1641.xml"/><Relationship Id="rId25" Type="http://schemas.openxmlformats.org/officeDocument/2006/relationships/tags" Target="../tags/tag1663.xml"/><Relationship Id="rId46" Type="http://schemas.openxmlformats.org/officeDocument/2006/relationships/tags" Target="../tags/tag1684.xml"/><Relationship Id="rId67" Type="http://schemas.openxmlformats.org/officeDocument/2006/relationships/tags" Target="../tags/tag1705.xml"/><Relationship Id="rId116" Type="http://schemas.openxmlformats.org/officeDocument/2006/relationships/tags" Target="../tags/tag1754.xml"/><Relationship Id="rId137" Type="http://schemas.openxmlformats.org/officeDocument/2006/relationships/tags" Target="../tags/tag1775.xml"/><Relationship Id="rId158" Type="http://schemas.openxmlformats.org/officeDocument/2006/relationships/tags" Target="../tags/tag17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37"/>
          <p:cNvGrpSpPr/>
          <p:nvPr/>
        </p:nvGrpSpPr>
        <p:grpSpPr>
          <a:xfrm>
            <a:off x="670030" y="620382"/>
            <a:ext cx="1349271" cy="615338"/>
            <a:chOff x="670030" y="620382"/>
            <a:chExt cx="1349271" cy="615338"/>
          </a:xfrm>
        </p:grpSpPr>
        <p:sp>
          <p:nvSpPr>
            <p:cNvPr id="2" name="SMARTInkShape-221"/>
            <p:cNvSpPr/>
            <p:nvPr>
              <p:custDataLst>
                <p:tags r:id="rId188"/>
              </p:custDataLst>
            </p:nvPr>
          </p:nvSpPr>
          <p:spPr>
            <a:xfrm>
              <a:off x="1761766" y="724398"/>
              <a:ext cx="257535" cy="183450"/>
            </a:xfrm>
            <a:custGeom>
              <a:avLst/>
              <a:gdLst/>
              <a:ahLst/>
              <a:cxnLst/>
              <a:rect l="0" t="0" r="0" b="0"/>
              <a:pathLst>
                <a:path w="257535" h="183450">
                  <a:moveTo>
                    <a:pt x="79734" y="107452"/>
                  </a:moveTo>
                  <a:lnTo>
                    <a:pt x="79734" y="107452"/>
                  </a:lnTo>
                  <a:lnTo>
                    <a:pt x="79028" y="100971"/>
                  </a:lnTo>
                  <a:lnTo>
                    <a:pt x="66903" y="56399"/>
                  </a:lnTo>
                  <a:lnTo>
                    <a:pt x="52392" y="27368"/>
                  </a:lnTo>
                  <a:lnTo>
                    <a:pt x="48806" y="25135"/>
                  </a:lnTo>
                  <a:lnTo>
                    <a:pt x="39177" y="24535"/>
                  </a:lnTo>
                  <a:lnTo>
                    <a:pt x="27842" y="30383"/>
                  </a:lnTo>
                  <a:lnTo>
                    <a:pt x="21856" y="34906"/>
                  </a:lnTo>
                  <a:lnTo>
                    <a:pt x="6689" y="61498"/>
                  </a:lnTo>
                  <a:lnTo>
                    <a:pt x="0" y="102930"/>
                  </a:lnTo>
                  <a:lnTo>
                    <a:pt x="1389" y="140841"/>
                  </a:lnTo>
                  <a:lnTo>
                    <a:pt x="8225" y="159686"/>
                  </a:lnTo>
                  <a:lnTo>
                    <a:pt x="22093" y="178432"/>
                  </a:lnTo>
                  <a:lnTo>
                    <a:pt x="26490" y="182289"/>
                  </a:lnTo>
                  <a:lnTo>
                    <a:pt x="31538" y="183449"/>
                  </a:lnTo>
                  <a:lnTo>
                    <a:pt x="42791" y="180975"/>
                  </a:lnTo>
                  <a:lnTo>
                    <a:pt x="47344" y="177634"/>
                  </a:lnTo>
                  <a:lnTo>
                    <a:pt x="54285" y="168277"/>
                  </a:lnTo>
                  <a:lnTo>
                    <a:pt x="63784" y="136296"/>
                  </a:lnTo>
                  <a:lnTo>
                    <a:pt x="66907" y="92299"/>
                  </a:lnTo>
                  <a:lnTo>
                    <a:pt x="67655" y="93117"/>
                  </a:lnTo>
                  <a:lnTo>
                    <a:pt x="71373" y="104380"/>
                  </a:lnTo>
                  <a:lnTo>
                    <a:pt x="76490" y="129913"/>
                  </a:lnTo>
                  <a:lnTo>
                    <a:pt x="82144" y="139820"/>
                  </a:lnTo>
                  <a:lnTo>
                    <a:pt x="86214" y="143005"/>
                  </a:lnTo>
                  <a:lnTo>
                    <a:pt x="88287" y="143854"/>
                  </a:lnTo>
                  <a:lnTo>
                    <a:pt x="91081" y="143009"/>
                  </a:lnTo>
                  <a:lnTo>
                    <a:pt x="97947" y="138307"/>
                  </a:lnTo>
                  <a:lnTo>
                    <a:pt x="106376" y="124355"/>
                  </a:lnTo>
                  <a:lnTo>
                    <a:pt x="115837" y="89443"/>
                  </a:lnTo>
                  <a:lnTo>
                    <a:pt x="119124" y="71542"/>
                  </a:lnTo>
                  <a:lnTo>
                    <a:pt x="121935" y="63975"/>
                  </a:lnTo>
                  <a:lnTo>
                    <a:pt x="122685" y="62945"/>
                  </a:lnTo>
                  <a:lnTo>
                    <a:pt x="123185" y="62964"/>
                  </a:lnTo>
                  <a:lnTo>
                    <a:pt x="127259" y="69733"/>
                  </a:lnTo>
                  <a:lnTo>
                    <a:pt x="133617" y="113902"/>
                  </a:lnTo>
                  <a:lnTo>
                    <a:pt x="136756" y="160038"/>
                  </a:lnTo>
                  <a:lnTo>
                    <a:pt x="136799" y="161559"/>
                  </a:lnTo>
                  <a:lnTo>
                    <a:pt x="141948" y="120380"/>
                  </a:lnTo>
                  <a:lnTo>
                    <a:pt x="149125" y="82433"/>
                  </a:lnTo>
                  <a:lnTo>
                    <a:pt x="169797" y="35090"/>
                  </a:lnTo>
                  <a:lnTo>
                    <a:pt x="190893" y="4885"/>
                  </a:lnTo>
                  <a:lnTo>
                    <a:pt x="196173" y="1680"/>
                  </a:lnTo>
                  <a:lnTo>
                    <a:pt x="207685" y="0"/>
                  </a:lnTo>
                  <a:lnTo>
                    <a:pt x="219857" y="5368"/>
                  </a:lnTo>
                  <a:lnTo>
                    <a:pt x="226066" y="9762"/>
                  </a:lnTo>
                  <a:lnTo>
                    <a:pt x="234846" y="25934"/>
                  </a:lnTo>
                  <a:lnTo>
                    <a:pt x="242861" y="67439"/>
                  </a:lnTo>
                  <a:lnTo>
                    <a:pt x="257534" y="120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22"/>
            <p:cNvSpPr/>
            <p:nvPr>
              <p:custDataLst>
                <p:tags r:id="rId189"/>
              </p:custDataLst>
            </p:nvPr>
          </p:nvSpPr>
          <p:spPr>
            <a:xfrm>
              <a:off x="1708150" y="7048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69850"/>
                  </a:moveTo>
                  <a:lnTo>
                    <a:pt x="12700" y="69850"/>
                  </a:lnTo>
                  <a:lnTo>
                    <a:pt x="5792" y="290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23"/>
            <p:cNvSpPr/>
            <p:nvPr>
              <p:custDataLst>
                <p:tags r:id="rId190"/>
              </p:custDataLst>
            </p:nvPr>
          </p:nvSpPr>
          <p:spPr>
            <a:xfrm>
              <a:off x="1701800" y="80010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0" y="0"/>
                  </a:moveTo>
                  <a:lnTo>
                    <a:pt x="0" y="0"/>
                  </a:lnTo>
                  <a:lnTo>
                    <a:pt x="5069" y="43738"/>
                  </a:lnTo>
                  <a:lnTo>
                    <a:pt x="18298" y="84852"/>
                  </a:lnTo>
                  <a:lnTo>
                    <a:pt x="317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24"/>
            <p:cNvSpPr/>
            <p:nvPr>
              <p:custDataLst>
                <p:tags r:id="rId191"/>
              </p:custDataLst>
            </p:nvPr>
          </p:nvSpPr>
          <p:spPr>
            <a:xfrm>
              <a:off x="1550119" y="743833"/>
              <a:ext cx="100886" cy="187705"/>
            </a:xfrm>
            <a:custGeom>
              <a:avLst/>
              <a:gdLst/>
              <a:ahLst/>
              <a:cxnLst/>
              <a:rect l="0" t="0" r="0" b="0"/>
              <a:pathLst>
                <a:path w="100886" h="187705">
                  <a:moveTo>
                    <a:pt x="75481" y="5467"/>
                  </a:moveTo>
                  <a:lnTo>
                    <a:pt x="75481" y="5467"/>
                  </a:lnTo>
                  <a:lnTo>
                    <a:pt x="43499" y="0"/>
                  </a:lnTo>
                  <a:lnTo>
                    <a:pt x="27165" y="7035"/>
                  </a:lnTo>
                  <a:lnTo>
                    <a:pt x="10968" y="18864"/>
                  </a:lnTo>
                  <a:lnTo>
                    <a:pt x="1418" y="31177"/>
                  </a:lnTo>
                  <a:lnTo>
                    <a:pt x="0" y="38129"/>
                  </a:lnTo>
                  <a:lnTo>
                    <a:pt x="2187" y="53380"/>
                  </a:lnTo>
                  <a:lnTo>
                    <a:pt x="9745" y="65802"/>
                  </a:lnTo>
                  <a:lnTo>
                    <a:pt x="51000" y="100997"/>
                  </a:lnTo>
                  <a:lnTo>
                    <a:pt x="97192" y="139716"/>
                  </a:lnTo>
                  <a:lnTo>
                    <a:pt x="99833" y="145061"/>
                  </a:lnTo>
                  <a:lnTo>
                    <a:pt x="100885" y="154762"/>
                  </a:lnTo>
                  <a:lnTo>
                    <a:pt x="94140" y="171528"/>
                  </a:lnTo>
                  <a:lnTo>
                    <a:pt x="87067" y="179931"/>
                  </a:lnTo>
                  <a:lnTo>
                    <a:pt x="79925" y="185312"/>
                  </a:lnTo>
                  <a:lnTo>
                    <a:pt x="74399" y="187704"/>
                  </a:lnTo>
                  <a:lnTo>
                    <a:pt x="71937" y="186930"/>
                  </a:lnTo>
                  <a:lnTo>
                    <a:pt x="62781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25"/>
            <p:cNvSpPr/>
            <p:nvPr>
              <p:custDataLst>
                <p:tags r:id="rId192"/>
              </p:custDataLst>
            </p:nvPr>
          </p:nvSpPr>
          <p:spPr>
            <a:xfrm>
              <a:off x="1415047" y="777390"/>
              <a:ext cx="134354" cy="172868"/>
            </a:xfrm>
            <a:custGeom>
              <a:avLst/>
              <a:gdLst/>
              <a:ahLst/>
              <a:cxnLst/>
              <a:rect l="0" t="0" r="0" b="0"/>
              <a:pathLst>
                <a:path w="134354" h="172868">
                  <a:moveTo>
                    <a:pt x="20053" y="92560"/>
                  </a:moveTo>
                  <a:lnTo>
                    <a:pt x="20053" y="92560"/>
                  </a:lnTo>
                  <a:lnTo>
                    <a:pt x="14586" y="92560"/>
                  </a:lnTo>
                  <a:lnTo>
                    <a:pt x="14291" y="93266"/>
                  </a:lnTo>
                  <a:lnTo>
                    <a:pt x="13964" y="95931"/>
                  </a:lnTo>
                  <a:lnTo>
                    <a:pt x="15288" y="96218"/>
                  </a:lnTo>
                  <a:lnTo>
                    <a:pt x="31403" y="89810"/>
                  </a:lnTo>
                  <a:lnTo>
                    <a:pt x="46934" y="77164"/>
                  </a:lnTo>
                  <a:lnTo>
                    <a:pt x="58200" y="60011"/>
                  </a:lnTo>
                  <a:lnTo>
                    <a:pt x="66006" y="38152"/>
                  </a:lnTo>
                  <a:lnTo>
                    <a:pt x="66817" y="25810"/>
                  </a:lnTo>
                  <a:lnTo>
                    <a:pt x="61589" y="6389"/>
                  </a:lnTo>
                  <a:lnTo>
                    <a:pt x="58327" y="3363"/>
                  </a:lnTo>
                  <a:lnTo>
                    <a:pt x="49058" y="0"/>
                  </a:lnTo>
                  <a:lnTo>
                    <a:pt x="43623" y="1220"/>
                  </a:lnTo>
                  <a:lnTo>
                    <a:pt x="31940" y="8220"/>
                  </a:lnTo>
                  <a:lnTo>
                    <a:pt x="13462" y="27432"/>
                  </a:lnTo>
                  <a:lnTo>
                    <a:pt x="1324" y="57741"/>
                  </a:lnTo>
                  <a:lnTo>
                    <a:pt x="0" y="93532"/>
                  </a:lnTo>
                  <a:lnTo>
                    <a:pt x="10944" y="137071"/>
                  </a:lnTo>
                  <a:lnTo>
                    <a:pt x="18592" y="153265"/>
                  </a:lnTo>
                  <a:lnTo>
                    <a:pt x="30457" y="163755"/>
                  </a:lnTo>
                  <a:lnTo>
                    <a:pt x="44433" y="170063"/>
                  </a:lnTo>
                  <a:lnTo>
                    <a:pt x="57699" y="172867"/>
                  </a:lnTo>
                  <a:lnTo>
                    <a:pt x="83811" y="167703"/>
                  </a:lnTo>
                  <a:lnTo>
                    <a:pt x="134353" y="14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6"/>
            <p:cNvSpPr/>
            <p:nvPr>
              <p:custDataLst>
                <p:tags r:id="rId193"/>
              </p:custDataLst>
            </p:nvPr>
          </p:nvSpPr>
          <p:spPr>
            <a:xfrm>
              <a:off x="1226694" y="820915"/>
              <a:ext cx="228957" cy="414805"/>
            </a:xfrm>
            <a:custGeom>
              <a:avLst/>
              <a:gdLst/>
              <a:ahLst/>
              <a:cxnLst/>
              <a:rect l="0" t="0" r="0" b="0"/>
              <a:pathLst>
                <a:path w="228957" h="414805">
                  <a:moveTo>
                    <a:pt x="11556" y="10935"/>
                  </a:moveTo>
                  <a:lnTo>
                    <a:pt x="11556" y="10935"/>
                  </a:lnTo>
                  <a:lnTo>
                    <a:pt x="8185" y="4193"/>
                  </a:lnTo>
                  <a:lnTo>
                    <a:pt x="6486" y="2207"/>
                  </a:lnTo>
                  <a:lnTo>
                    <a:pt x="2718" y="0"/>
                  </a:lnTo>
                  <a:lnTo>
                    <a:pt x="1430" y="2234"/>
                  </a:lnTo>
                  <a:lnTo>
                    <a:pt x="0" y="12242"/>
                  </a:lnTo>
                  <a:lnTo>
                    <a:pt x="5914" y="53528"/>
                  </a:lnTo>
                  <a:lnTo>
                    <a:pt x="17183" y="93980"/>
                  </a:lnTo>
                  <a:lnTo>
                    <a:pt x="28902" y="120521"/>
                  </a:lnTo>
                  <a:lnTo>
                    <a:pt x="39021" y="132077"/>
                  </a:lnTo>
                  <a:lnTo>
                    <a:pt x="44683" y="136146"/>
                  </a:lnTo>
                  <a:lnTo>
                    <a:pt x="49868" y="138154"/>
                  </a:lnTo>
                  <a:lnTo>
                    <a:pt x="59393" y="138503"/>
                  </a:lnTo>
                  <a:lnTo>
                    <a:pt x="68330" y="134424"/>
                  </a:lnTo>
                  <a:lnTo>
                    <a:pt x="72688" y="131361"/>
                  </a:lnTo>
                  <a:lnTo>
                    <a:pt x="88936" y="110195"/>
                  </a:lnTo>
                  <a:lnTo>
                    <a:pt x="100414" y="78210"/>
                  </a:lnTo>
                  <a:lnTo>
                    <a:pt x="105543" y="31593"/>
                  </a:lnTo>
                  <a:lnTo>
                    <a:pt x="106640" y="3046"/>
                  </a:lnTo>
                  <a:lnTo>
                    <a:pt x="106800" y="47689"/>
                  </a:lnTo>
                  <a:lnTo>
                    <a:pt x="110567" y="84149"/>
                  </a:lnTo>
                  <a:lnTo>
                    <a:pt x="122502" y="126232"/>
                  </a:lnTo>
                  <a:lnTo>
                    <a:pt x="141325" y="171862"/>
                  </a:lnTo>
                  <a:lnTo>
                    <a:pt x="164776" y="219249"/>
                  </a:lnTo>
                  <a:lnTo>
                    <a:pt x="189599" y="266450"/>
                  </a:lnTo>
                  <a:lnTo>
                    <a:pt x="211065" y="312421"/>
                  </a:lnTo>
                  <a:lnTo>
                    <a:pt x="224481" y="350972"/>
                  </a:lnTo>
                  <a:lnTo>
                    <a:pt x="228956" y="373023"/>
                  </a:lnTo>
                  <a:lnTo>
                    <a:pt x="228593" y="392232"/>
                  </a:lnTo>
                  <a:lnTo>
                    <a:pt x="222570" y="399894"/>
                  </a:lnTo>
                  <a:lnTo>
                    <a:pt x="200825" y="412170"/>
                  </a:lnTo>
                  <a:lnTo>
                    <a:pt x="179872" y="414804"/>
                  </a:lnTo>
                  <a:lnTo>
                    <a:pt x="170333" y="413531"/>
                  </a:lnTo>
                  <a:lnTo>
                    <a:pt x="154090" y="402709"/>
                  </a:lnTo>
                  <a:lnTo>
                    <a:pt x="146796" y="394885"/>
                  </a:lnTo>
                  <a:lnTo>
                    <a:pt x="130724" y="351778"/>
                  </a:lnTo>
                  <a:lnTo>
                    <a:pt x="125856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27"/>
            <p:cNvSpPr/>
            <p:nvPr>
              <p:custDataLst>
                <p:tags r:id="rId194"/>
              </p:custDataLst>
            </p:nvPr>
          </p:nvSpPr>
          <p:spPr>
            <a:xfrm>
              <a:off x="1049668" y="832189"/>
              <a:ext cx="150483" cy="171112"/>
            </a:xfrm>
            <a:custGeom>
              <a:avLst/>
              <a:gdLst/>
              <a:ahLst/>
              <a:cxnLst/>
              <a:rect l="0" t="0" r="0" b="0"/>
              <a:pathLst>
                <a:path w="150483" h="171112">
                  <a:moveTo>
                    <a:pt x="86982" y="12361"/>
                  </a:moveTo>
                  <a:lnTo>
                    <a:pt x="86982" y="12361"/>
                  </a:lnTo>
                  <a:lnTo>
                    <a:pt x="83611" y="8990"/>
                  </a:lnTo>
                  <a:lnTo>
                    <a:pt x="71402" y="3523"/>
                  </a:lnTo>
                  <a:lnTo>
                    <a:pt x="48138" y="0"/>
                  </a:lnTo>
                  <a:lnTo>
                    <a:pt x="34080" y="6503"/>
                  </a:lnTo>
                  <a:lnTo>
                    <a:pt x="19880" y="20738"/>
                  </a:lnTo>
                  <a:lnTo>
                    <a:pt x="6736" y="41733"/>
                  </a:lnTo>
                  <a:lnTo>
                    <a:pt x="646" y="69198"/>
                  </a:lnTo>
                  <a:lnTo>
                    <a:pt x="0" y="109378"/>
                  </a:lnTo>
                  <a:lnTo>
                    <a:pt x="8371" y="135103"/>
                  </a:lnTo>
                  <a:lnTo>
                    <a:pt x="15825" y="147111"/>
                  </a:lnTo>
                  <a:lnTo>
                    <a:pt x="25723" y="155270"/>
                  </a:lnTo>
                  <a:lnTo>
                    <a:pt x="31326" y="158434"/>
                  </a:lnTo>
                  <a:lnTo>
                    <a:pt x="37178" y="159132"/>
                  </a:lnTo>
                  <a:lnTo>
                    <a:pt x="49325" y="156144"/>
                  </a:lnTo>
                  <a:lnTo>
                    <a:pt x="71434" y="126303"/>
                  </a:lnTo>
                  <a:lnTo>
                    <a:pt x="82375" y="91826"/>
                  </a:lnTo>
                  <a:lnTo>
                    <a:pt x="86072" y="49982"/>
                  </a:lnTo>
                  <a:lnTo>
                    <a:pt x="86007" y="28212"/>
                  </a:lnTo>
                  <a:lnTo>
                    <a:pt x="81479" y="14588"/>
                  </a:lnTo>
                  <a:lnTo>
                    <a:pt x="79127" y="18995"/>
                  </a:lnTo>
                  <a:lnTo>
                    <a:pt x="77512" y="23134"/>
                  </a:lnTo>
                  <a:lnTo>
                    <a:pt x="81615" y="69884"/>
                  </a:lnTo>
                  <a:lnTo>
                    <a:pt x="92664" y="111918"/>
                  </a:lnTo>
                  <a:lnTo>
                    <a:pt x="107715" y="140245"/>
                  </a:lnTo>
                  <a:lnTo>
                    <a:pt x="125581" y="159771"/>
                  </a:lnTo>
                  <a:lnTo>
                    <a:pt x="150482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28"/>
            <p:cNvSpPr/>
            <p:nvPr>
              <p:custDataLst>
                <p:tags r:id="rId195"/>
              </p:custDataLst>
            </p:nvPr>
          </p:nvSpPr>
          <p:spPr>
            <a:xfrm>
              <a:off x="670030" y="620382"/>
              <a:ext cx="310809" cy="456796"/>
            </a:xfrm>
            <a:custGeom>
              <a:avLst/>
              <a:gdLst/>
              <a:ahLst/>
              <a:cxnLst/>
              <a:rect l="0" t="0" r="0" b="0"/>
              <a:pathLst>
                <a:path w="310809" h="456796">
                  <a:moveTo>
                    <a:pt x="9420" y="71768"/>
                  </a:moveTo>
                  <a:lnTo>
                    <a:pt x="9420" y="71768"/>
                  </a:lnTo>
                  <a:lnTo>
                    <a:pt x="582" y="62930"/>
                  </a:lnTo>
                  <a:lnTo>
                    <a:pt x="0" y="60231"/>
                  </a:lnTo>
                  <a:lnTo>
                    <a:pt x="1235" y="53470"/>
                  </a:lnTo>
                  <a:lnTo>
                    <a:pt x="5897" y="41730"/>
                  </a:lnTo>
                  <a:lnTo>
                    <a:pt x="21860" y="25944"/>
                  </a:lnTo>
                  <a:lnTo>
                    <a:pt x="68061" y="11232"/>
                  </a:lnTo>
                  <a:lnTo>
                    <a:pt x="101570" y="4176"/>
                  </a:lnTo>
                  <a:lnTo>
                    <a:pt x="146320" y="0"/>
                  </a:lnTo>
                  <a:lnTo>
                    <a:pt x="171159" y="3182"/>
                  </a:lnTo>
                  <a:lnTo>
                    <a:pt x="189254" y="11652"/>
                  </a:lnTo>
                  <a:lnTo>
                    <a:pt x="200589" y="26235"/>
                  </a:lnTo>
                  <a:lnTo>
                    <a:pt x="204599" y="35063"/>
                  </a:lnTo>
                  <a:lnTo>
                    <a:pt x="206872" y="71084"/>
                  </a:lnTo>
                  <a:lnTo>
                    <a:pt x="196336" y="109665"/>
                  </a:lnTo>
                  <a:lnTo>
                    <a:pt x="179808" y="147908"/>
                  </a:lnTo>
                  <a:lnTo>
                    <a:pt x="157769" y="190738"/>
                  </a:lnTo>
                  <a:lnTo>
                    <a:pt x="146600" y="213807"/>
                  </a:lnTo>
                  <a:lnTo>
                    <a:pt x="146735" y="216555"/>
                  </a:lnTo>
                  <a:lnTo>
                    <a:pt x="147530" y="219093"/>
                  </a:lnTo>
                  <a:lnTo>
                    <a:pt x="152176" y="223794"/>
                  </a:lnTo>
                  <a:lnTo>
                    <a:pt x="155391" y="226035"/>
                  </a:lnTo>
                  <a:lnTo>
                    <a:pt x="194626" y="236113"/>
                  </a:lnTo>
                  <a:lnTo>
                    <a:pt x="239692" y="255142"/>
                  </a:lnTo>
                  <a:lnTo>
                    <a:pt x="262752" y="265451"/>
                  </a:lnTo>
                  <a:lnTo>
                    <a:pt x="296789" y="293183"/>
                  </a:lnTo>
                  <a:lnTo>
                    <a:pt x="302599" y="299812"/>
                  </a:lnTo>
                  <a:lnTo>
                    <a:pt x="309055" y="316584"/>
                  </a:lnTo>
                  <a:lnTo>
                    <a:pt x="310808" y="345860"/>
                  </a:lnTo>
                  <a:lnTo>
                    <a:pt x="307059" y="366448"/>
                  </a:lnTo>
                  <a:lnTo>
                    <a:pt x="292343" y="396461"/>
                  </a:lnTo>
                  <a:lnTo>
                    <a:pt x="250931" y="436364"/>
                  </a:lnTo>
                  <a:lnTo>
                    <a:pt x="213780" y="451278"/>
                  </a:lnTo>
                  <a:lnTo>
                    <a:pt x="178235" y="456795"/>
                  </a:lnTo>
                  <a:lnTo>
                    <a:pt x="131876" y="451688"/>
                  </a:lnTo>
                  <a:lnTo>
                    <a:pt x="111352" y="444997"/>
                  </a:lnTo>
                  <a:lnTo>
                    <a:pt x="91970" y="433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9"/>
            <p:cNvSpPr/>
            <p:nvPr>
              <p:custDataLst>
                <p:tags r:id="rId196"/>
              </p:custDataLst>
            </p:nvPr>
          </p:nvSpPr>
          <p:spPr>
            <a:xfrm>
              <a:off x="686062" y="686062"/>
              <a:ext cx="88639" cy="398288"/>
            </a:xfrm>
            <a:custGeom>
              <a:avLst/>
              <a:gdLst/>
              <a:ahLst/>
              <a:cxnLst/>
              <a:rect l="0" t="0" r="0" b="0"/>
              <a:pathLst>
                <a:path w="88639" h="398288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lnTo>
                    <a:pt x="6557" y="3186"/>
                  </a:lnTo>
                  <a:lnTo>
                    <a:pt x="17438" y="15341"/>
                  </a:lnTo>
                  <a:lnTo>
                    <a:pt x="34462" y="50667"/>
                  </a:lnTo>
                  <a:lnTo>
                    <a:pt x="50713" y="95340"/>
                  </a:lnTo>
                  <a:lnTo>
                    <a:pt x="60259" y="132774"/>
                  </a:lnTo>
                  <a:lnTo>
                    <a:pt x="67323" y="174811"/>
                  </a:lnTo>
                  <a:lnTo>
                    <a:pt x="72815" y="217954"/>
                  </a:lnTo>
                  <a:lnTo>
                    <a:pt x="77607" y="258295"/>
                  </a:lnTo>
                  <a:lnTo>
                    <a:pt x="80208" y="293628"/>
                  </a:lnTo>
                  <a:lnTo>
                    <a:pt x="83553" y="339405"/>
                  </a:lnTo>
                  <a:lnTo>
                    <a:pt x="87634" y="382687"/>
                  </a:lnTo>
                  <a:lnTo>
                    <a:pt x="88550" y="398287"/>
                  </a:lnTo>
                  <a:lnTo>
                    <a:pt x="88638" y="393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38"/>
          <p:cNvGrpSpPr/>
          <p:nvPr/>
        </p:nvGrpSpPr>
        <p:grpSpPr>
          <a:xfrm>
            <a:off x="850900" y="436255"/>
            <a:ext cx="3498851" cy="833746"/>
            <a:chOff x="850900" y="436255"/>
            <a:chExt cx="3498851" cy="833746"/>
          </a:xfrm>
        </p:grpSpPr>
        <p:sp>
          <p:nvSpPr>
            <p:cNvPr id="12" name="SMARTInkShape-230"/>
            <p:cNvSpPr/>
            <p:nvPr>
              <p:custDataLst>
                <p:tags r:id="rId177"/>
              </p:custDataLst>
            </p:nvPr>
          </p:nvSpPr>
          <p:spPr>
            <a:xfrm>
              <a:off x="4346092" y="83185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1"/>
            <p:cNvSpPr/>
            <p:nvPr>
              <p:custDataLst>
                <p:tags r:id="rId178"/>
              </p:custDataLst>
            </p:nvPr>
          </p:nvSpPr>
          <p:spPr>
            <a:xfrm>
              <a:off x="4318000" y="641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2"/>
            <p:cNvSpPr/>
            <p:nvPr>
              <p:custDataLst>
                <p:tags r:id="rId179"/>
              </p:custDataLst>
            </p:nvPr>
          </p:nvSpPr>
          <p:spPr>
            <a:xfrm>
              <a:off x="850900" y="869950"/>
              <a:ext cx="3409951" cy="400051"/>
            </a:xfrm>
            <a:custGeom>
              <a:avLst/>
              <a:gdLst/>
              <a:ahLst/>
              <a:cxnLst/>
              <a:rect l="0" t="0" r="0" b="0"/>
              <a:pathLst>
                <a:path w="3409951" h="400051">
                  <a:moveTo>
                    <a:pt x="0" y="400050"/>
                  </a:moveTo>
                  <a:lnTo>
                    <a:pt x="0" y="400050"/>
                  </a:lnTo>
                  <a:lnTo>
                    <a:pt x="40182" y="396287"/>
                  </a:lnTo>
                  <a:lnTo>
                    <a:pt x="71481" y="389911"/>
                  </a:lnTo>
                  <a:lnTo>
                    <a:pt x="111262" y="382373"/>
                  </a:lnTo>
                  <a:lnTo>
                    <a:pt x="136969" y="377682"/>
                  </a:lnTo>
                  <a:lnTo>
                    <a:pt x="166102" y="372438"/>
                  </a:lnTo>
                  <a:lnTo>
                    <a:pt x="197518" y="366825"/>
                  </a:lnTo>
                  <a:lnTo>
                    <a:pt x="232573" y="360967"/>
                  </a:lnTo>
                  <a:lnTo>
                    <a:pt x="270054" y="354945"/>
                  </a:lnTo>
                  <a:lnTo>
                    <a:pt x="309153" y="348813"/>
                  </a:lnTo>
                  <a:lnTo>
                    <a:pt x="352857" y="341903"/>
                  </a:lnTo>
                  <a:lnTo>
                    <a:pt x="399633" y="334474"/>
                  </a:lnTo>
                  <a:lnTo>
                    <a:pt x="448455" y="326700"/>
                  </a:lnTo>
                  <a:lnTo>
                    <a:pt x="501465" y="319400"/>
                  </a:lnTo>
                  <a:lnTo>
                    <a:pt x="557265" y="312416"/>
                  </a:lnTo>
                  <a:lnTo>
                    <a:pt x="614927" y="305644"/>
                  </a:lnTo>
                  <a:lnTo>
                    <a:pt x="677357" y="298307"/>
                  </a:lnTo>
                  <a:lnTo>
                    <a:pt x="742966" y="290594"/>
                  </a:lnTo>
                  <a:lnTo>
                    <a:pt x="810694" y="282629"/>
                  </a:lnTo>
                  <a:lnTo>
                    <a:pt x="884068" y="274497"/>
                  </a:lnTo>
                  <a:lnTo>
                    <a:pt x="961206" y="266254"/>
                  </a:lnTo>
                  <a:lnTo>
                    <a:pt x="1040854" y="257936"/>
                  </a:lnTo>
                  <a:lnTo>
                    <a:pt x="1124292" y="249568"/>
                  </a:lnTo>
                  <a:lnTo>
                    <a:pt x="1210256" y="241168"/>
                  </a:lnTo>
                  <a:lnTo>
                    <a:pt x="1297904" y="232745"/>
                  </a:lnTo>
                  <a:lnTo>
                    <a:pt x="1388791" y="224308"/>
                  </a:lnTo>
                  <a:lnTo>
                    <a:pt x="1481839" y="215861"/>
                  </a:lnTo>
                  <a:lnTo>
                    <a:pt x="1576326" y="207407"/>
                  </a:lnTo>
                  <a:lnTo>
                    <a:pt x="1671067" y="200360"/>
                  </a:lnTo>
                  <a:lnTo>
                    <a:pt x="1765978" y="194251"/>
                  </a:lnTo>
                  <a:lnTo>
                    <a:pt x="1861002" y="188768"/>
                  </a:lnTo>
                  <a:lnTo>
                    <a:pt x="1954690" y="184406"/>
                  </a:lnTo>
                  <a:lnTo>
                    <a:pt x="2047488" y="180793"/>
                  </a:lnTo>
                  <a:lnTo>
                    <a:pt x="2139692" y="177679"/>
                  </a:lnTo>
                  <a:lnTo>
                    <a:pt x="2228678" y="172780"/>
                  </a:lnTo>
                  <a:lnTo>
                    <a:pt x="2315519" y="166692"/>
                  </a:lnTo>
                  <a:lnTo>
                    <a:pt x="2400929" y="159812"/>
                  </a:lnTo>
                  <a:lnTo>
                    <a:pt x="2482564" y="151697"/>
                  </a:lnTo>
                  <a:lnTo>
                    <a:pt x="2561681" y="142759"/>
                  </a:lnTo>
                  <a:lnTo>
                    <a:pt x="2639121" y="133272"/>
                  </a:lnTo>
                  <a:lnTo>
                    <a:pt x="2713325" y="124126"/>
                  </a:lnTo>
                  <a:lnTo>
                    <a:pt x="2785372" y="115206"/>
                  </a:lnTo>
                  <a:lnTo>
                    <a:pt x="2855981" y="106437"/>
                  </a:lnTo>
                  <a:lnTo>
                    <a:pt x="2920693" y="97769"/>
                  </a:lnTo>
                  <a:lnTo>
                    <a:pt x="2981473" y="89168"/>
                  </a:lnTo>
                  <a:lnTo>
                    <a:pt x="3039632" y="80612"/>
                  </a:lnTo>
                  <a:lnTo>
                    <a:pt x="3091811" y="72792"/>
                  </a:lnTo>
                  <a:lnTo>
                    <a:pt x="3140002" y="65461"/>
                  </a:lnTo>
                  <a:lnTo>
                    <a:pt x="3185534" y="58457"/>
                  </a:lnTo>
                  <a:lnTo>
                    <a:pt x="3224356" y="51672"/>
                  </a:lnTo>
                  <a:lnTo>
                    <a:pt x="3258704" y="45031"/>
                  </a:lnTo>
                  <a:lnTo>
                    <a:pt x="3290069" y="38487"/>
                  </a:lnTo>
                  <a:lnTo>
                    <a:pt x="3336208" y="27454"/>
                  </a:lnTo>
                  <a:lnTo>
                    <a:pt x="3380339" y="15190"/>
                  </a:lnTo>
                  <a:lnTo>
                    <a:pt x="3396790" y="9573"/>
                  </a:lnTo>
                  <a:lnTo>
                    <a:pt x="3409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3"/>
            <p:cNvSpPr/>
            <p:nvPr>
              <p:custDataLst>
                <p:tags r:id="rId180"/>
              </p:custDataLst>
            </p:nvPr>
          </p:nvSpPr>
          <p:spPr>
            <a:xfrm>
              <a:off x="3586792" y="642182"/>
              <a:ext cx="401009" cy="189669"/>
            </a:xfrm>
            <a:custGeom>
              <a:avLst/>
              <a:gdLst/>
              <a:ahLst/>
              <a:cxnLst/>
              <a:rect l="0" t="0" r="0" b="0"/>
              <a:pathLst>
                <a:path w="401009" h="189669">
                  <a:moveTo>
                    <a:pt x="77158" y="30918"/>
                  </a:moveTo>
                  <a:lnTo>
                    <a:pt x="77158" y="30918"/>
                  </a:lnTo>
                  <a:lnTo>
                    <a:pt x="73787" y="20805"/>
                  </a:lnTo>
                  <a:lnTo>
                    <a:pt x="69266" y="19237"/>
                  </a:lnTo>
                  <a:lnTo>
                    <a:pt x="54836" y="21258"/>
                  </a:lnTo>
                  <a:lnTo>
                    <a:pt x="40426" y="30623"/>
                  </a:lnTo>
                  <a:lnTo>
                    <a:pt x="13928" y="63002"/>
                  </a:lnTo>
                  <a:lnTo>
                    <a:pt x="1430" y="93027"/>
                  </a:lnTo>
                  <a:lnTo>
                    <a:pt x="0" y="134379"/>
                  </a:lnTo>
                  <a:lnTo>
                    <a:pt x="6177" y="154747"/>
                  </a:lnTo>
                  <a:lnTo>
                    <a:pt x="10787" y="162154"/>
                  </a:lnTo>
                  <a:lnTo>
                    <a:pt x="20211" y="167092"/>
                  </a:lnTo>
                  <a:lnTo>
                    <a:pt x="47615" y="172579"/>
                  </a:lnTo>
                  <a:lnTo>
                    <a:pt x="92001" y="168925"/>
                  </a:lnTo>
                  <a:lnTo>
                    <a:pt x="133061" y="148793"/>
                  </a:lnTo>
                  <a:lnTo>
                    <a:pt x="175410" y="113743"/>
                  </a:lnTo>
                  <a:lnTo>
                    <a:pt x="205753" y="75450"/>
                  </a:lnTo>
                  <a:lnTo>
                    <a:pt x="221407" y="40663"/>
                  </a:lnTo>
                  <a:lnTo>
                    <a:pt x="224053" y="22549"/>
                  </a:lnTo>
                  <a:lnTo>
                    <a:pt x="223772" y="14755"/>
                  </a:lnTo>
                  <a:lnTo>
                    <a:pt x="221467" y="8854"/>
                  </a:lnTo>
                  <a:lnTo>
                    <a:pt x="213262" y="415"/>
                  </a:lnTo>
                  <a:lnTo>
                    <a:pt x="207405" y="0"/>
                  </a:lnTo>
                  <a:lnTo>
                    <a:pt x="193371" y="5182"/>
                  </a:lnTo>
                  <a:lnTo>
                    <a:pt x="169604" y="26742"/>
                  </a:lnTo>
                  <a:lnTo>
                    <a:pt x="141358" y="71407"/>
                  </a:lnTo>
                  <a:lnTo>
                    <a:pt x="123227" y="110570"/>
                  </a:lnTo>
                  <a:lnTo>
                    <a:pt x="115742" y="131465"/>
                  </a:lnTo>
                  <a:lnTo>
                    <a:pt x="115708" y="148278"/>
                  </a:lnTo>
                  <a:lnTo>
                    <a:pt x="117675" y="155725"/>
                  </a:lnTo>
                  <a:lnTo>
                    <a:pt x="129267" y="169643"/>
                  </a:lnTo>
                  <a:lnTo>
                    <a:pt x="137297" y="176318"/>
                  </a:lnTo>
                  <a:lnTo>
                    <a:pt x="165035" y="183735"/>
                  </a:lnTo>
                  <a:lnTo>
                    <a:pt x="201586" y="187031"/>
                  </a:lnTo>
                  <a:lnTo>
                    <a:pt x="243702" y="188496"/>
                  </a:lnTo>
                  <a:lnTo>
                    <a:pt x="286409" y="189147"/>
                  </a:lnTo>
                  <a:lnTo>
                    <a:pt x="327497" y="189436"/>
                  </a:lnTo>
                  <a:lnTo>
                    <a:pt x="364574" y="189565"/>
                  </a:lnTo>
                  <a:lnTo>
                    <a:pt x="401008" y="189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4"/>
            <p:cNvSpPr/>
            <p:nvPr>
              <p:custDataLst>
                <p:tags r:id="rId181"/>
              </p:custDataLst>
            </p:nvPr>
          </p:nvSpPr>
          <p:spPr>
            <a:xfrm>
              <a:off x="3259315" y="660627"/>
              <a:ext cx="251853" cy="177054"/>
            </a:xfrm>
            <a:custGeom>
              <a:avLst/>
              <a:gdLst/>
              <a:ahLst/>
              <a:cxnLst/>
              <a:rect l="0" t="0" r="0" b="0"/>
              <a:pathLst>
                <a:path w="251853" h="177054">
                  <a:moveTo>
                    <a:pt x="10935" y="75973"/>
                  </a:moveTo>
                  <a:lnTo>
                    <a:pt x="10935" y="75973"/>
                  </a:lnTo>
                  <a:lnTo>
                    <a:pt x="2207" y="85407"/>
                  </a:lnTo>
                  <a:lnTo>
                    <a:pt x="0" y="90279"/>
                  </a:lnTo>
                  <a:lnTo>
                    <a:pt x="117" y="91860"/>
                  </a:lnTo>
                  <a:lnTo>
                    <a:pt x="901" y="92915"/>
                  </a:lnTo>
                  <a:lnTo>
                    <a:pt x="2129" y="93617"/>
                  </a:lnTo>
                  <a:lnTo>
                    <a:pt x="13970" y="91236"/>
                  </a:lnTo>
                  <a:lnTo>
                    <a:pt x="27513" y="82690"/>
                  </a:lnTo>
                  <a:lnTo>
                    <a:pt x="49095" y="61386"/>
                  </a:lnTo>
                  <a:lnTo>
                    <a:pt x="65797" y="30732"/>
                  </a:lnTo>
                  <a:lnTo>
                    <a:pt x="69891" y="15649"/>
                  </a:lnTo>
                  <a:lnTo>
                    <a:pt x="69358" y="4242"/>
                  </a:lnTo>
                  <a:lnTo>
                    <a:pt x="66817" y="1341"/>
                  </a:lnTo>
                  <a:lnTo>
                    <a:pt x="63007" y="113"/>
                  </a:lnTo>
                  <a:lnTo>
                    <a:pt x="58349" y="0"/>
                  </a:lnTo>
                  <a:lnTo>
                    <a:pt x="45648" y="7400"/>
                  </a:lnTo>
                  <a:lnTo>
                    <a:pt x="38310" y="13324"/>
                  </a:lnTo>
                  <a:lnTo>
                    <a:pt x="21241" y="45259"/>
                  </a:lnTo>
                  <a:lnTo>
                    <a:pt x="13989" y="86001"/>
                  </a:lnTo>
                  <a:lnTo>
                    <a:pt x="15211" y="129352"/>
                  </a:lnTo>
                  <a:lnTo>
                    <a:pt x="23413" y="159993"/>
                  </a:lnTo>
                  <a:lnTo>
                    <a:pt x="28425" y="166558"/>
                  </a:lnTo>
                  <a:lnTo>
                    <a:pt x="41522" y="175735"/>
                  </a:lnTo>
                  <a:lnTo>
                    <a:pt x="48965" y="177053"/>
                  </a:lnTo>
                  <a:lnTo>
                    <a:pt x="64761" y="174755"/>
                  </a:lnTo>
                  <a:lnTo>
                    <a:pt x="89521" y="162156"/>
                  </a:lnTo>
                  <a:lnTo>
                    <a:pt x="123172" y="123022"/>
                  </a:lnTo>
                  <a:lnTo>
                    <a:pt x="147122" y="84112"/>
                  </a:lnTo>
                  <a:lnTo>
                    <a:pt x="164810" y="44289"/>
                  </a:lnTo>
                  <a:lnTo>
                    <a:pt x="166813" y="34375"/>
                  </a:lnTo>
                  <a:lnTo>
                    <a:pt x="166359" y="32719"/>
                  </a:lnTo>
                  <a:lnTo>
                    <a:pt x="165351" y="32320"/>
                  </a:lnTo>
                  <a:lnTo>
                    <a:pt x="157190" y="41872"/>
                  </a:lnTo>
                  <a:lnTo>
                    <a:pt x="149206" y="64850"/>
                  </a:lnTo>
                  <a:lnTo>
                    <a:pt x="144551" y="104219"/>
                  </a:lnTo>
                  <a:lnTo>
                    <a:pt x="138609" y="150434"/>
                  </a:lnTo>
                  <a:lnTo>
                    <a:pt x="138135" y="155421"/>
                  </a:lnTo>
                  <a:lnTo>
                    <a:pt x="138024" y="154087"/>
                  </a:lnTo>
                  <a:lnTo>
                    <a:pt x="148617" y="121032"/>
                  </a:lnTo>
                  <a:lnTo>
                    <a:pt x="167170" y="74839"/>
                  </a:lnTo>
                  <a:lnTo>
                    <a:pt x="189492" y="35794"/>
                  </a:lnTo>
                  <a:lnTo>
                    <a:pt x="201771" y="20721"/>
                  </a:lnTo>
                  <a:lnTo>
                    <a:pt x="214284" y="12611"/>
                  </a:lnTo>
                  <a:lnTo>
                    <a:pt x="220584" y="10448"/>
                  </a:lnTo>
                  <a:lnTo>
                    <a:pt x="226901" y="11123"/>
                  </a:lnTo>
                  <a:lnTo>
                    <a:pt x="239564" y="17518"/>
                  </a:lnTo>
                  <a:lnTo>
                    <a:pt x="248485" y="31178"/>
                  </a:lnTo>
                  <a:lnTo>
                    <a:pt x="251852" y="39760"/>
                  </a:lnTo>
                  <a:lnTo>
                    <a:pt x="251830" y="60584"/>
                  </a:lnTo>
                  <a:lnTo>
                    <a:pt x="240317" y="105075"/>
                  </a:lnTo>
                  <a:lnTo>
                    <a:pt x="234594" y="145718"/>
                  </a:lnTo>
                  <a:lnTo>
                    <a:pt x="233811" y="158947"/>
                  </a:lnTo>
                  <a:lnTo>
                    <a:pt x="235014" y="162333"/>
                  </a:lnTo>
                  <a:lnTo>
                    <a:pt x="237226" y="163885"/>
                  </a:lnTo>
                  <a:lnTo>
                    <a:pt x="245885" y="164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5"/>
            <p:cNvSpPr/>
            <p:nvPr>
              <p:custDataLst>
                <p:tags r:id="rId182"/>
              </p:custDataLst>
            </p:nvPr>
          </p:nvSpPr>
          <p:spPr>
            <a:xfrm>
              <a:off x="3061456" y="660400"/>
              <a:ext cx="189745" cy="189722"/>
            </a:xfrm>
            <a:custGeom>
              <a:avLst/>
              <a:gdLst/>
              <a:ahLst/>
              <a:cxnLst/>
              <a:rect l="0" t="0" r="0" b="0"/>
              <a:pathLst>
                <a:path w="189745" h="189722">
                  <a:moveTo>
                    <a:pt x="30994" y="50800"/>
                  </a:moveTo>
                  <a:lnTo>
                    <a:pt x="30994" y="50800"/>
                  </a:lnTo>
                  <a:lnTo>
                    <a:pt x="1794" y="39244"/>
                  </a:lnTo>
                  <a:lnTo>
                    <a:pt x="944" y="39568"/>
                  </a:lnTo>
                  <a:lnTo>
                    <a:pt x="377" y="40490"/>
                  </a:lnTo>
                  <a:lnTo>
                    <a:pt x="0" y="41810"/>
                  </a:lnTo>
                  <a:lnTo>
                    <a:pt x="5224" y="47040"/>
                  </a:lnTo>
                  <a:lnTo>
                    <a:pt x="48539" y="73840"/>
                  </a:lnTo>
                  <a:lnTo>
                    <a:pt x="92080" y="107876"/>
                  </a:lnTo>
                  <a:lnTo>
                    <a:pt x="113926" y="141559"/>
                  </a:lnTo>
                  <a:lnTo>
                    <a:pt x="122594" y="171609"/>
                  </a:lnTo>
                  <a:lnTo>
                    <a:pt x="122740" y="183985"/>
                  </a:lnTo>
                  <a:lnTo>
                    <a:pt x="121792" y="188274"/>
                  </a:lnTo>
                  <a:lnTo>
                    <a:pt x="119747" y="189721"/>
                  </a:lnTo>
                  <a:lnTo>
                    <a:pt x="116974" y="189275"/>
                  </a:lnTo>
                  <a:lnTo>
                    <a:pt x="113714" y="187567"/>
                  </a:lnTo>
                  <a:lnTo>
                    <a:pt x="108210" y="178143"/>
                  </a:lnTo>
                  <a:lnTo>
                    <a:pt x="93792" y="134545"/>
                  </a:lnTo>
                  <a:lnTo>
                    <a:pt x="93711" y="108951"/>
                  </a:lnTo>
                  <a:lnTo>
                    <a:pt x="107746" y="66776"/>
                  </a:lnTo>
                  <a:lnTo>
                    <a:pt x="136520" y="33113"/>
                  </a:lnTo>
                  <a:lnTo>
                    <a:pt x="1897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6"/>
            <p:cNvSpPr/>
            <p:nvPr>
              <p:custDataLst>
                <p:tags r:id="rId183"/>
              </p:custDataLst>
            </p:nvPr>
          </p:nvSpPr>
          <p:spPr>
            <a:xfrm>
              <a:off x="2933700" y="712791"/>
              <a:ext cx="139701" cy="154742"/>
            </a:xfrm>
            <a:custGeom>
              <a:avLst/>
              <a:gdLst/>
              <a:ahLst/>
              <a:cxnLst/>
              <a:rect l="0" t="0" r="0" b="0"/>
              <a:pathLst>
                <a:path w="139701" h="154742">
                  <a:moveTo>
                    <a:pt x="0" y="42859"/>
                  </a:moveTo>
                  <a:lnTo>
                    <a:pt x="0" y="42859"/>
                  </a:lnTo>
                  <a:lnTo>
                    <a:pt x="43621" y="28112"/>
                  </a:lnTo>
                  <a:lnTo>
                    <a:pt x="55371" y="20783"/>
                  </a:lnTo>
                  <a:lnTo>
                    <a:pt x="65246" y="9428"/>
                  </a:lnTo>
                  <a:lnTo>
                    <a:pt x="67804" y="3777"/>
                  </a:lnTo>
                  <a:lnTo>
                    <a:pt x="67075" y="1988"/>
                  </a:lnTo>
                  <a:lnTo>
                    <a:pt x="65177" y="795"/>
                  </a:lnTo>
                  <a:lnTo>
                    <a:pt x="62502" y="0"/>
                  </a:lnTo>
                  <a:lnTo>
                    <a:pt x="53884" y="2879"/>
                  </a:lnTo>
                  <a:lnTo>
                    <a:pt x="37132" y="14315"/>
                  </a:lnTo>
                  <a:lnTo>
                    <a:pt x="25675" y="26645"/>
                  </a:lnTo>
                  <a:lnTo>
                    <a:pt x="11998" y="54126"/>
                  </a:lnTo>
                  <a:lnTo>
                    <a:pt x="5803" y="76794"/>
                  </a:lnTo>
                  <a:lnTo>
                    <a:pt x="6342" y="97217"/>
                  </a:lnTo>
                  <a:lnTo>
                    <a:pt x="18186" y="133324"/>
                  </a:lnTo>
                  <a:lnTo>
                    <a:pt x="27838" y="144919"/>
                  </a:lnTo>
                  <a:lnTo>
                    <a:pt x="33375" y="148999"/>
                  </a:lnTo>
                  <a:lnTo>
                    <a:pt x="48936" y="153532"/>
                  </a:lnTo>
                  <a:lnTo>
                    <a:pt x="58024" y="154741"/>
                  </a:lnTo>
                  <a:lnTo>
                    <a:pt x="77529" y="150440"/>
                  </a:lnTo>
                  <a:lnTo>
                    <a:pt x="118796" y="127061"/>
                  </a:lnTo>
                  <a:lnTo>
                    <a:pt x="139700" y="11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7"/>
            <p:cNvSpPr/>
            <p:nvPr>
              <p:custDataLst>
                <p:tags r:id="rId184"/>
              </p:custDataLst>
            </p:nvPr>
          </p:nvSpPr>
          <p:spPr>
            <a:xfrm>
              <a:off x="2762250" y="71120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50800"/>
                  </a:moveTo>
                  <a:lnTo>
                    <a:pt x="0" y="50800"/>
                  </a:lnTo>
                  <a:lnTo>
                    <a:pt x="45434" y="27035"/>
                  </a:lnTo>
                  <a:lnTo>
                    <a:pt x="86690" y="1119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8"/>
            <p:cNvSpPr/>
            <p:nvPr>
              <p:custDataLst>
                <p:tags r:id="rId185"/>
              </p:custDataLst>
            </p:nvPr>
          </p:nvSpPr>
          <p:spPr>
            <a:xfrm>
              <a:off x="2795134" y="488442"/>
              <a:ext cx="56017" cy="425959"/>
            </a:xfrm>
            <a:custGeom>
              <a:avLst/>
              <a:gdLst/>
              <a:ahLst/>
              <a:cxnLst/>
              <a:rect l="0" t="0" r="0" b="0"/>
              <a:pathLst>
                <a:path w="56017" h="425959">
                  <a:moveTo>
                    <a:pt x="56016" y="70358"/>
                  </a:moveTo>
                  <a:lnTo>
                    <a:pt x="56016" y="70358"/>
                  </a:lnTo>
                  <a:lnTo>
                    <a:pt x="54135" y="27650"/>
                  </a:lnTo>
                  <a:lnTo>
                    <a:pt x="49109" y="6669"/>
                  </a:lnTo>
                  <a:lnTo>
                    <a:pt x="47178" y="2498"/>
                  </a:lnTo>
                  <a:lnTo>
                    <a:pt x="43774" y="424"/>
                  </a:lnTo>
                  <a:lnTo>
                    <a:pt x="34347" y="0"/>
                  </a:lnTo>
                  <a:lnTo>
                    <a:pt x="24984" y="5927"/>
                  </a:lnTo>
                  <a:lnTo>
                    <a:pt x="20511" y="10471"/>
                  </a:lnTo>
                  <a:lnTo>
                    <a:pt x="7474" y="40462"/>
                  </a:lnTo>
                  <a:lnTo>
                    <a:pt x="1417" y="80628"/>
                  </a:lnTo>
                  <a:lnTo>
                    <a:pt x="0" y="114904"/>
                  </a:lnTo>
                  <a:lnTo>
                    <a:pt x="781" y="155067"/>
                  </a:lnTo>
                  <a:lnTo>
                    <a:pt x="5832" y="201140"/>
                  </a:lnTo>
                  <a:lnTo>
                    <a:pt x="9018" y="246076"/>
                  </a:lnTo>
                  <a:lnTo>
                    <a:pt x="10433" y="289566"/>
                  </a:lnTo>
                  <a:lnTo>
                    <a:pt x="11062" y="332413"/>
                  </a:lnTo>
                  <a:lnTo>
                    <a:pt x="11417" y="379348"/>
                  </a:lnTo>
                  <a:lnTo>
                    <a:pt x="11566" y="42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9"/>
            <p:cNvSpPr/>
            <p:nvPr>
              <p:custDataLst>
                <p:tags r:id="rId186"/>
              </p:custDataLst>
            </p:nvPr>
          </p:nvSpPr>
          <p:spPr>
            <a:xfrm>
              <a:off x="2597150" y="719785"/>
              <a:ext cx="107951" cy="162866"/>
            </a:xfrm>
            <a:custGeom>
              <a:avLst/>
              <a:gdLst/>
              <a:ahLst/>
              <a:cxnLst/>
              <a:rect l="0" t="0" r="0" b="0"/>
              <a:pathLst>
                <a:path w="107951" h="162866">
                  <a:moveTo>
                    <a:pt x="0" y="23165"/>
                  </a:moveTo>
                  <a:lnTo>
                    <a:pt x="0" y="23165"/>
                  </a:lnTo>
                  <a:lnTo>
                    <a:pt x="3144" y="64592"/>
                  </a:lnTo>
                  <a:lnTo>
                    <a:pt x="2813" y="94001"/>
                  </a:lnTo>
                  <a:lnTo>
                    <a:pt x="3421" y="121294"/>
                  </a:lnTo>
                  <a:lnTo>
                    <a:pt x="200" y="153431"/>
                  </a:lnTo>
                  <a:lnTo>
                    <a:pt x="1908" y="131623"/>
                  </a:lnTo>
                  <a:lnTo>
                    <a:pt x="8843" y="87236"/>
                  </a:lnTo>
                  <a:lnTo>
                    <a:pt x="18299" y="48734"/>
                  </a:lnTo>
                  <a:lnTo>
                    <a:pt x="33409" y="20628"/>
                  </a:lnTo>
                  <a:lnTo>
                    <a:pt x="51291" y="2266"/>
                  </a:lnTo>
                  <a:lnTo>
                    <a:pt x="56772" y="60"/>
                  </a:lnTo>
                  <a:lnTo>
                    <a:pt x="61837" y="0"/>
                  </a:lnTo>
                  <a:lnTo>
                    <a:pt x="66625" y="1372"/>
                  </a:lnTo>
                  <a:lnTo>
                    <a:pt x="75707" y="8540"/>
                  </a:lnTo>
                  <a:lnTo>
                    <a:pt x="84448" y="20898"/>
                  </a:lnTo>
                  <a:lnTo>
                    <a:pt x="95891" y="51656"/>
                  </a:lnTo>
                  <a:lnTo>
                    <a:pt x="99908" y="87581"/>
                  </a:lnTo>
                  <a:lnTo>
                    <a:pt x="103147" y="132001"/>
                  </a:lnTo>
                  <a:lnTo>
                    <a:pt x="107950" y="16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0"/>
            <p:cNvSpPr/>
            <p:nvPr>
              <p:custDataLst>
                <p:tags r:id="rId187"/>
              </p:custDataLst>
            </p:nvPr>
          </p:nvSpPr>
          <p:spPr>
            <a:xfrm>
              <a:off x="2489200" y="436255"/>
              <a:ext cx="30522" cy="497196"/>
            </a:xfrm>
            <a:custGeom>
              <a:avLst/>
              <a:gdLst/>
              <a:ahLst/>
              <a:cxnLst/>
              <a:rect l="0" t="0" r="0" b="0"/>
              <a:pathLst>
                <a:path w="30522" h="497196">
                  <a:moveTo>
                    <a:pt x="0" y="39995"/>
                  </a:moveTo>
                  <a:lnTo>
                    <a:pt x="0" y="39995"/>
                  </a:lnTo>
                  <a:lnTo>
                    <a:pt x="706" y="21128"/>
                  </a:lnTo>
                  <a:lnTo>
                    <a:pt x="5467" y="1335"/>
                  </a:lnTo>
                  <a:lnTo>
                    <a:pt x="6467" y="111"/>
                  </a:lnTo>
                  <a:lnTo>
                    <a:pt x="7839" y="0"/>
                  </a:lnTo>
                  <a:lnTo>
                    <a:pt x="9459" y="632"/>
                  </a:lnTo>
                  <a:lnTo>
                    <a:pt x="12765" y="36296"/>
                  </a:lnTo>
                  <a:lnTo>
                    <a:pt x="15786" y="75040"/>
                  </a:lnTo>
                  <a:lnTo>
                    <a:pt x="17580" y="98636"/>
                  </a:lnTo>
                  <a:lnTo>
                    <a:pt x="19481" y="124245"/>
                  </a:lnTo>
                  <a:lnTo>
                    <a:pt x="21454" y="151195"/>
                  </a:lnTo>
                  <a:lnTo>
                    <a:pt x="23475" y="179745"/>
                  </a:lnTo>
                  <a:lnTo>
                    <a:pt x="25528" y="209362"/>
                  </a:lnTo>
                  <a:lnTo>
                    <a:pt x="27602" y="239689"/>
                  </a:lnTo>
                  <a:lnTo>
                    <a:pt x="28984" y="269080"/>
                  </a:lnTo>
                  <a:lnTo>
                    <a:pt x="29906" y="297846"/>
                  </a:lnTo>
                  <a:lnTo>
                    <a:pt x="30521" y="326196"/>
                  </a:lnTo>
                  <a:lnTo>
                    <a:pt x="30225" y="352857"/>
                  </a:lnTo>
                  <a:lnTo>
                    <a:pt x="29322" y="378392"/>
                  </a:lnTo>
                  <a:lnTo>
                    <a:pt x="27143" y="423932"/>
                  </a:lnTo>
                  <a:lnTo>
                    <a:pt x="25211" y="470549"/>
                  </a:lnTo>
                  <a:lnTo>
                    <a:pt x="21895" y="492436"/>
                  </a:lnTo>
                  <a:lnTo>
                    <a:pt x="22357" y="494728"/>
                  </a:lnTo>
                  <a:lnTo>
                    <a:pt x="25400" y="497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39"/>
          <p:cNvGrpSpPr/>
          <p:nvPr/>
        </p:nvGrpSpPr>
        <p:grpSpPr>
          <a:xfrm>
            <a:off x="5439032" y="524716"/>
            <a:ext cx="2085719" cy="415085"/>
            <a:chOff x="5439032" y="524716"/>
            <a:chExt cx="2085719" cy="415085"/>
          </a:xfrm>
        </p:grpSpPr>
        <p:sp>
          <p:nvSpPr>
            <p:cNvPr id="24" name="SMARTInkShape-241"/>
            <p:cNvSpPr/>
            <p:nvPr>
              <p:custDataLst>
                <p:tags r:id="rId165"/>
              </p:custDataLst>
            </p:nvPr>
          </p:nvSpPr>
          <p:spPr>
            <a:xfrm>
              <a:off x="7381932" y="682730"/>
              <a:ext cx="142819" cy="126586"/>
            </a:xfrm>
            <a:custGeom>
              <a:avLst/>
              <a:gdLst/>
              <a:ahLst/>
              <a:cxnLst/>
              <a:rect l="0" t="0" r="0" b="0"/>
              <a:pathLst>
                <a:path w="142819" h="126586">
                  <a:moveTo>
                    <a:pt x="72968" y="9420"/>
                  </a:moveTo>
                  <a:lnTo>
                    <a:pt x="72968" y="9420"/>
                  </a:lnTo>
                  <a:lnTo>
                    <a:pt x="58663" y="582"/>
                  </a:lnTo>
                  <a:lnTo>
                    <a:pt x="55670" y="0"/>
                  </a:lnTo>
                  <a:lnTo>
                    <a:pt x="33287" y="5897"/>
                  </a:lnTo>
                  <a:lnTo>
                    <a:pt x="21465" y="17262"/>
                  </a:lnTo>
                  <a:lnTo>
                    <a:pt x="0" y="53302"/>
                  </a:lnTo>
                  <a:lnTo>
                    <a:pt x="321" y="79253"/>
                  </a:lnTo>
                  <a:lnTo>
                    <a:pt x="3370" y="94075"/>
                  </a:lnTo>
                  <a:lnTo>
                    <a:pt x="9635" y="104662"/>
                  </a:lnTo>
                  <a:lnTo>
                    <a:pt x="27886" y="118307"/>
                  </a:lnTo>
                  <a:lnTo>
                    <a:pt x="58591" y="126585"/>
                  </a:lnTo>
                  <a:lnTo>
                    <a:pt x="100572" y="124312"/>
                  </a:lnTo>
                  <a:lnTo>
                    <a:pt x="142818" y="11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2"/>
            <p:cNvSpPr/>
            <p:nvPr>
              <p:custDataLst>
                <p:tags r:id="rId166"/>
              </p:custDataLst>
            </p:nvPr>
          </p:nvSpPr>
          <p:spPr>
            <a:xfrm>
              <a:off x="7289800" y="6286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5792" y="110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3"/>
            <p:cNvSpPr/>
            <p:nvPr>
              <p:custDataLst>
                <p:tags r:id="rId167"/>
              </p:custDataLst>
            </p:nvPr>
          </p:nvSpPr>
          <p:spPr>
            <a:xfrm>
              <a:off x="7258127" y="717550"/>
              <a:ext cx="12624" cy="107951"/>
            </a:xfrm>
            <a:custGeom>
              <a:avLst/>
              <a:gdLst/>
              <a:ahLst/>
              <a:cxnLst/>
              <a:rect l="0" t="0" r="0" b="0"/>
              <a:pathLst>
                <a:path w="12624" h="107951">
                  <a:moveTo>
                    <a:pt x="6273" y="0"/>
                  </a:moveTo>
                  <a:lnTo>
                    <a:pt x="6273" y="0"/>
                  </a:lnTo>
                  <a:lnTo>
                    <a:pt x="5567" y="10139"/>
                  </a:lnTo>
                  <a:lnTo>
                    <a:pt x="1246" y="29493"/>
                  </a:lnTo>
                  <a:lnTo>
                    <a:pt x="39" y="74678"/>
                  </a:lnTo>
                  <a:lnTo>
                    <a:pt x="0" y="81535"/>
                  </a:lnTo>
                  <a:lnTo>
                    <a:pt x="3720" y="92917"/>
                  </a:lnTo>
                  <a:lnTo>
                    <a:pt x="1262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4"/>
            <p:cNvSpPr/>
            <p:nvPr>
              <p:custDataLst>
                <p:tags r:id="rId168"/>
              </p:custDataLst>
            </p:nvPr>
          </p:nvSpPr>
          <p:spPr>
            <a:xfrm>
              <a:off x="6900916" y="711200"/>
              <a:ext cx="306335" cy="129128"/>
            </a:xfrm>
            <a:custGeom>
              <a:avLst/>
              <a:gdLst/>
              <a:ahLst/>
              <a:cxnLst/>
              <a:rect l="0" t="0" r="0" b="0"/>
              <a:pathLst>
                <a:path w="306335" h="129128">
                  <a:moveTo>
                    <a:pt x="7884" y="31750"/>
                  </a:moveTo>
                  <a:lnTo>
                    <a:pt x="7884" y="31750"/>
                  </a:lnTo>
                  <a:lnTo>
                    <a:pt x="11254" y="35121"/>
                  </a:lnTo>
                  <a:lnTo>
                    <a:pt x="14791" y="36776"/>
                  </a:lnTo>
                  <a:lnTo>
                    <a:pt x="16722" y="37217"/>
                  </a:lnTo>
                  <a:lnTo>
                    <a:pt x="46384" y="27217"/>
                  </a:lnTo>
                  <a:lnTo>
                    <a:pt x="55804" y="23150"/>
                  </a:lnTo>
                  <a:lnTo>
                    <a:pt x="62813" y="17109"/>
                  </a:lnTo>
                  <a:lnTo>
                    <a:pt x="67575" y="10426"/>
                  </a:lnTo>
                  <a:lnTo>
                    <a:pt x="69691" y="5104"/>
                  </a:lnTo>
                  <a:lnTo>
                    <a:pt x="66728" y="3403"/>
                  </a:lnTo>
                  <a:lnTo>
                    <a:pt x="54027" y="1512"/>
                  </a:lnTo>
                  <a:lnTo>
                    <a:pt x="38505" y="8198"/>
                  </a:lnTo>
                  <a:lnTo>
                    <a:pt x="23610" y="21283"/>
                  </a:lnTo>
                  <a:lnTo>
                    <a:pt x="7997" y="48483"/>
                  </a:lnTo>
                  <a:lnTo>
                    <a:pt x="0" y="78179"/>
                  </a:lnTo>
                  <a:lnTo>
                    <a:pt x="381" y="96365"/>
                  </a:lnTo>
                  <a:lnTo>
                    <a:pt x="6666" y="111973"/>
                  </a:lnTo>
                  <a:lnTo>
                    <a:pt x="11305" y="119099"/>
                  </a:lnTo>
                  <a:lnTo>
                    <a:pt x="17926" y="123849"/>
                  </a:lnTo>
                  <a:lnTo>
                    <a:pt x="34689" y="129127"/>
                  </a:lnTo>
                  <a:lnTo>
                    <a:pt x="67332" y="128728"/>
                  </a:lnTo>
                  <a:lnTo>
                    <a:pt x="114877" y="112133"/>
                  </a:lnTo>
                  <a:lnTo>
                    <a:pt x="158346" y="85636"/>
                  </a:lnTo>
                  <a:lnTo>
                    <a:pt x="168359" y="74749"/>
                  </a:lnTo>
                  <a:lnTo>
                    <a:pt x="174457" y="62150"/>
                  </a:lnTo>
                  <a:lnTo>
                    <a:pt x="178691" y="26198"/>
                  </a:lnTo>
                  <a:lnTo>
                    <a:pt x="175285" y="14936"/>
                  </a:lnTo>
                  <a:lnTo>
                    <a:pt x="171185" y="6638"/>
                  </a:lnTo>
                  <a:lnTo>
                    <a:pt x="171079" y="4426"/>
                  </a:lnTo>
                  <a:lnTo>
                    <a:pt x="172608" y="874"/>
                  </a:lnTo>
                  <a:lnTo>
                    <a:pt x="188119" y="11017"/>
                  </a:lnTo>
                  <a:lnTo>
                    <a:pt x="223292" y="45565"/>
                  </a:lnTo>
                  <a:lnTo>
                    <a:pt x="240436" y="76838"/>
                  </a:lnTo>
                  <a:lnTo>
                    <a:pt x="244590" y="92712"/>
                  </a:lnTo>
                  <a:lnTo>
                    <a:pt x="244085" y="106822"/>
                  </a:lnTo>
                  <a:lnTo>
                    <a:pt x="239627" y="116386"/>
                  </a:lnTo>
                  <a:lnTo>
                    <a:pt x="233647" y="122282"/>
                  </a:lnTo>
                  <a:lnTo>
                    <a:pt x="228637" y="124903"/>
                  </a:lnTo>
                  <a:lnTo>
                    <a:pt x="226314" y="123485"/>
                  </a:lnTo>
                  <a:lnTo>
                    <a:pt x="221850" y="116266"/>
                  </a:lnTo>
                  <a:lnTo>
                    <a:pt x="221278" y="104120"/>
                  </a:lnTo>
                  <a:lnTo>
                    <a:pt x="224787" y="88609"/>
                  </a:lnTo>
                  <a:lnTo>
                    <a:pt x="244287" y="49906"/>
                  </a:lnTo>
                  <a:lnTo>
                    <a:pt x="256885" y="31353"/>
                  </a:lnTo>
                  <a:lnTo>
                    <a:pt x="279139" y="13680"/>
                  </a:lnTo>
                  <a:lnTo>
                    <a:pt x="3063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5"/>
            <p:cNvSpPr/>
            <p:nvPr>
              <p:custDataLst>
                <p:tags r:id="rId169"/>
              </p:custDataLst>
            </p:nvPr>
          </p:nvSpPr>
          <p:spPr>
            <a:xfrm>
              <a:off x="6708354" y="698500"/>
              <a:ext cx="124247" cy="38101"/>
            </a:xfrm>
            <a:custGeom>
              <a:avLst/>
              <a:gdLst/>
              <a:ahLst/>
              <a:cxnLst/>
              <a:rect l="0" t="0" r="0" b="0"/>
              <a:pathLst>
                <a:path w="124247" h="38101">
                  <a:moveTo>
                    <a:pt x="41696" y="38100"/>
                  </a:moveTo>
                  <a:lnTo>
                    <a:pt x="41696" y="38100"/>
                  </a:lnTo>
                  <a:lnTo>
                    <a:pt x="319" y="26544"/>
                  </a:lnTo>
                  <a:lnTo>
                    <a:pt x="0" y="25457"/>
                  </a:lnTo>
                  <a:lnTo>
                    <a:pt x="493" y="24027"/>
                  </a:lnTo>
                  <a:lnTo>
                    <a:pt x="1527" y="22368"/>
                  </a:lnTo>
                  <a:lnTo>
                    <a:pt x="39742" y="12580"/>
                  </a:lnTo>
                  <a:lnTo>
                    <a:pt x="78512" y="6314"/>
                  </a:lnTo>
                  <a:lnTo>
                    <a:pt x="1242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6"/>
            <p:cNvSpPr/>
            <p:nvPr>
              <p:custDataLst>
                <p:tags r:id="rId170"/>
              </p:custDataLst>
            </p:nvPr>
          </p:nvSpPr>
          <p:spPr>
            <a:xfrm>
              <a:off x="6522332" y="560096"/>
              <a:ext cx="287573" cy="312774"/>
            </a:xfrm>
            <a:custGeom>
              <a:avLst/>
              <a:gdLst/>
              <a:ahLst/>
              <a:cxnLst/>
              <a:rect l="0" t="0" r="0" b="0"/>
              <a:pathLst>
                <a:path w="287573" h="312774">
                  <a:moveTo>
                    <a:pt x="5468" y="201904"/>
                  </a:moveTo>
                  <a:lnTo>
                    <a:pt x="5468" y="201904"/>
                  </a:lnTo>
                  <a:lnTo>
                    <a:pt x="2097" y="201904"/>
                  </a:lnTo>
                  <a:lnTo>
                    <a:pt x="1104" y="202610"/>
                  </a:lnTo>
                  <a:lnTo>
                    <a:pt x="442" y="203785"/>
                  </a:lnTo>
                  <a:lnTo>
                    <a:pt x="0" y="205275"/>
                  </a:lnTo>
                  <a:lnTo>
                    <a:pt x="1117" y="206974"/>
                  </a:lnTo>
                  <a:lnTo>
                    <a:pt x="6121" y="210742"/>
                  </a:lnTo>
                  <a:lnTo>
                    <a:pt x="16871" y="213460"/>
                  </a:lnTo>
                  <a:lnTo>
                    <a:pt x="32366" y="210894"/>
                  </a:lnTo>
                  <a:lnTo>
                    <a:pt x="46990" y="202294"/>
                  </a:lnTo>
                  <a:lnTo>
                    <a:pt x="60262" y="187438"/>
                  </a:lnTo>
                  <a:lnTo>
                    <a:pt x="65098" y="177601"/>
                  </a:lnTo>
                  <a:lnTo>
                    <a:pt x="66388" y="173002"/>
                  </a:lnTo>
                  <a:lnTo>
                    <a:pt x="65131" y="169936"/>
                  </a:lnTo>
                  <a:lnTo>
                    <a:pt x="62177" y="167892"/>
                  </a:lnTo>
                  <a:lnTo>
                    <a:pt x="58091" y="166529"/>
                  </a:lnTo>
                  <a:lnTo>
                    <a:pt x="47906" y="168778"/>
                  </a:lnTo>
                  <a:lnTo>
                    <a:pt x="35618" y="175893"/>
                  </a:lnTo>
                  <a:lnTo>
                    <a:pt x="20750" y="188462"/>
                  </a:lnTo>
                  <a:lnTo>
                    <a:pt x="12260" y="205337"/>
                  </a:lnTo>
                  <a:lnTo>
                    <a:pt x="6363" y="250203"/>
                  </a:lnTo>
                  <a:lnTo>
                    <a:pt x="5865" y="267350"/>
                  </a:lnTo>
                  <a:lnTo>
                    <a:pt x="7849" y="274462"/>
                  </a:lnTo>
                  <a:lnTo>
                    <a:pt x="15698" y="286128"/>
                  </a:lnTo>
                  <a:lnTo>
                    <a:pt x="31887" y="292254"/>
                  </a:lnTo>
                  <a:lnTo>
                    <a:pt x="53898" y="293565"/>
                  </a:lnTo>
                  <a:lnTo>
                    <a:pt x="94057" y="285664"/>
                  </a:lnTo>
                  <a:lnTo>
                    <a:pt x="136531" y="268820"/>
                  </a:lnTo>
                  <a:lnTo>
                    <a:pt x="163201" y="251635"/>
                  </a:lnTo>
                  <a:lnTo>
                    <a:pt x="195274" y="212014"/>
                  </a:lnTo>
                  <a:lnTo>
                    <a:pt x="213768" y="176999"/>
                  </a:lnTo>
                  <a:lnTo>
                    <a:pt x="231396" y="137918"/>
                  </a:lnTo>
                  <a:lnTo>
                    <a:pt x="248638" y="97031"/>
                  </a:lnTo>
                  <a:lnTo>
                    <a:pt x="261945" y="60984"/>
                  </a:lnTo>
                  <a:lnTo>
                    <a:pt x="271725" y="22332"/>
                  </a:lnTo>
                  <a:lnTo>
                    <a:pt x="271266" y="8500"/>
                  </a:lnTo>
                  <a:lnTo>
                    <a:pt x="268709" y="0"/>
                  </a:lnTo>
                  <a:lnTo>
                    <a:pt x="265628" y="274"/>
                  </a:lnTo>
                  <a:lnTo>
                    <a:pt x="256561" y="8103"/>
                  </a:lnTo>
                  <a:lnTo>
                    <a:pt x="242927" y="35120"/>
                  </a:lnTo>
                  <a:lnTo>
                    <a:pt x="229951" y="80050"/>
                  </a:lnTo>
                  <a:lnTo>
                    <a:pt x="219538" y="117172"/>
                  </a:lnTo>
                  <a:lnTo>
                    <a:pt x="208560" y="156484"/>
                  </a:lnTo>
                  <a:lnTo>
                    <a:pt x="198977" y="195123"/>
                  </a:lnTo>
                  <a:lnTo>
                    <a:pt x="193777" y="229699"/>
                  </a:lnTo>
                  <a:lnTo>
                    <a:pt x="190850" y="273169"/>
                  </a:lnTo>
                  <a:lnTo>
                    <a:pt x="190439" y="285398"/>
                  </a:lnTo>
                  <a:lnTo>
                    <a:pt x="192281" y="294255"/>
                  </a:lnTo>
                  <a:lnTo>
                    <a:pt x="195628" y="300866"/>
                  </a:lnTo>
                  <a:lnTo>
                    <a:pt x="199974" y="305979"/>
                  </a:lnTo>
                  <a:lnTo>
                    <a:pt x="214211" y="311659"/>
                  </a:lnTo>
                  <a:lnTo>
                    <a:pt x="232298" y="312773"/>
                  </a:lnTo>
                  <a:lnTo>
                    <a:pt x="252096" y="308564"/>
                  </a:lnTo>
                  <a:lnTo>
                    <a:pt x="268891" y="298227"/>
                  </a:lnTo>
                  <a:lnTo>
                    <a:pt x="276334" y="291519"/>
                  </a:lnTo>
                  <a:lnTo>
                    <a:pt x="284603" y="274659"/>
                  </a:lnTo>
                  <a:lnTo>
                    <a:pt x="287572" y="254701"/>
                  </a:lnTo>
                  <a:lnTo>
                    <a:pt x="284868" y="208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7"/>
            <p:cNvSpPr/>
            <p:nvPr>
              <p:custDataLst>
                <p:tags r:id="rId171"/>
              </p:custDataLst>
            </p:nvPr>
          </p:nvSpPr>
          <p:spPr>
            <a:xfrm>
              <a:off x="6235700" y="738258"/>
              <a:ext cx="200517" cy="127439"/>
            </a:xfrm>
            <a:custGeom>
              <a:avLst/>
              <a:gdLst/>
              <a:ahLst/>
              <a:cxnLst/>
              <a:rect l="0" t="0" r="0" b="0"/>
              <a:pathLst>
                <a:path w="200517" h="127439">
                  <a:moveTo>
                    <a:pt x="0" y="42792"/>
                  </a:moveTo>
                  <a:lnTo>
                    <a:pt x="0" y="42792"/>
                  </a:lnTo>
                  <a:lnTo>
                    <a:pt x="3371" y="32679"/>
                  </a:lnTo>
                  <a:lnTo>
                    <a:pt x="3145" y="23951"/>
                  </a:lnTo>
                  <a:lnTo>
                    <a:pt x="2096" y="19648"/>
                  </a:lnTo>
                  <a:lnTo>
                    <a:pt x="2103" y="16779"/>
                  </a:lnTo>
                  <a:lnTo>
                    <a:pt x="2813" y="14867"/>
                  </a:lnTo>
                  <a:lnTo>
                    <a:pt x="3992" y="13592"/>
                  </a:lnTo>
                  <a:lnTo>
                    <a:pt x="5483" y="13447"/>
                  </a:lnTo>
                  <a:lnTo>
                    <a:pt x="9021" y="15169"/>
                  </a:lnTo>
                  <a:lnTo>
                    <a:pt x="14981" y="30217"/>
                  </a:lnTo>
                  <a:lnTo>
                    <a:pt x="16596" y="77041"/>
                  </a:lnTo>
                  <a:lnTo>
                    <a:pt x="18954" y="123684"/>
                  </a:lnTo>
                  <a:lnTo>
                    <a:pt x="18986" y="126354"/>
                  </a:lnTo>
                  <a:lnTo>
                    <a:pt x="19714" y="127428"/>
                  </a:lnTo>
                  <a:lnTo>
                    <a:pt x="20903" y="127438"/>
                  </a:lnTo>
                  <a:lnTo>
                    <a:pt x="22402" y="126739"/>
                  </a:lnTo>
                  <a:lnTo>
                    <a:pt x="41125" y="80688"/>
                  </a:lnTo>
                  <a:lnTo>
                    <a:pt x="59211" y="38910"/>
                  </a:lnTo>
                  <a:lnTo>
                    <a:pt x="76810" y="15536"/>
                  </a:lnTo>
                  <a:lnTo>
                    <a:pt x="87055" y="7395"/>
                  </a:lnTo>
                  <a:lnTo>
                    <a:pt x="89786" y="7200"/>
                  </a:lnTo>
                  <a:lnTo>
                    <a:pt x="91608" y="8480"/>
                  </a:lnTo>
                  <a:lnTo>
                    <a:pt x="97542" y="17025"/>
                  </a:lnTo>
                  <a:lnTo>
                    <a:pt x="98189" y="20675"/>
                  </a:lnTo>
                  <a:lnTo>
                    <a:pt x="97139" y="31849"/>
                  </a:lnTo>
                  <a:lnTo>
                    <a:pt x="99147" y="37458"/>
                  </a:lnTo>
                  <a:lnTo>
                    <a:pt x="100671" y="39236"/>
                  </a:lnTo>
                  <a:lnTo>
                    <a:pt x="104244" y="41212"/>
                  </a:lnTo>
                  <a:lnTo>
                    <a:pt x="106185" y="41033"/>
                  </a:lnTo>
                  <a:lnTo>
                    <a:pt x="110223" y="38953"/>
                  </a:lnTo>
                  <a:lnTo>
                    <a:pt x="126151" y="13518"/>
                  </a:lnTo>
                  <a:lnTo>
                    <a:pt x="141329" y="3936"/>
                  </a:lnTo>
                  <a:lnTo>
                    <a:pt x="162604" y="0"/>
                  </a:lnTo>
                  <a:lnTo>
                    <a:pt x="174809" y="2842"/>
                  </a:lnTo>
                  <a:lnTo>
                    <a:pt x="180039" y="5575"/>
                  </a:lnTo>
                  <a:lnTo>
                    <a:pt x="194142" y="22906"/>
                  </a:lnTo>
                  <a:lnTo>
                    <a:pt x="200516" y="45915"/>
                  </a:lnTo>
                  <a:lnTo>
                    <a:pt x="196850" y="106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8"/>
            <p:cNvSpPr/>
            <p:nvPr>
              <p:custDataLst>
                <p:tags r:id="rId172"/>
              </p:custDataLst>
            </p:nvPr>
          </p:nvSpPr>
          <p:spPr>
            <a:xfrm>
              <a:off x="6056211" y="756794"/>
              <a:ext cx="109640" cy="138557"/>
            </a:xfrm>
            <a:custGeom>
              <a:avLst/>
              <a:gdLst/>
              <a:ahLst/>
              <a:cxnLst/>
              <a:rect l="0" t="0" r="0" b="0"/>
              <a:pathLst>
                <a:path w="109640" h="138557">
                  <a:moveTo>
                    <a:pt x="109639" y="11556"/>
                  </a:moveTo>
                  <a:lnTo>
                    <a:pt x="109639" y="11556"/>
                  </a:lnTo>
                  <a:lnTo>
                    <a:pt x="88591" y="2718"/>
                  </a:lnTo>
                  <a:lnTo>
                    <a:pt x="70946" y="0"/>
                  </a:lnTo>
                  <a:lnTo>
                    <a:pt x="48942" y="2566"/>
                  </a:lnTo>
                  <a:lnTo>
                    <a:pt x="34685" y="11559"/>
                  </a:lnTo>
                  <a:lnTo>
                    <a:pt x="16639" y="32488"/>
                  </a:lnTo>
                  <a:lnTo>
                    <a:pt x="4238" y="58445"/>
                  </a:lnTo>
                  <a:lnTo>
                    <a:pt x="0" y="77551"/>
                  </a:lnTo>
                  <a:lnTo>
                    <a:pt x="468" y="95450"/>
                  </a:lnTo>
                  <a:lnTo>
                    <a:pt x="6791" y="110931"/>
                  </a:lnTo>
                  <a:lnTo>
                    <a:pt x="11440" y="118023"/>
                  </a:lnTo>
                  <a:lnTo>
                    <a:pt x="22251" y="125902"/>
                  </a:lnTo>
                  <a:lnTo>
                    <a:pt x="28096" y="128003"/>
                  </a:lnTo>
                  <a:lnTo>
                    <a:pt x="34110" y="127993"/>
                  </a:lnTo>
                  <a:lnTo>
                    <a:pt x="46437" y="124219"/>
                  </a:lnTo>
                  <a:lnTo>
                    <a:pt x="65277" y="110789"/>
                  </a:lnTo>
                  <a:lnTo>
                    <a:pt x="77523" y="93405"/>
                  </a:lnTo>
                  <a:lnTo>
                    <a:pt x="88380" y="66027"/>
                  </a:lnTo>
                  <a:lnTo>
                    <a:pt x="90153" y="57985"/>
                  </a:lnTo>
                  <a:lnTo>
                    <a:pt x="95598" y="99705"/>
                  </a:lnTo>
                  <a:lnTo>
                    <a:pt x="103289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9"/>
            <p:cNvSpPr/>
            <p:nvPr>
              <p:custDataLst>
                <p:tags r:id="rId173"/>
              </p:custDataLst>
            </p:nvPr>
          </p:nvSpPr>
          <p:spPr>
            <a:xfrm>
              <a:off x="5864330" y="755650"/>
              <a:ext cx="174521" cy="151928"/>
            </a:xfrm>
            <a:custGeom>
              <a:avLst/>
              <a:gdLst/>
              <a:ahLst/>
              <a:cxnLst/>
              <a:rect l="0" t="0" r="0" b="0"/>
              <a:pathLst>
                <a:path w="174521" h="151928">
                  <a:moveTo>
                    <a:pt x="9420" y="0"/>
                  </a:moveTo>
                  <a:lnTo>
                    <a:pt x="9420" y="0"/>
                  </a:lnTo>
                  <a:lnTo>
                    <a:pt x="581" y="0"/>
                  </a:lnTo>
                  <a:lnTo>
                    <a:pt x="0" y="1411"/>
                  </a:lnTo>
                  <a:lnTo>
                    <a:pt x="1235" y="6742"/>
                  </a:lnTo>
                  <a:lnTo>
                    <a:pt x="9780" y="11934"/>
                  </a:lnTo>
                  <a:lnTo>
                    <a:pt x="22985" y="18709"/>
                  </a:lnTo>
                  <a:lnTo>
                    <a:pt x="69471" y="53987"/>
                  </a:lnTo>
                  <a:lnTo>
                    <a:pt x="95416" y="82005"/>
                  </a:lnTo>
                  <a:lnTo>
                    <a:pt x="109767" y="116020"/>
                  </a:lnTo>
                  <a:lnTo>
                    <a:pt x="110228" y="132938"/>
                  </a:lnTo>
                  <a:lnTo>
                    <a:pt x="104435" y="148515"/>
                  </a:lnTo>
                  <a:lnTo>
                    <a:pt x="102397" y="151927"/>
                  </a:lnTo>
                  <a:lnTo>
                    <a:pt x="99627" y="149968"/>
                  </a:lnTo>
                  <a:lnTo>
                    <a:pt x="92786" y="136502"/>
                  </a:lnTo>
                  <a:lnTo>
                    <a:pt x="87743" y="105121"/>
                  </a:lnTo>
                  <a:lnTo>
                    <a:pt x="92991" y="69012"/>
                  </a:lnTo>
                  <a:lnTo>
                    <a:pt x="106854" y="38244"/>
                  </a:lnTo>
                  <a:lnTo>
                    <a:pt x="124368" y="17995"/>
                  </a:lnTo>
                  <a:lnTo>
                    <a:pt x="174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0"/>
            <p:cNvSpPr/>
            <p:nvPr>
              <p:custDataLst>
                <p:tags r:id="rId174"/>
              </p:custDataLst>
            </p:nvPr>
          </p:nvSpPr>
          <p:spPr>
            <a:xfrm>
              <a:off x="5673632" y="752471"/>
              <a:ext cx="149319" cy="167365"/>
            </a:xfrm>
            <a:custGeom>
              <a:avLst/>
              <a:gdLst/>
              <a:ahLst/>
              <a:cxnLst/>
              <a:rect l="0" t="0" r="0" b="0"/>
              <a:pathLst>
                <a:path w="149319" h="167365">
                  <a:moveTo>
                    <a:pt x="85818" y="28579"/>
                  </a:moveTo>
                  <a:lnTo>
                    <a:pt x="85818" y="28579"/>
                  </a:lnTo>
                  <a:lnTo>
                    <a:pt x="75705" y="21837"/>
                  </a:lnTo>
                  <a:lnTo>
                    <a:pt x="68858" y="12883"/>
                  </a:lnTo>
                  <a:lnTo>
                    <a:pt x="66045" y="7531"/>
                  </a:lnTo>
                  <a:lnTo>
                    <a:pt x="62758" y="3964"/>
                  </a:lnTo>
                  <a:lnTo>
                    <a:pt x="55343" y="0"/>
                  </a:lnTo>
                  <a:lnTo>
                    <a:pt x="47344" y="120"/>
                  </a:lnTo>
                  <a:lnTo>
                    <a:pt x="43235" y="1139"/>
                  </a:lnTo>
                  <a:lnTo>
                    <a:pt x="34907" y="7917"/>
                  </a:lnTo>
                  <a:lnTo>
                    <a:pt x="26501" y="20101"/>
                  </a:lnTo>
                  <a:lnTo>
                    <a:pt x="9608" y="64299"/>
                  </a:lnTo>
                  <a:lnTo>
                    <a:pt x="678" y="104074"/>
                  </a:lnTo>
                  <a:lnTo>
                    <a:pt x="0" y="128454"/>
                  </a:lnTo>
                  <a:lnTo>
                    <a:pt x="4403" y="148698"/>
                  </a:lnTo>
                  <a:lnTo>
                    <a:pt x="8963" y="155930"/>
                  </a:lnTo>
                  <a:lnTo>
                    <a:pt x="21557" y="165848"/>
                  </a:lnTo>
                  <a:lnTo>
                    <a:pt x="28866" y="167364"/>
                  </a:lnTo>
                  <a:lnTo>
                    <a:pt x="44514" y="165285"/>
                  </a:lnTo>
                  <a:lnTo>
                    <a:pt x="69190" y="149439"/>
                  </a:lnTo>
                  <a:lnTo>
                    <a:pt x="87633" y="123499"/>
                  </a:lnTo>
                  <a:lnTo>
                    <a:pt x="103992" y="76470"/>
                  </a:lnTo>
                  <a:lnTo>
                    <a:pt x="109790" y="58422"/>
                  </a:lnTo>
                  <a:lnTo>
                    <a:pt x="110266" y="57646"/>
                  </a:lnTo>
                  <a:lnTo>
                    <a:pt x="110584" y="57835"/>
                  </a:lnTo>
                  <a:lnTo>
                    <a:pt x="110795" y="58666"/>
                  </a:lnTo>
                  <a:lnTo>
                    <a:pt x="130024" y="103886"/>
                  </a:lnTo>
                  <a:lnTo>
                    <a:pt x="135098" y="116376"/>
                  </a:lnTo>
                  <a:lnTo>
                    <a:pt x="149318" y="136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1"/>
            <p:cNvSpPr/>
            <p:nvPr>
              <p:custDataLst>
                <p:tags r:id="rId175"/>
              </p:custDataLst>
            </p:nvPr>
          </p:nvSpPr>
          <p:spPr>
            <a:xfrm>
              <a:off x="5439032" y="524716"/>
              <a:ext cx="285135" cy="213416"/>
            </a:xfrm>
            <a:custGeom>
              <a:avLst/>
              <a:gdLst/>
              <a:ahLst/>
              <a:cxnLst/>
              <a:rect l="0" t="0" r="0" b="0"/>
              <a:pathLst>
                <a:path w="285135" h="213416">
                  <a:moveTo>
                    <a:pt x="34668" y="97584"/>
                  </a:moveTo>
                  <a:lnTo>
                    <a:pt x="34668" y="97584"/>
                  </a:lnTo>
                  <a:lnTo>
                    <a:pt x="4292" y="65091"/>
                  </a:lnTo>
                  <a:lnTo>
                    <a:pt x="0" y="52804"/>
                  </a:lnTo>
                  <a:lnTo>
                    <a:pt x="2384" y="45858"/>
                  </a:lnTo>
                  <a:lnTo>
                    <a:pt x="14440" y="30615"/>
                  </a:lnTo>
                  <a:lnTo>
                    <a:pt x="51174" y="9538"/>
                  </a:lnTo>
                  <a:lnTo>
                    <a:pt x="97806" y="0"/>
                  </a:lnTo>
                  <a:lnTo>
                    <a:pt x="134462" y="1532"/>
                  </a:lnTo>
                  <a:lnTo>
                    <a:pt x="173565" y="7622"/>
                  </a:lnTo>
                  <a:lnTo>
                    <a:pt x="212111" y="17384"/>
                  </a:lnTo>
                  <a:lnTo>
                    <a:pt x="259399" y="44893"/>
                  </a:lnTo>
                  <a:lnTo>
                    <a:pt x="277541" y="67816"/>
                  </a:lnTo>
                  <a:lnTo>
                    <a:pt x="283367" y="79855"/>
                  </a:lnTo>
                  <a:lnTo>
                    <a:pt x="285134" y="91409"/>
                  </a:lnTo>
                  <a:lnTo>
                    <a:pt x="281453" y="113654"/>
                  </a:lnTo>
                  <a:lnTo>
                    <a:pt x="265235" y="135300"/>
                  </a:lnTo>
                  <a:lnTo>
                    <a:pt x="224575" y="167320"/>
                  </a:lnTo>
                  <a:lnTo>
                    <a:pt x="189627" y="186433"/>
                  </a:lnTo>
                  <a:lnTo>
                    <a:pt x="150576" y="199632"/>
                  </a:lnTo>
                  <a:lnTo>
                    <a:pt x="115345" y="208320"/>
                  </a:lnTo>
                  <a:lnTo>
                    <a:pt x="77152" y="213415"/>
                  </a:lnTo>
                  <a:lnTo>
                    <a:pt x="53718" y="211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2"/>
            <p:cNvSpPr/>
            <p:nvPr>
              <p:custDataLst>
                <p:tags r:id="rId176"/>
              </p:custDataLst>
            </p:nvPr>
          </p:nvSpPr>
          <p:spPr>
            <a:xfrm>
              <a:off x="5467350" y="590550"/>
              <a:ext cx="76201" cy="349251"/>
            </a:xfrm>
            <a:custGeom>
              <a:avLst/>
              <a:gdLst/>
              <a:ahLst/>
              <a:cxnLst/>
              <a:rect l="0" t="0" r="0" b="0"/>
              <a:pathLst>
                <a:path w="76201" h="349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195" y="39001"/>
                  </a:lnTo>
                  <a:lnTo>
                    <a:pt x="20394" y="72602"/>
                  </a:lnTo>
                  <a:lnTo>
                    <a:pt x="26938" y="112936"/>
                  </a:lnTo>
                  <a:lnTo>
                    <a:pt x="35256" y="156733"/>
                  </a:lnTo>
                  <a:lnTo>
                    <a:pt x="46008" y="202068"/>
                  </a:lnTo>
                  <a:lnTo>
                    <a:pt x="54080" y="244325"/>
                  </a:lnTo>
                  <a:lnTo>
                    <a:pt x="60019" y="282155"/>
                  </a:lnTo>
                  <a:lnTo>
                    <a:pt x="67329" y="323726"/>
                  </a:lnTo>
                  <a:lnTo>
                    <a:pt x="7620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0"/>
          <p:cNvGrpSpPr/>
          <p:nvPr/>
        </p:nvGrpSpPr>
        <p:grpSpPr>
          <a:xfrm>
            <a:off x="8274050" y="467244"/>
            <a:ext cx="1676401" cy="440807"/>
            <a:chOff x="8274050" y="467244"/>
            <a:chExt cx="1676401" cy="440807"/>
          </a:xfrm>
        </p:grpSpPr>
        <p:sp>
          <p:nvSpPr>
            <p:cNvPr id="37" name="SMARTInkShape-253"/>
            <p:cNvSpPr/>
            <p:nvPr>
              <p:custDataLst>
                <p:tags r:id="rId155"/>
              </p:custDataLst>
            </p:nvPr>
          </p:nvSpPr>
          <p:spPr>
            <a:xfrm>
              <a:off x="9944100" y="9043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6" y="514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4"/>
            <p:cNvSpPr/>
            <p:nvPr>
              <p:custDataLst>
                <p:tags r:id="rId156"/>
              </p:custDataLst>
            </p:nvPr>
          </p:nvSpPr>
          <p:spPr>
            <a:xfrm>
              <a:off x="9437194" y="704850"/>
              <a:ext cx="335457" cy="152401"/>
            </a:xfrm>
            <a:custGeom>
              <a:avLst/>
              <a:gdLst/>
              <a:ahLst/>
              <a:cxnLst/>
              <a:rect l="0" t="0" r="0" b="0"/>
              <a:pathLst>
                <a:path w="335457" h="152401">
                  <a:moveTo>
                    <a:pt x="81456" y="0"/>
                  </a:moveTo>
                  <a:lnTo>
                    <a:pt x="81456" y="0"/>
                  </a:lnTo>
                  <a:lnTo>
                    <a:pt x="65542" y="6481"/>
                  </a:lnTo>
                  <a:lnTo>
                    <a:pt x="43893" y="22381"/>
                  </a:lnTo>
                  <a:lnTo>
                    <a:pt x="20309" y="50925"/>
                  </a:lnTo>
                  <a:lnTo>
                    <a:pt x="2425" y="90662"/>
                  </a:lnTo>
                  <a:lnTo>
                    <a:pt x="0" y="109438"/>
                  </a:lnTo>
                  <a:lnTo>
                    <a:pt x="3155" y="124839"/>
                  </a:lnTo>
                  <a:lnTo>
                    <a:pt x="5971" y="131910"/>
                  </a:lnTo>
                  <a:lnTo>
                    <a:pt x="10672" y="137329"/>
                  </a:lnTo>
                  <a:lnTo>
                    <a:pt x="23420" y="145231"/>
                  </a:lnTo>
                  <a:lnTo>
                    <a:pt x="53207" y="150276"/>
                  </a:lnTo>
                  <a:lnTo>
                    <a:pt x="88843" y="148400"/>
                  </a:lnTo>
                  <a:lnTo>
                    <a:pt x="126213" y="140004"/>
                  </a:lnTo>
                  <a:lnTo>
                    <a:pt x="164097" y="118467"/>
                  </a:lnTo>
                  <a:lnTo>
                    <a:pt x="207638" y="80289"/>
                  </a:lnTo>
                  <a:lnTo>
                    <a:pt x="225460" y="54207"/>
                  </a:lnTo>
                  <a:lnTo>
                    <a:pt x="230125" y="39614"/>
                  </a:lnTo>
                  <a:lnTo>
                    <a:pt x="229957" y="33465"/>
                  </a:lnTo>
                  <a:lnTo>
                    <a:pt x="226008" y="22870"/>
                  </a:lnTo>
                  <a:lnTo>
                    <a:pt x="222979" y="19480"/>
                  </a:lnTo>
                  <a:lnTo>
                    <a:pt x="215852" y="15713"/>
                  </a:lnTo>
                  <a:lnTo>
                    <a:pt x="204217" y="17802"/>
                  </a:lnTo>
                  <a:lnTo>
                    <a:pt x="177124" y="30641"/>
                  </a:lnTo>
                  <a:lnTo>
                    <a:pt x="161150" y="49374"/>
                  </a:lnTo>
                  <a:lnTo>
                    <a:pt x="155681" y="62866"/>
                  </a:lnTo>
                  <a:lnTo>
                    <a:pt x="153955" y="75918"/>
                  </a:lnTo>
                  <a:lnTo>
                    <a:pt x="155541" y="88775"/>
                  </a:lnTo>
                  <a:lnTo>
                    <a:pt x="164241" y="101544"/>
                  </a:lnTo>
                  <a:lnTo>
                    <a:pt x="170513" y="107913"/>
                  </a:lnTo>
                  <a:lnTo>
                    <a:pt x="206307" y="123618"/>
                  </a:lnTo>
                  <a:lnTo>
                    <a:pt x="238545" y="130906"/>
                  </a:lnTo>
                  <a:lnTo>
                    <a:pt x="272628" y="137203"/>
                  </a:lnTo>
                  <a:lnTo>
                    <a:pt x="314646" y="147270"/>
                  </a:lnTo>
                  <a:lnTo>
                    <a:pt x="33545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55"/>
            <p:cNvSpPr/>
            <p:nvPr>
              <p:custDataLst>
                <p:tags r:id="rId157"/>
              </p:custDataLst>
            </p:nvPr>
          </p:nvSpPr>
          <p:spPr>
            <a:xfrm>
              <a:off x="9131300" y="693472"/>
              <a:ext cx="244231" cy="144729"/>
            </a:xfrm>
            <a:custGeom>
              <a:avLst/>
              <a:gdLst/>
              <a:ahLst/>
              <a:cxnLst/>
              <a:rect l="0" t="0" r="0" b="0"/>
              <a:pathLst>
                <a:path w="244231" h="144729">
                  <a:moveTo>
                    <a:pt x="0" y="24078"/>
                  </a:moveTo>
                  <a:lnTo>
                    <a:pt x="0" y="24078"/>
                  </a:lnTo>
                  <a:lnTo>
                    <a:pt x="0" y="27449"/>
                  </a:lnTo>
                  <a:lnTo>
                    <a:pt x="705" y="28442"/>
                  </a:lnTo>
                  <a:lnTo>
                    <a:pt x="1881" y="29104"/>
                  </a:lnTo>
                  <a:lnTo>
                    <a:pt x="8837" y="30167"/>
                  </a:lnTo>
                  <a:lnTo>
                    <a:pt x="18297" y="26980"/>
                  </a:lnTo>
                  <a:lnTo>
                    <a:pt x="46231" y="3138"/>
                  </a:lnTo>
                  <a:lnTo>
                    <a:pt x="45637" y="1651"/>
                  </a:lnTo>
                  <a:lnTo>
                    <a:pt x="39333" y="0"/>
                  </a:lnTo>
                  <a:lnTo>
                    <a:pt x="35394" y="1676"/>
                  </a:lnTo>
                  <a:lnTo>
                    <a:pt x="27255" y="9182"/>
                  </a:lnTo>
                  <a:lnTo>
                    <a:pt x="18110" y="28680"/>
                  </a:lnTo>
                  <a:lnTo>
                    <a:pt x="6505" y="68855"/>
                  </a:lnTo>
                  <a:lnTo>
                    <a:pt x="4336" y="77213"/>
                  </a:lnTo>
                  <a:lnTo>
                    <a:pt x="4302" y="84196"/>
                  </a:lnTo>
                  <a:lnTo>
                    <a:pt x="8027" y="95717"/>
                  </a:lnTo>
                  <a:lnTo>
                    <a:pt x="18057" y="110137"/>
                  </a:lnTo>
                  <a:lnTo>
                    <a:pt x="29662" y="115243"/>
                  </a:lnTo>
                  <a:lnTo>
                    <a:pt x="36708" y="116605"/>
                  </a:lnTo>
                  <a:lnTo>
                    <a:pt x="52063" y="114355"/>
                  </a:lnTo>
                  <a:lnTo>
                    <a:pt x="66883" y="107945"/>
                  </a:lnTo>
                  <a:lnTo>
                    <a:pt x="89777" y="84702"/>
                  </a:lnTo>
                  <a:lnTo>
                    <a:pt x="131367" y="38836"/>
                  </a:lnTo>
                  <a:lnTo>
                    <a:pt x="131323" y="39561"/>
                  </a:lnTo>
                  <a:lnTo>
                    <a:pt x="117014" y="82364"/>
                  </a:lnTo>
                  <a:lnTo>
                    <a:pt x="114539" y="127375"/>
                  </a:lnTo>
                  <a:lnTo>
                    <a:pt x="114405" y="133488"/>
                  </a:lnTo>
                  <a:lnTo>
                    <a:pt x="115782" y="133707"/>
                  </a:lnTo>
                  <a:lnTo>
                    <a:pt x="121073" y="130187"/>
                  </a:lnTo>
                  <a:lnTo>
                    <a:pt x="147622" y="86968"/>
                  </a:lnTo>
                  <a:lnTo>
                    <a:pt x="173641" y="45516"/>
                  </a:lnTo>
                  <a:lnTo>
                    <a:pt x="202378" y="16475"/>
                  </a:lnTo>
                  <a:lnTo>
                    <a:pt x="215264" y="8420"/>
                  </a:lnTo>
                  <a:lnTo>
                    <a:pt x="219004" y="8700"/>
                  </a:lnTo>
                  <a:lnTo>
                    <a:pt x="226922" y="12775"/>
                  </a:lnTo>
                  <a:lnTo>
                    <a:pt x="229598" y="16543"/>
                  </a:lnTo>
                  <a:lnTo>
                    <a:pt x="239550" y="59365"/>
                  </a:lnTo>
                  <a:lnTo>
                    <a:pt x="244230" y="85961"/>
                  </a:lnTo>
                  <a:lnTo>
                    <a:pt x="241825" y="129864"/>
                  </a:lnTo>
                  <a:lnTo>
                    <a:pt x="239651" y="138122"/>
                  </a:lnTo>
                  <a:lnTo>
                    <a:pt x="238084" y="140324"/>
                  </a:lnTo>
                  <a:lnTo>
                    <a:pt x="237744" y="141792"/>
                  </a:lnTo>
                  <a:lnTo>
                    <a:pt x="238223" y="142771"/>
                  </a:lnTo>
                  <a:lnTo>
                    <a:pt x="241300" y="144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56"/>
            <p:cNvSpPr/>
            <p:nvPr>
              <p:custDataLst>
                <p:tags r:id="rId158"/>
              </p:custDataLst>
            </p:nvPr>
          </p:nvSpPr>
          <p:spPr>
            <a:xfrm>
              <a:off x="8979422" y="679450"/>
              <a:ext cx="120129" cy="152034"/>
            </a:xfrm>
            <a:custGeom>
              <a:avLst/>
              <a:gdLst/>
              <a:ahLst/>
              <a:cxnLst/>
              <a:rect l="0" t="0" r="0" b="0"/>
              <a:pathLst>
                <a:path w="120129" h="152034">
                  <a:moveTo>
                    <a:pt x="12178" y="12700"/>
                  </a:moveTo>
                  <a:lnTo>
                    <a:pt x="12178" y="12700"/>
                  </a:lnTo>
                  <a:lnTo>
                    <a:pt x="0" y="6612"/>
                  </a:lnTo>
                  <a:lnTo>
                    <a:pt x="3004" y="6427"/>
                  </a:lnTo>
                  <a:lnTo>
                    <a:pt x="47818" y="42948"/>
                  </a:lnTo>
                  <a:lnTo>
                    <a:pt x="58122" y="60245"/>
                  </a:lnTo>
                  <a:lnTo>
                    <a:pt x="66007" y="89817"/>
                  </a:lnTo>
                  <a:lnTo>
                    <a:pt x="66463" y="119040"/>
                  </a:lnTo>
                  <a:lnTo>
                    <a:pt x="63115" y="135457"/>
                  </a:lnTo>
                  <a:lnTo>
                    <a:pt x="56924" y="147457"/>
                  </a:lnTo>
                  <a:lnTo>
                    <a:pt x="54003" y="150516"/>
                  </a:lnTo>
                  <a:lnTo>
                    <a:pt x="51350" y="151849"/>
                  </a:lnTo>
                  <a:lnTo>
                    <a:pt x="48876" y="152033"/>
                  </a:lnTo>
                  <a:lnTo>
                    <a:pt x="46521" y="149333"/>
                  </a:lnTo>
                  <a:lnTo>
                    <a:pt x="42023" y="138807"/>
                  </a:lnTo>
                  <a:lnTo>
                    <a:pt x="38895" y="117014"/>
                  </a:lnTo>
                  <a:lnTo>
                    <a:pt x="48081" y="82570"/>
                  </a:lnTo>
                  <a:lnTo>
                    <a:pt x="70853" y="38235"/>
                  </a:lnTo>
                  <a:lnTo>
                    <a:pt x="92985" y="16032"/>
                  </a:lnTo>
                  <a:lnTo>
                    <a:pt x="120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7"/>
            <p:cNvSpPr/>
            <p:nvPr>
              <p:custDataLst>
                <p:tags r:id="rId159"/>
              </p:custDataLst>
            </p:nvPr>
          </p:nvSpPr>
          <p:spPr>
            <a:xfrm>
              <a:off x="8791004" y="688121"/>
              <a:ext cx="181547" cy="153412"/>
            </a:xfrm>
            <a:custGeom>
              <a:avLst/>
              <a:gdLst/>
              <a:ahLst/>
              <a:cxnLst/>
              <a:rect l="0" t="0" r="0" b="0"/>
              <a:pathLst>
                <a:path w="181547" h="153412">
                  <a:moveTo>
                    <a:pt x="22796" y="61179"/>
                  </a:moveTo>
                  <a:lnTo>
                    <a:pt x="22796" y="61179"/>
                  </a:lnTo>
                  <a:lnTo>
                    <a:pt x="26166" y="61179"/>
                  </a:lnTo>
                  <a:lnTo>
                    <a:pt x="29703" y="59298"/>
                  </a:lnTo>
                  <a:lnTo>
                    <a:pt x="49462" y="40785"/>
                  </a:lnTo>
                  <a:lnTo>
                    <a:pt x="63929" y="9427"/>
                  </a:lnTo>
                  <a:lnTo>
                    <a:pt x="65035" y="5511"/>
                  </a:lnTo>
                  <a:lnTo>
                    <a:pt x="65067" y="2900"/>
                  </a:lnTo>
                  <a:lnTo>
                    <a:pt x="64382" y="1160"/>
                  </a:lnTo>
                  <a:lnTo>
                    <a:pt x="63220" y="0"/>
                  </a:lnTo>
                  <a:lnTo>
                    <a:pt x="56284" y="2473"/>
                  </a:lnTo>
                  <a:lnTo>
                    <a:pt x="38597" y="15563"/>
                  </a:lnTo>
                  <a:lnTo>
                    <a:pt x="24879" y="30322"/>
                  </a:lnTo>
                  <a:lnTo>
                    <a:pt x="9929" y="58464"/>
                  </a:lnTo>
                  <a:lnTo>
                    <a:pt x="80" y="97698"/>
                  </a:lnTo>
                  <a:lnTo>
                    <a:pt x="0" y="114804"/>
                  </a:lnTo>
                  <a:lnTo>
                    <a:pt x="4668" y="129462"/>
                  </a:lnTo>
                  <a:lnTo>
                    <a:pt x="15210" y="141151"/>
                  </a:lnTo>
                  <a:lnTo>
                    <a:pt x="21972" y="146244"/>
                  </a:lnTo>
                  <a:lnTo>
                    <a:pt x="58457" y="153411"/>
                  </a:lnTo>
                  <a:lnTo>
                    <a:pt x="105015" y="148793"/>
                  </a:lnTo>
                  <a:lnTo>
                    <a:pt x="151187" y="138487"/>
                  </a:lnTo>
                  <a:lnTo>
                    <a:pt x="181546" y="131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58"/>
            <p:cNvSpPr/>
            <p:nvPr>
              <p:custDataLst>
                <p:tags r:id="rId160"/>
              </p:custDataLst>
            </p:nvPr>
          </p:nvSpPr>
          <p:spPr>
            <a:xfrm>
              <a:off x="8613291" y="698500"/>
              <a:ext cx="130660" cy="25401"/>
            </a:xfrm>
            <a:custGeom>
              <a:avLst/>
              <a:gdLst/>
              <a:ahLst/>
              <a:cxnLst/>
              <a:rect l="0" t="0" r="0" b="0"/>
              <a:pathLst>
                <a:path w="13066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562" y="25400"/>
                  </a:lnTo>
                  <a:lnTo>
                    <a:pt x="43216" y="14569"/>
                  </a:lnTo>
                  <a:lnTo>
                    <a:pt x="79976" y="8393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9"/>
            <p:cNvSpPr/>
            <p:nvPr>
              <p:custDataLst>
                <p:tags r:id="rId161"/>
              </p:custDataLst>
            </p:nvPr>
          </p:nvSpPr>
          <p:spPr>
            <a:xfrm>
              <a:off x="8671316" y="467244"/>
              <a:ext cx="76293" cy="372957"/>
            </a:xfrm>
            <a:custGeom>
              <a:avLst/>
              <a:gdLst/>
              <a:ahLst/>
              <a:cxnLst/>
              <a:rect l="0" t="0" r="0" b="0"/>
              <a:pathLst>
                <a:path w="76293" h="372957">
                  <a:moveTo>
                    <a:pt x="72634" y="40756"/>
                  </a:moveTo>
                  <a:lnTo>
                    <a:pt x="72634" y="40756"/>
                  </a:lnTo>
                  <a:lnTo>
                    <a:pt x="76292" y="21183"/>
                  </a:lnTo>
                  <a:lnTo>
                    <a:pt x="74729" y="8774"/>
                  </a:lnTo>
                  <a:lnTo>
                    <a:pt x="72620" y="4618"/>
                  </a:lnTo>
                  <a:lnTo>
                    <a:pt x="69802" y="1847"/>
                  </a:lnTo>
                  <a:lnTo>
                    <a:pt x="66513" y="0"/>
                  </a:lnTo>
                  <a:lnTo>
                    <a:pt x="55331" y="1711"/>
                  </a:lnTo>
                  <a:lnTo>
                    <a:pt x="48398" y="4143"/>
                  </a:lnTo>
                  <a:lnTo>
                    <a:pt x="35052" y="16252"/>
                  </a:lnTo>
                  <a:lnTo>
                    <a:pt x="15637" y="48547"/>
                  </a:lnTo>
                  <a:lnTo>
                    <a:pt x="4968" y="78086"/>
                  </a:lnTo>
                  <a:lnTo>
                    <a:pt x="227" y="110028"/>
                  </a:lnTo>
                  <a:lnTo>
                    <a:pt x="0" y="144922"/>
                  </a:lnTo>
                  <a:lnTo>
                    <a:pt x="2958" y="181596"/>
                  </a:lnTo>
                  <a:lnTo>
                    <a:pt x="8976" y="219063"/>
                  </a:lnTo>
                  <a:lnTo>
                    <a:pt x="12592" y="255000"/>
                  </a:lnTo>
                  <a:lnTo>
                    <a:pt x="14904" y="291198"/>
                  </a:lnTo>
                  <a:lnTo>
                    <a:pt x="18283" y="330804"/>
                  </a:lnTo>
                  <a:lnTo>
                    <a:pt x="16054" y="372898"/>
                  </a:lnTo>
                  <a:lnTo>
                    <a:pt x="14453" y="372956"/>
                  </a:lnTo>
                  <a:lnTo>
                    <a:pt x="2784" y="36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0"/>
            <p:cNvSpPr/>
            <p:nvPr>
              <p:custDataLst>
                <p:tags r:id="rId162"/>
              </p:custDataLst>
            </p:nvPr>
          </p:nvSpPr>
          <p:spPr>
            <a:xfrm>
              <a:off x="8407400" y="685800"/>
              <a:ext cx="158751" cy="136454"/>
            </a:xfrm>
            <a:custGeom>
              <a:avLst/>
              <a:gdLst/>
              <a:ahLst/>
              <a:cxnLst/>
              <a:rect l="0" t="0" r="0" b="0"/>
              <a:pathLst>
                <a:path w="158751" h="136454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145" y="10670"/>
                  </a:lnTo>
                  <a:lnTo>
                    <a:pt x="2096" y="15580"/>
                  </a:lnTo>
                  <a:lnTo>
                    <a:pt x="4694" y="28562"/>
                  </a:lnTo>
                  <a:lnTo>
                    <a:pt x="10328" y="51737"/>
                  </a:lnTo>
                  <a:lnTo>
                    <a:pt x="18162" y="93257"/>
                  </a:lnTo>
                  <a:lnTo>
                    <a:pt x="26391" y="117159"/>
                  </a:lnTo>
                  <a:lnTo>
                    <a:pt x="25670" y="136453"/>
                  </a:lnTo>
                  <a:lnTo>
                    <a:pt x="28850" y="128625"/>
                  </a:lnTo>
                  <a:lnTo>
                    <a:pt x="31367" y="90307"/>
                  </a:lnTo>
                  <a:lnTo>
                    <a:pt x="35399" y="55685"/>
                  </a:lnTo>
                  <a:lnTo>
                    <a:pt x="42545" y="33216"/>
                  </a:lnTo>
                  <a:lnTo>
                    <a:pt x="52775" y="16174"/>
                  </a:lnTo>
                  <a:lnTo>
                    <a:pt x="64378" y="7188"/>
                  </a:lnTo>
                  <a:lnTo>
                    <a:pt x="70435" y="4792"/>
                  </a:lnTo>
                  <a:lnTo>
                    <a:pt x="77296" y="5311"/>
                  </a:lnTo>
                  <a:lnTo>
                    <a:pt x="92444" y="11533"/>
                  </a:lnTo>
                  <a:lnTo>
                    <a:pt x="113468" y="30307"/>
                  </a:lnTo>
                  <a:lnTo>
                    <a:pt x="138124" y="67004"/>
                  </a:lnTo>
                  <a:lnTo>
                    <a:pt x="153752" y="111974"/>
                  </a:lnTo>
                  <a:lnTo>
                    <a:pt x="1587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1"/>
            <p:cNvSpPr/>
            <p:nvPr>
              <p:custDataLst>
                <p:tags r:id="rId163"/>
              </p:custDataLst>
            </p:nvPr>
          </p:nvSpPr>
          <p:spPr>
            <a:xfrm>
              <a:off x="8306323" y="632834"/>
              <a:ext cx="18528" cy="59317"/>
            </a:xfrm>
            <a:custGeom>
              <a:avLst/>
              <a:gdLst/>
              <a:ahLst/>
              <a:cxnLst/>
              <a:rect l="0" t="0" r="0" b="0"/>
              <a:pathLst>
                <a:path w="18528" h="59317">
                  <a:moveTo>
                    <a:pt x="12177" y="59316"/>
                  </a:moveTo>
                  <a:lnTo>
                    <a:pt x="12177" y="59316"/>
                  </a:lnTo>
                  <a:lnTo>
                    <a:pt x="3449" y="39038"/>
                  </a:lnTo>
                  <a:lnTo>
                    <a:pt x="0" y="9722"/>
                  </a:lnTo>
                  <a:lnTo>
                    <a:pt x="1237" y="6498"/>
                  </a:lnTo>
                  <a:lnTo>
                    <a:pt x="6374" y="1034"/>
                  </a:lnTo>
                  <a:lnTo>
                    <a:pt x="9014" y="0"/>
                  </a:lnTo>
                  <a:lnTo>
                    <a:pt x="11479" y="17"/>
                  </a:lnTo>
                  <a:lnTo>
                    <a:pt x="18527" y="2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2"/>
            <p:cNvSpPr/>
            <p:nvPr>
              <p:custDataLst>
                <p:tags r:id="rId164"/>
              </p:custDataLst>
            </p:nvPr>
          </p:nvSpPr>
          <p:spPr>
            <a:xfrm>
              <a:off x="8274050" y="717550"/>
              <a:ext cx="44451" cy="101601"/>
            </a:xfrm>
            <a:custGeom>
              <a:avLst/>
              <a:gdLst/>
              <a:ahLst/>
              <a:cxnLst/>
              <a:rect l="0" t="0" r="0" b="0"/>
              <a:pathLst>
                <a:path w="4445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6742" y="8838"/>
                  </a:lnTo>
                  <a:lnTo>
                    <a:pt x="11933" y="16628"/>
                  </a:lnTo>
                  <a:lnTo>
                    <a:pt x="35385" y="58052"/>
                  </a:lnTo>
                  <a:lnTo>
                    <a:pt x="41763" y="80936"/>
                  </a:lnTo>
                  <a:lnTo>
                    <a:pt x="444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41"/>
          <p:cNvGrpSpPr/>
          <p:nvPr/>
        </p:nvGrpSpPr>
        <p:grpSpPr>
          <a:xfrm>
            <a:off x="1358427" y="1886833"/>
            <a:ext cx="337024" cy="300131"/>
            <a:chOff x="1358427" y="1886833"/>
            <a:chExt cx="337024" cy="300131"/>
          </a:xfrm>
        </p:grpSpPr>
        <p:sp>
          <p:nvSpPr>
            <p:cNvPr id="48" name="SMARTInkShape-263"/>
            <p:cNvSpPr/>
            <p:nvPr>
              <p:custDataLst>
                <p:tags r:id="rId152"/>
              </p:custDataLst>
            </p:nvPr>
          </p:nvSpPr>
          <p:spPr>
            <a:xfrm>
              <a:off x="1670050" y="20701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7723" y="6350"/>
                  </a:lnTo>
                  <a:lnTo>
                    <a:pt x="5149" y="5644"/>
                  </a:lnTo>
                  <a:lnTo>
                    <a:pt x="3432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64"/>
            <p:cNvSpPr/>
            <p:nvPr>
              <p:custDataLst>
                <p:tags r:id="rId153"/>
              </p:custDataLst>
            </p:nvPr>
          </p:nvSpPr>
          <p:spPr>
            <a:xfrm>
              <a:off x="1642168" y="1924050"/>
              <a:ext cx="15183" cy="25401"/>
            </a:xfrm>
            <a:custGeom>
              <a:avLst/>
              <a:gdLst/>
              <a:ahLst/>
              <a:cxnLst/>
              <a:rect l="0" t="0" r="0" b="0"/>
              <a:pathLst>
                <a:path w="15183" h="25401">
                  <a:moveTo>
                    <a:pt x="15182" y="0"/>
                  </a:moveTo>
                  <a:lnTo>
                    <a:pt x="15182" y="0"/>
                  </a:lnTo>
                  <a:lnTo>
                    <a:pt x="876" y="8838"/>
                  </a:lnTo>
                  <a:lnTo>
                    <a:pt x="0" y="11537"/>
                  </a:lnTo>
                  <a:lnTo>
                    <a:pt x="248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65"/>
            <p:cNvSpPr/>
            <p:nvPr>
              <p:custDataLst>
                <p:tags r:id="rId154"/>
              </p:custDataLst>
            </p:nvPr>
          </p:nvSpPr>
          <p:spPr>
            <a:xfrm>
              <a:off x="1358427" y="1886833"/>
              <a:ext cx="197324" cy="300131"/>
            </a:xfrm>
            <a:custGeom>
              <a:avLst/>
              <a:gdLst/>
              <a:ahLst/>
              <a:cxnLst/>
              <a:rect l="0" t="0" r="0" b="0"/>
              <a:pathLst>
                <a:path w="197324" h="300131">
                  <a:moveTo>
                    <a:pt x="83023" y="49917"/>
                  </a:moveTo>
                  <a:lnTo>
                    <a:pt x="83023" y="49917"/>
                  </a:lnTo>
                  <a:lnTo>
                    <a:pt x="79652" y="46546"/>
                  </a:lnTo>
                  <a:lnTo>
                    <a:pt x="76115" y="44891"/>
                  </a:lnTo>
                  <a:lnTo>
                    <a:pt x="74185" y="44450"/>
                  </a:lnTo>
                  <a:lnTo>
                    <a:pt x="64725" y="47200"/>
                  </a:lnTo>
                  <a:lnTo>
                    <a:pt x="49614" y="59225"/>
                  </a:lnTo>
                  <a:lnTo>
                    <a:pt x="25546" y="103235"/>
                  </a:lnTo>
                  <a:lnTo>
                    <a:pt x="8137" y="148578"/>
                  </a:lnTo>
                  <a:lnTo>
                    <a:pt x="0" y="192901"/>
                  </a:lnTo>
                  <a:lnTo>
                    <a:pt x="2850" y="220004"/>
                  </a:lnTo>
                  <a:lnTo>
                    <a:pt x="12583" y="240517"/>
                  </a:lnTo>
                  <a:lnTo>
                    <a:pt x="26316" y="255278"/>
                  </a:lnTo>
                  <a:lnTo>
                    <a:pt x="41827" y="264190"/>
                  </a:lnTo>
                  <a:lnTo>
                    <a:pt x="66427" y="269804"/>
                  </a:lnTo>
                  <a:lnTo>
                    <a:pt x="86936" y="263591"/>
                  </a:lnTo>
                  <a:lnTo>
                    <a:pt x="120401" y="242344"/>
                  </a:lnTo>
                  <a:lnTo>
                    <a:pt x="140558" y="222929"/>
                  </a:lnTo>
                  <a:lnTo>
                    <a:pt x="162394" y="187493"/>
                  </a:lnTo>
                  <a:lnTo>
                    <a:pt x="172549" y="145321"/>
                  </a:lnTo>
                  <a:lnTo>
                    <a:pt x="171716" y="98097"/>
                  </a:lnTo>
                  <a:lnTo>
                    <a:pt x="164885" y="53923"/>
                  </a:lnTo>
                  <a:lnTo>
                    <a:pt x="153037" y="29355"/>
                  </a:lnTo>
                  <a:lnTo>
                    <a:pt x="138365" y="12321"/>
                  </a:lnTo>
                  <a:lnTo>
                    <a:pt x="130501" y="5803"/>
                  </a:lnTo>
                  <a:lnTo>
                    <a:pt x="114237" y="442"/>
                  </a:lnTo>
                  <a:lnTo>
                    <a:pt x="105949" y="0"/>
                  </a:lnTo>
                  <a:lnTo>
                    <a:pt x="89214" y="5154"/>
                  </a:lnTo>
                  <a:lnTo>
                    <a:pt x="73780" y="15206"/>
                  </a:lnTo>
                  <a:lnTo>
                    <a:pt x="62217" y="29080"/>
                  </a:lnTo>
                  <a:lnTo>
                    <a:pt x="56137" y="46536"/>
                  </a:lnTo>
                  <a:lnTo>
                    <a:pt x="54596" y="76197"/>
                  </a:lnTo>
                  <a:lnTo>
                    <a:pt x="60489" y="105446"/>
                  </a:lnTo>
                  <a:lnTo>
                    <a:pt x="68775" y="123280"/>
                  </a:lnTo>
                  <a:lnTo>
                    <a:pt x="101730" y="166239"/>
                  </a:lnTo>
                  <a:lnTo>
                    <a:pt x="148981" y="208287"/>
                  </a:lnTo>
                  <a:lnTo>
                    <a:pt x="167399" y="230975"/>
                  </a:lnTo>
                  <a:lnTo>
                    <a:pt x="178422" y="252201"/>
                  </a:lnTo>
                  <a:lnTo>
                    <a:pt x="183398" y="278336"/>
                  </a:lnTo>
                  <a:lnTo>
                    <a:pt x="184462" y="300130"/>
                  </a:lnTo>
                  <a:lnTo>
                    <a:pt x="185926" y="299276"/>
                  </a:lnTo>
                  <a:lnTo>
                    <a:pt x="197323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2"/>
          <p:cNvGrpSpPr/>
          <p:nvPr/>
        </p:nvGrpSpPr>
        <p:grpSpPr>
          <a:xfrm>
            <a:off x="2247900" y="1756198"/>
            <a:ext cx="1511301" cy="347824"/>
            <a:chOff x="2247900" y="1756198"/>
            <a:chExt cx="1511301" cy="347824"/>
          </a:xfrm>
        </p:grpSpPr>
        <p:sp>
          <p:nvSpPr>
            <p:cNvPr id="52" name="SMARTInkShape-266"/>
            <p:cNvSpPr/>
            <p:nvPr>
              <p:custDataLst>
                <p:tags r:id="rId143"/>
              </p:custDataLst>
            </p:nvPr>
          </p:nvSpPr>
          <p:spPr>
            <a:xfrm>
              <a:off x="3721100" y="20002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0"/>
                  </a:moveTo>
                  <a:lnTo>
                    <a:pt x="0" y="0"/>
                  </a:lnTo>
                  <a:lnTo>
                    <a:pt x="20722" y="1881"/>
                  </a:lnTo>
                  <a:lnTo>
                    <a:pt x="38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67"/>
            <p:cNvSpPr/>
            <p:nvPr>
              <p:custDataLst>
                <p:tags r:id="rId144"/>
              </p:custDataLst>
            </p:nvPr>
          </p:nvSpPr>
          <p:spPr>
            <a:xfrm>
              <a:off x="3549650" y="20383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68"/>
            <p:cNvSpPr/>
            <p:nvPr>
              <p:custDataLst>
                <p:tags r:id="rId145"/>
              </p:custDataLst>
            </p:nvPr>
          </p:nvSpPr>
          <p:spPr>
            <a:xfrm>
              <a:off x="3403600" y="19558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9102" y="23536"/>
                  </a:lnTo>
                  <a:lnTo>
                    <a:pt x="8279" y="37271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9"/>
            <p:cNvSpPr/>
            <p:nvPr>
              <p:custDataLst>
                <p:tags r:id="rId146"/>
              </p:custDataLst>
            </p:nvPr>
          </p:nvSpPr>
          <p:spPr>
            <a:xfrm>
              <a:off x="3238500" y="1765300"/>
              <a:ext cx="107951" cy="292101"/>
            </a:xfrm>
            <a:custGeom>
              <a:avLst/>
              <a:gdLst/>
              <a:ahLst/>
              <a:cxnLst/>
              <a:rect l="0" t="0" r="0" b="0"/>
              <a:pathLst>
                <a:path w="107951" h="292101">
                  <a:moveTo>
                    <a:pt x="107950" y="0"/>
                  </a:moveTo>
                  <a:lnTo>
                    <a:pt x="107950" y="0"/>
                  </a:lnTo>
                  <a:lnTo>
                    <a:pt x="86902" y="12209"/>
                  </a:lnTo>
                  <a:lnTo>
                    <a:pt x="69258" y="37249"/>
                  </a:lnTo>
                  <a:lnTo>
                    <a:pt x="53996" y="71479"/>
                  </a:lnTo>
                  <a:lnTo>
                    <a:pt x="33794" y="118546"/>
                  </a:lnTo>
                  <a:lnTo>
                    <a:pt x="16677" y="165966"/>
                  </a:lnTo>
                  <a:lnTo>
                    <a:pt x="6039" y="207925"/>
                  </a:lnTo>
                  <a:lnTo>
                    <a:pt x="1193" y="25425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70"/>
            <p:cNvSpPr/>
            <p:nvPr>
              <p:custDataLst>
                <p:tags r:id="rId147"/>
              </p:custDataLst>
            </p:nvPr>
          </p:nvSpPr>
          <p:spPr>
            <a:xfrm>
              <a:off x="3119615" y="1819340"/>
              <a:ext cx="226836" cy="193611"/>
            </a:xfrm>
            <a:custGeom>
              <a:avLst/>
              <a:gdLst/>
              <a:ahLst/>
              <a:cxnLst/>
              <a:rect l="0" t="0" r="0" b="0"/>
              <a:pathLst>
                <a:path w="226836" h="193611">
                  <a:moveTo>
                    <a:pt x="10935" y="9460"/>
                  </a:moveTo>
                  <a:lnTo>
                    <a:pt x="10935" y="9460"/>
                  </a:lnTo>
                  <a:lnTo>
                    <a:pt x="0" y="3993"/>
                  </a:lnTo>
                  <a:lnTo>
                    <a:pt x="12242" y="0"/>
                  </a:lnTo>
                  <a:lnTo>
                    <a:pt x="27979" y="3845"/>
                  </a:lnTo>
                  <a:lnTo>
                    <a:pt x="73568" y="26930"/>
                  </a:lnTo>
                  <a:lnTo>
                    <a:pt x="112278" y="57205"/>
                  </a:lnTo>
                  <a:lnTo>
                    <a:pt x="150559" y="92986"/>
                  </a:lnTo>
                  <a:lnTo>
                    <a:pt x="181971" y="130399"/>
                  </a:lnTo>
                  <a:lnTo>
                    <a:pt x="215831" y="176070"/>
                  </a:lnTo>
                  <a:lnTo>
                    <a:pt x="226835" y="193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71"/>
            <p:cNvSpPr/>
            <p:nvPr>
              <p:custDataLst>
                <p:tags r:id="rId148"/>
              </p:custDataLst>
            </p:nvPr>
          </p:nvSpPr>
          <p:spPr>
            <a:xfrm>
              <a:off x="2948209" y="1756198"/>
              <a:ext cx="137892" cy="347824"/>
            </a:xfrm>
            <a:custGeom>
              <a:avLst/>
              <a:gdLst/>
              <a:ahLst/>
              <a:cxnLst/>
              <a:rect l="0" t="0" r="0" b="0"/>
              <a:pathLst>
                <a:path w="137892" h="347824">
                  <a:moveTo>
                    <a:pt x="93441" y="9102"/>
                  </a:moveTo>
                  <a:lnTo>
                    <a:pt x="93441" y="9102"/>
                  </a:lnTo>
                  <a:lnTo>
                    <a:pt x="72393" y="263"/>
                  </a:lnTo>
                  <a:lnTo>
                    <a:pt x="60803" y="0"/>
                  </a:lnTo>
                  <a:lnTo>
                    <a:pt x="26165" y="8165"/>
                  </a:lnTo>
                  <a:lnTo>
                    <a:pt x="15093" y="14800"/>
                  </a:lnTo>
                  <a:lnTo>
                    <a:pt x="4296" y="26469"/>
                  </a:lnTo>
                  <a:lnTo>
                    <a:pt x="0" y="35493"/>
                  </a:lnTo>
                  <a:lnTo>
                    <a:pt x="2758" y="44115"/>
                  </a:lnTo>
                  <a:lnTo>
                    <a:pt x="9393" y="54296"/>
                  </a:lnTo>
                  <a:lnTo>
                    <a:pt x="54301" y="97155"/>
                  </a:lnTo>
                  <a:lnTo>
                    <a:pt x="66167" y="111031"/>
                  </a:lnTo>
                  <a:lnTo>
                    <a:pt x="73794" y="126605"/>
                  </a:lnTo>
                  <a:lnTo>
                    <a:pt x="73890" y="142935"/>
                  </a:lnTo>
                  <a:lnTo>
                    <a:pt x="68524" y="159600"/>
                  </a:lnTo>
                  <a:lnTo>
                    <a:pt x="53603" y="183438"/>
                  </a:lnTo>
                  <a:lnTo>
                    <a:pt x="22863" y="212518"/>
                  </a:lnTo>
                  <a:lnTo>
                    <a:pt x="16682" y="215925"/>
                  </a:lnTo>
                  <a:lnTo>
                    <a:pt x="15457" y="216129"/>
                  </a:lnTo>
                  <a:lnTo>
                    <a:pt x="15346" y="215559"/>
                  </a:lnTo>
                  <a:lnTo>
                    <a:pt x="15978" y="214473"/>
                  </a:lnTo>
                  <a:lnTo>
                    <a:pt x="50362" y="195275"/>
                  </a:lnTo>
                  <a:lnTo>
                    <a:pt x="88439" y="188004"/>
                  </a:lnTo>
                  <a:lnTo>
                    <a:pt x="92223" y="189754"/>
                  </a:lnTo>
                  <a:lnTo>
                    <a:pt x="94746" y="193036"/>
                  </a:lnTo>
                  <a:lnTo>
                    <a:pt x="96427" y="197341"/>
                  </a:lnTo>
                  <a:lnTo>
                    <a:pt x="95423" y="216884"/>
                  </a:lnTo>
                  <a:lnTo>
                    <a:pt x="67953" y="262103"/>
                  </a:lnTo>
                  <a:lnTo>
                    <a:pt x="45995" y="300142"/>
                  </a:lnTo>
                  <a:lnTo>
                    <a:pt x="37569" y="334563"/>
                  </a:lnTo>
                  <a:lnTo>
                    <a:pt x="37143" y="338259"/>
                  </a:lnTo>
                  <a:lnTo>
                    <a:pt x="38270" y="341429"/>
                  </a:lnTo>
                  <a:lnTo>
                    <a:pt x="43285" y="346833"/>
                  </a:lnTo>
                  <a:lnTo>
                    <a:pt x="53981" y="347823"/>
                  </a:lnTo>
                  <a:lnTo>
                    <a:pt x="68142" y="345206"/>
                  </a:lnTo>
                  <a:lnTo>
                    <a:pt x="115292" y="328102"/>
                  </a:lnTo>
                  <a:lnTo>
                    <a:pt x="137891" y="320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72"/>
            <p:cNvSpPr/>
            <p:nvPr>
              <p:custDataLst>
                <p:tags r:id="rId149"/>
              </p:custDataLst>
            </p:nvPr>
          </p:nvSpPr>
          <p:spPr>
            <a:xfrm>
              <a:off x="2605265" y="1974850"/>
              <a:ext cx="125236" cy="31228"/>
            </a:xfrm>
            <a:custGeom>
              <a:avLst/>
              <a:gdLst/>
              <a:ahLst/>
              <a:cxnLst/>
              <a:rect l="0" t="0" r="0" b="0"/>
              <a:pathLst>
                <a:path w="125236" h="31228">
                  <a:moveTo>
                    <a:pt x="10935" y="19050"/>
                  </a:moveTo>
                  <a:lnTo>
                    <a:pt x="10935" y="19050"/>
                  </a:lnTo>
                  <a:lnTo>
                    <a:pt x="0" y="29985"/>
                  </a:lnTo>
                  <a:lnTo>
                    <a:pt x="117" y="30573"/>
                  </a:lnTo>
                  <a:lnTo>
                    <a:pt x="901" y="30965"/>
                  </a:lnTo>
                  <a:lnTo>
                    <a:pt x="2129" y="31227"/>
                  </a:lnTo>
                  <a:lnTo>
                    <a:pt x="40680" y="22892"/>
                  </a:lnTo>
                  <a:lnTo>
                    <a:pt x="79485" y="11957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73"/>
            <p:cNvSpPr/>
            <p:nvPr>
              <p:custDataLst>
                <p:tags r:id="rId150"/>
              </p:custDataLst>
            </p:nvPr>
          </p:nvSpPr>
          <p:spPr>
            <a:xfrm>
              <a:off x="2571750" y="1917700"/>
              <a:ext cx="82551" cy="5027"/>
            </a:xfrm>
            <a:custGeom>
              <a:avLst/>
              <a:gdLst/>
              <a:ahLst/>
              <a:cxnLst/>
              <a:rect l="0" t="0" r="0" b="0"/>
              <a:pathLst>
                <a:path w="82551" h="502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27630" y="407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4"/>
            <p:cNvSpPr/>
            <p:nvPr>
              <p:custDataLst>
                <p:tags r:id="rId151"/>
              </p:custDataLst>
            </p:nvPr>
          </p:nvSpPr>
          <p:spPr>
            <a:xfrm>
              <a:off x="2247900" y="1791691"/>
              <a:ext cx="173233" cy="309474"/>
            </a:xfrm>
            <a:custGeom>
              <a:avLst/>
              <a:gdLst/>
              <a:ahLst/>
              <a:cxnLst/>
              <a:rect l="0" t="0" r="0" b="0"/>
              <a:pathLst>
                <a:path w="173233" h="309474">
                  <a:moveTo>
                    <a:pt x="0" y="62509"/>
                  </a:moveTo>
                  <a:lnTo>
                    <a:pt x="0" y="62509"/>
                  </a:lnTo>
                  <a:lnTo>
                    <a:pt x="3371" y="65880"/>
                  </a:lnTo>
                  <a:lnTo>
                    <a:pt x="5026" y="69416"/>
                  </a:lnTo>
                  <a:lnTo>
                    <a:pt x="12073" y="113265"/>
                  </a:lnTo>
                  <a:lnTo>
                    <a:pt x="21530" y="151788"/>
                  </a:lnTo>
                  <a:lnTo>
                    <a:pt x="29114" y="194482"/>
                  </a:lnTo>
                  <a:lnTo>
                    <a:pt x="35124" y="236295"/>
                  </a:lnTo>
                  <a:lnTo>
                    <a:pt x="37839" y="283068"/>
                  </a:lnTo>
                  <a:lnTo>
                    <a:pt x="37984" y="287535"/>
                  </a:lnTo>
                  <a:lnTo>
                    <a:pt x="38066" y="283308"/>
                  </a:lnTo>
                  <a:lnTo>
                    <a:pt x="20420" y="236744"/>
                  </a:lnTo>
                  <a:lnTo>
                    <a:pt x="11617" y="191040"/>
                  </a:lnTo>
                  <a:lnTo>
                    <a:pt x="6809" y="155617"/>
                  </a:lnTo>
                  <a:lnTo>
                    <a:pt x="3732" y="119413"/>
                  </a:lnTo>
                  <a:lnTo>
                    <a:pt x="4716" y="84507"/>
                  </a:lnTo>
                  <a:lnTo>
                    <a:pt x="12608" y="43235"/>
                  </a:lnTo>
                  <a:lnTo>
                    <a:pt x="23883" y="15405"/>
                  </a:lnTo>
                  <a:lnTo>
                    <a:pt x="35779" y="4415"/>
                  </a:lnTo>
                  <a:lnTo>
                    <a:pt x="42903" y="496"/>
                  </a:lnTo>
                  <a:lnTo>
                    <a:pt x="51180" y="0"/>
                  </a:lnTo>
                  <a:lnTo>
                    <a:pt x="69784" y="5094"/>
                  </a:lnTo>
                  <a:lnTo>
                    <a:pt x="103462" y="29975"/>
                  </a:lnTo>
                  <a:lnTo>
                    <a:pt x="136881" y="70900"/>
                  </a:lnTo>
                  <a:lnTo>
                    <a:pt x="154675" y="102457"/>
                  </a:lnTo>
                  <a:lnTo>
                    <a:pt x="167522" y="135297"/>
                  </a:lnTo>
                  <a:lnTo>
                    <a:pt x="173232" y="168707"/>
                  </a:lnTo>
                  <a:lnTo>
                    <a:pt x="166333" y="215879"/>
                  </a:lnTo>
                  <a:lnTo>
                    <a:pt x="144142" y="254394"/>
                  </a:lnTo>
                  <a:lnTo>
                    <a:pt x="111853" y="284777"/>
                  </a:lnTo>
                  <a:lnTo>
                    <a:pt x="75475" y="304912"/>
                  </a:lnTo>
                  <a:lnTo>
                    <a:pt x="54241" y="309473"/>
                  </a:lnTo>
                  <a:lnTo>
                    <a:pt x="37512" y="308443"/>
                  </a:lnTo>
                  <a:lnTo>
                    <a:pt x="27726" y="303282"/>
                  </a:lnTo>
                  <a:lnTo>
                    <a:pt x="26245" y="298518"/>
                  </a:lnTo>
                  <a:lnTo>
                    <a:pt x="31750" y="272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43"/>
          <p:cNvGrpSpPr/>
          <p:nvPr/>
        </p:nvGrpSpPr>
        <p:grpSpPr>
          <a:xfrm>
            <a:off x="3994150" y="1981200"/>
            <a:ext cx="279401" cy="76201"/>
            <a:chOff x="3994150" y="1981200"/>
            <a:chExt cx="279401" cy="76201"/>
          </a:xfrm>
        </p:grpSpPr>
        <p:sp>
          <p:nvSpPr>
            <p:cNvPr id="62" name="SMARTInkShape-275"/>
            <p:cNvSpPr/>
            <p:nvPr>
              <p:custDataLst>
                <p:tags r:id="rId141"/>
              </p:custDataLst>
            </p:nvPr>
          </p:nvSpPr>
          <p:spPr>
            <a:xfrm>
              <a:off x="4191000" y="200025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82550" y="0"/>
                  </a:moveTo>
                  <a:lnTo>
                    <a:pt x="82550" y="0"/>
                  </a:lnTo>
                  <a:lnTo>
                    <a:pt x="44974" y="3109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76"/>
            <p:cNvSpPr/>
            <p:nvPr>
              <p:custDataLst>
                <p:tags r:id="rId142"/>
              </p:custDataLst>
            </p:nvPr>
          </p:nvSpPr>
          <p:spPr>
            <a:xfrm>
              <a:off x="3994150" y="1981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44"/>
          <p:cNvGrpSpPr/>
          <p:nvPr/>
        </p:nvGrpSpPr>
        <p:grpSpPr>
          <a:xfrm>
            <a:off x="4533900" y="1649964"/>
            <a:ext cx="553079" cy="445537"/>
            <a:chOff x="4533900" y="1649964"/>
            <a:chExt cx="553079" cy="445537"/>
          </a:xfrm>
        </p:grpSpPr>
        <p:sp>
          <p:nvSpPr>
            <p:cNvPr id="65" name="SMARTInkShape-277"/>
            <p:cNvSpPr/>
            <p:nvPr>
              <p:custDataLst>
                <p:tags r:id="rId137"/>
              </p:custDataLst>
            </p:nvPr>
          </p:nvSpPr>
          <p:spPr>
            <a:xfrm>
              <a:off x="4978400" y="1649964"/>
              <a:ext cx="108579" cy="445537"/>
            </a:xfrm>
            <a:custGeom>
              <a:avLst/>
              <a:gdLst/>
              <a:ahLst/>
              <a:cxnLst/>
              <a:rect l="0" t="0" r="0" b="0"/>
              <a:pathLst>
                <a:path w="108579" h="445537">
                  <a:moveTo>
                    <a:pt x="0" y="20086"/>
                  </a:moveTo>
                  <a:lnTo>
                    <a:pt x="0" y="20086"/>
                  </a:lnTo>
                  <a:lnTo>
                    <a:pt x="21048" y="2409"/>
                  </a:lnTo>
                  <a:lnTo>
                    <a:pt x="34520" y="0"/>
                  </a:lnTo>
                  <a:lnTo>
                    <a:pt x="42063" y="345"/>
                  </a:lnTo>
                  <a:lnTo>
                    <a:pt x="66163" y="10944"/>
                  </a:lnTo>
                  <a:lnTo>
                    <a:pt x="87807" y="30861"/>
                  </a:lnTo>
                  <a:lnTo>
                    <a:pt x="100885" y="61379"/>
                  </a:lnTo>
                  <a:lnTo>
                    <a:pt x="102486" y="97232"/>
                  </a:lnTo>
                  <a:lnTo>
                    <a:pt x="88378" y="134666"/>
                  </a:lnTo>
                  <a:lnTo>
                    <a:pt x="62107" y="182226"/>
                  </a:lnTo>
                  <a:lnTo>
                    <a:pt x="44567" y="210001"/>
                  </a:lnTo>
                  <a:lnTo>
                    <a:pt x="40016" y="226092"/>
                  </a:lnTo>
                  <a:lnTo>
                    <a:pt x="40833" y="235352"/>
                  </a:lnTo>
                  <a:lnTo>
                    <a:pt x="44253" y="244171"/>
                  </a:lnTo>
                  <a:lnTo>
                    <a:pt x="73366" y="290423"/>
                  </a:lnTo>
                  <a:lnTo>
                    <a:pt x="98692" y="336506"/>
                  </a:lnTo>
                  <a:lnTo>
                    <a:pt x="108578" y="364155"/>
                  </a:lnTo>
                  <a:lnTo>
                    <a:pt x="107994" y="381615"/>
                  </a:lnTo>
                  <a:lnTo>
                    <a:pt x="96121" y="415819"/>
                  </a:lnTo>
                  <a:lnTo>
                    <a:pt x="80926" y="434536"/>
                  </a:lnTo>
                  <a:lnTo>
                    <a:pt x="69128" y="440647"/>
                  </a:lnTo>
                  <a:lnTo>
                    <a:pt x="50800" y="445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78"/>
            <p:cNvSpPr/>
            <p:nvPr>
              <p:custDataLst>
                <p:tags r:id="rId138"/>
              </p:custDataLst>
            </p:nvPr>
          </p:nvSpPr>
          <p:spPr>
            <a:xfrm>
              <a:off x="4787983" y="1949450"/>
              <a:ext cx="101518" cy="101601"/>
            </a:xfrm>
            <a:custGeom>
              <a:avLst/>
              <a:gdLst/>
              <a:ahLst/>
              <a:cxnLst/>
              <a:rect l="0" t="0" r="0" b="0"/>
              <a:pathLst>
                <a:path w="101518" h="101601">
                  <a:moveTo>
                    <a:pt x="6267" y="0"/>
                  </a:moveTo>
                  <a:lnTo>
                    <a:pt x="6267" y="0"/>
                  </a:lnTo>
                  <a:lnTo>
                    <a:pt x="2896" y="3371"/>
                  </a:lnTo>
                  <a:lnTo>
                    <a:pt x="1241" y="8789"/>
                  </a:lnTo>
                  <a:lnTo>
                    <a:pt x="178" y="23765"/>
                  </a:lnTo>
                  <a:lnTo>
                    <a:pt x="3096" y="58328"/>
                  </a:lnTo>
                  <a:lnTo>
                    <a:pt x="41" y="91025"/>
                  </a:lnTo>
                  <a:lnTo>
                    <a:pt x="0" y="91022"/>
                  </a:lnTo>
                  <a:lnTo>
                    <a:pt x="1806" y="66482"/>
                  </a:lnTo>
                  <a:lnTo>
                    <a:pt x="12127" y="35318"/>
                  </a:lnTo>
                  <a:lnTo>
                    <a:pt x="23683" y="17128"/>
                  </a:lnTo>
                  <a:lnTo>
                    <a:pt x="33763" y="9259"/>
                  </a:lnTo>
                  <a:lnTo>
                    <a:pt x="39414" y="6172"/>
                  </a:lnTo>
                  <a:lnTo>
                    <a:pt x="51338" y="4625"/>
                  </a:lnTo>
                  <a:lnTo>
                    <a:pt x="57481" y="5200"/>
                  </a:lnTo>
                  <a:lnTo>
                    <a:pt x="68069" y="11483"/>
                  </a:lnTo>
                  <a:lnTo>
                    <a:pt x="72868" y="16122"/>
                  </a:lnTo>
                  <a:lnTo>
                    <a:pt x="82994" y="39506"/>
                  </a:lnTo>
                  <a:lnTo>
                    <a:pt x="94958" y="80575"/>
                  </a:lnTo>
                  <a:lnTo>
                    <a:pt x="10151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9"/>
            <p:cNvSpPr/>
            <p:nvPr>
              <p:custDataLst>
                <p:tags r:id="rId139"/>
              </p:custDataLst>
            </p:nvPr>
          </p:nvSpPr>
          <p:spPr>
            <a:xfrm>
              <a:off x="4615503" y="1735315"/>
              <a:ext cx="140648" cy="271286"/>
            </a:xfrm>
            <a:custGeom>
              <a:avLst/>
              <a:gdLst/>
              <a:ahLst/>
              <a:cxnLst/>
              <a:rect l="0" t="0" r="0" b="0"/>
              <a:pathLst>
                <a:path w="140648" h="271286">
                  <a:moveTo>
                    <a:pt x="140647" y="10935"/>
                  </a:moveTo>
                  <a:lnTo>
                    <a:pt x="140647" y="10935"/>
                  </a:lnTo>
                  <a:lnTo>
                    <a:pt x="133905" y="4193"/>
                  </a:lnTo>
                  <a:lnTo>
                    <a:pt x="126832" y="883"/>
                  </a:lnTo>
                  <a:lnTo>
                    <a:pt x="122970" y="0"/>
                  </a:lnTo>
                  <a:lnTo>
                    <a:pt x="113035" y="4664"/>
                  </a:lnTo>
                  <a:lnTo>
                    <a:pt x="82668" y="35018"/>
                  </a:lnTo>
                  <a:lnTo>
                    <a:pt x="59733" y="76318"/>
                  </a:lnTo>
                  <a:lnTo>
                    <a:pt x="44242" y="109844"/>
                  </a:lnTo>
                  <a:lnTo>
                    <a:pt x="28656" y="144500"/>
                  </a:lnTo>
                  <a:lnTo>
                    <a:pt x="9393" y="191072"/>
                  </a:lnTo>
                  <a:lnTo>
                    <a:pt x="0" y="230585"/>
                  </a:lnTo>
                  <a:lnTo>
                    <a:pt x="947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80"/>
            <p:cNvSpPr/>
            <p:nvPr>
              <p:custDataLst>
                <p:tags r:id="rId140"/>
              </p:custDataLst>
            </p:nvPr>
          </p:nvSpPr>
          <p:spPr>
            <a:xfrm>
              <a:off x="4533900" y="1733550"/>
              <a:ext cx="188183" cy="258331"/>
            </a:xfrm>
            <a:custGeom>
              <a:avLst/>
              <a:gdLst/>
              <a:ahLst/>
              <a:cxnLst/>
              <a:rect l="0" t="0" r="0" b="0"/>
              <a:pathLst>
                <a:path w="188183" h="25833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3" y="7526"/>
                  </a:lnTo>
                  <a:lnTo>
                    <a:pt x="54893" y="42095"/>
                  </a:lnTo>
                  <a:lnTo>
                    <a:pt x="93484" y="87497"/>
                  </a:lnTo>
                  <a:lnTo>
                    <a:pt x="121746" y="122849"/>
                  </a:lnTo>
                  <a:lnTo>
                    <a:pt x="147948" y="159021"/>
                  </a:lnTo>
                  <a:lnTo>
                    <a:pt x="166649" y="193913"/>
                  </a:lnTo>
                  <a:lnTo>
                    <a:pt x="182335" y="235177"/>
                  </a:lnTo>
                  <a:lnTo>
                    <a:pt x="188081" y="256262"/>
                  </a:lnTo>
                  <a:lnTo>
                    <a:pt x="188182" y="258330"/>
                  </a:lnTo>
                  <a:lnTo>
                    <a:pt x="187543" y="258298"/>
                  </a:lnTo>
                  <a:lnTo>
                    <a:pt x="1841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281"/>
          <p:cNvSpPr/>
          <p:nvPr>
            <p:custDataLst>
              <p:tags r:id="rId1"/>
            </p:custDataLst>
          </p:nvPr>
        </p:nvSpPr>
        <p:spPr>
          <a:xfrm>
            <a:off x="5492214" y="1885950"/>
            <a:ext cx="348025" cy="125163"/>
          </a:xfrm>
          <a:custGeom>
            <a:avLst/>
            <a:gdLst/>
            <a:ahLst/>
            <a:cxnLst/>
            <a:rect l="0" t="0" r="0" b="0"/>
            <a:pathLst>
              <a:path w="348025" h="125163">
                <a:moveTo>
                  <a:pt x="32286" y="88900"/>
                </a:moveTo>
                <a:lnTo>
                  <a:pt x="32286" y="88900"/>
                </a:lnTo>
                <a:lnTo>
                  <a:pt x="22147" y="88194"/>
                </a:lnTo>
                <a:lnTo>
                  <a:pt x="2432" y="80061"/>
                </a:lnTo>
                <a:lnTo>
                  <a:pt x="389" y="76658"/>
                </a:lnTo>
                <a:lnTo>
                  <a:pt x="0" y="67231"/>
                </a:lnTo>
                <a:lnTo>
                  <a:pt x="3748" y="53395"/>
                </a:lnTo>
                <a:lnTo>
                  <a:pt x="16069" y="36987"/>
                </a:lnTo>
                <a:lnTo>
                  <a:pt x="33125" y="25462"/>
                </a:lnTo>
                <a:lnTo>
                  <a:pt x="58327" y="20950"/>
                </a:lnTo>
                <a:lnTo>
                  <a:pt x="84765" y="26355"/>
                </a:lnTo>
                <a:lnTo>
                  <a:pt x="131241" y="58669"/>
                </a:lnTo>
                <a:lnTo>
                  <a:pt x="177020" y="98272"/>
                </a:lnTo>
                <a:lnTo>
                  <a:pt x="215287" y="120795"/>
                </a:lnTo>
                <a:lnTo>
                  <a:pt x="228403" y="125162"/>
                </a:lnTo>
                <a:lnTo>
                  <a:pt x="250242" y="119713"/>
                </a:lnTo>
                <a:lnTo>
                  <a:pt x="272314" y="109162"/>
                </a:lnTo>
                <a:lnTo>
                  <a:pt x="317042" y="70282"/>
                </a:lnTo>
                <a:lnTo>
                  <a:pt x="337464" y="40171"/>
                </a:lnTo>
                <a:lnTo>
                  <a:pt x="348024" y="13365"/>
                </a:lnTo>
                <a:lnTo>
                  <a:pt x="347905" y="10321"/>
                </a:lnTo>
                <a:lnTo>
                  <a:pt x="34343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SMARTInkShape-Group46"/>
          <p:cNvGrpSpPr/>
          <p:nvPr/>
        </p:nvGrpSpPr>
        <p:grpSpPr>
          <a:xfrm>
            <a:off x="6214757" y="1701298"/>
            <a:ext cx="2738744" cy="1182079"/>
            <a:chOff x="6214757" y="1701298"/>
            <a:chExt cx="2738744" cy="1182079"/>
          </a:xfrm>
        </p:grpSpPr>
        <p:sp>
          <p:nvSpPr>
            <p:cNvPr id="71" name="SMARTInkShape-282"/>
            <p:cNvSpPr/>
            <p:nvPr>
              <p:custDataLst>
                <p:tags r:id="rId119"/>
              </p:custDataLst>
            </p:nvPr>
          </p:nvSpPr>
          <p:spPr>
            <a:xfrm>
              <a:off x="8915400" y="28702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83"/>
            <p:cNvSpPr/>
            <p:nvPr>
              <p:custDataLst>
                <p:tags r:id="rId120"/>
              </p:custDataLst>
            </p:nvPr>
          </p:nvSpPr>
          <p:spPr>
            <a:xfrm>
              <a:off x="8687974" y="2726860"/>
              <a:ext cx="91754" cy="130641"/>
            </a:xfrm>
            <a:custGeom>
              <a:avLst/>
              <a:gdLst/>
              <a:ahLst/>
              <a:cxnLst/>
              <a:rect l="0" t="0" r="0" b="0"/>
              <a:pathLst>
                <a:path w="91754" h="130641">
                  <a:moveTo>
                    <a:pt x="24226" y="60790"/>
                  </a:moveTo>
                  <a:lnTo>
                    <a:pt x="24226" y="60790"/>
                  </a:lnTo>
                  <a:lnTo>
                    <a:pt x="19157" y="66565"/>
                  </a:lnTo>
                  <a:lnTo>
                    <a:pt x="14099" y="76691"/>
                  </a:lnTo>
                  <a:lnTo>
                    <a:pt x="0" y="118815"/>
                  </a:lnTo>
                  <a:lnTo>
                    <a:pt x="314" y="120640"/>
                  </a:lnTo>
                  <a:lnTo>
                    <a:pt x="1228" y="121857"/>
                  </a:lnTo>
                  <a:lnTo>
                    <a:pt x="2544" y="122668"/>
                  </a:lnTo>
                  <a:lnTo>
                    <a:pt x="3421" y="121798"/>
                  </a:lnTo>
                  <a:lnTo>
                    <a:pt x="6067" y="113831"/>
                  </a:lnTo>
                  <a:lnTo>
                    <a:pt x="26793" y="75040"/>
                  </a:lnTo>
                  <a:lnTo>
                    <a:pt x="43365" y="34860"/>
                  </a:lnTo>
                  <a:lnTo>
                    <a:pt x="51782" y="16810"/>
                  </a:lnTo>
                  <a:lnTo>
                    <a:pt x="60226" y="6436"/>
                  </a:lnTo>
                  <a:lnTo>
                    <a:pt x="66802" y="1355"/>
                  </a:lnTo>
                  <a:lnTo>
                    <a:pt x="69543" y="0"/>
                  </a:lnTo>
                  <a:lnTo>
                    <a:pt x="72782" y="508"/>
                  </a:lnTo>
                  <a:lnTo>
                    <a:pt x="80144" y="4835"/>
                  </a:lnTo>
                  <a:lnTo>
                    <a:pt x="86237" y="17106"/>
                  </a:lnTo>
                  <a:lnTo>
                    <a:pt x="91753" y="43848"/>
                  </a:lnTo>
                  <a:lnTo>
                    <a:pt x="91632" y="63844"/>
                  </a:lnTo>
                  <a:lnTo>
                    <a:pt x="80057" y="103543"/>
                  </a:lnTo>
                  <a:lnTo>
                    <a:pt x="68676" y="130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84"/>
            <p:cNvSpPr/>
            <p:nvPr>
              <p:custDataLst>
                <p:tags r:id="rId121"/>
              </p:custDataLst>
            </p:nvPr>
          </p:nvSpPr>
          <p:spPr>
            <a:xfrm>
              <a:off x="8474318" y="2762250"/>
              <a:ext cx="159689" cy="93509"/>
            </a:xfrm>
            <a:custGeom>
              <a:avLst/>
              <a:gdLst/>
              <a:ahLst/>
              <a:cxnLst/>
              <a:rect l="0" t="0" r="0" b="0"/>
              <a:pathLst>
                <a:path w="159689" h="93509">
                  <a:moveTo>
                    <a:pt x="28332" y="12700"/>
                  </a:moveTo>
                  <a:lnTo>
                    <a:pt x="28332" y="12700"/>
                  </a:lnTo>
                  <a:lnTo>
                    <a:pt x="22556" y="7630"/>
                  </a:lnTo>
                  <a:lnTo>
                    <a:pt x="16122" y="3862"/>
                  </a:lnTo>
                  <a:lnTo>
                    <a:pt x="13136" y="3280"/>
                  </a:lnTo>
                  <a:lnTo>
                    <a:pt x="10441" y="3598"/>
                  </a:lnTo>
                  <a:lnTo>
                    <a:pt x="7937" y="4515"/>
                  </a:lnTo>
                  <a:lnTo>
                    <a:pt x="6268" y="5832"/>
                  </a:lnTo>
                  <a:lnTo>
                    <a:pt x="4415" y="9177"/>
                  </a:lnTo>
                  <a:lnTo>
                    <a:pt x="0" y="21769"/>
                  </a:lnTo>
                  <a:lnTo>
                    <a:pt x="965" y="42277"/>
                  </a:lnTo>
                  <a:lnTo>
                    <a:pt x="5720" y="62856"/>
                  </a:lnTo>
                  <a:lnTo>
                    <a:pt x="14968" y="78988"/>
                  </a:lnTo>
                  <a:lnTo>
                    <a:pt x="24510" y="86376"/>
                  </a:lnTo>
                  <a:lnTo>
                    <a:pt x="34394" y="90600"/>
                  </a:lnTo>
                  <a:lnTo>
                    <a:pt x="38018" y="90739"/>
                  </a:lnTo>
                  <a:lnTo>
                    <a:pt x="41139" y="90126"/>
                  </a:lnTo>
                  <a:lnTo>
                    <a:pt x="52273" y="82521"/>
                  </a:lnTo>
                  <a:lnTo>
                    <a:pt x="56612" y="77128"/>
                  </a:lnTo>
                  <a:lnTo>
                    <a:pt x="59053" y="70125"/>
                  </a:lnTo>
                  <a:lnTo>
                    <a:pt x="60022" y="63888"/>
                  </a:lnTo>
                  <a:lnTo>
                    <a:pt x="63435" y="66986"/>
                  </a:lnTo>
                  <a:lnTo>
                    <a:pt x="76684" y="83082"/>
                  </a:lnTo>
                  <a:lnTo>
                    <a:pt x="87217" y="89371"/>
                  </a:lnTo>
                  <a:lnTo>
                    <a:pt x="105046" y="93508"/>
                  </a:lnTo>
                  <a:lnTo>
                    <a:pt x="130033" y="89836"/>
                  </a:lnTo>
                  <a:lnTo>
                    <a:pt x="142677" y="86259"/>
                  </a:lnTo>
                  <a:lnTo>
                    <a:pt x="147600" y="82906"/>
                  </a:lnTo>
                  <a:lnTo>
                    <a:pt x="154953" y="73536"/>
                  </a:lnTo>
                  <a:lnTo>
                    <a:pt x="159688" y="56361"/>
                  </a:lnTo>
                  <a:lnTo>
                    <a:pt x="157720" y="37866"/>
                  </a:lnTo>
                  <a:lnTo>
                    <a:pt x="152630" y="27177"/>
                  </a:lnTo>
                  <a:lnTo>
                    <a:pt x="147075" y="17723"/>
                  </a:lnTo>
                  <a:lnTo>
                    <a:pt x="1426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85"/>
            <p:cNvSpPr/>
            <p:nvPr>
              <p:custDataLst>
                <p:tags r:id="rId122"/>
              </p:custDataLst>
            </p:nvPr>
          </p:nvSpPr>
          <p:spPr>
            <a:xfrm>
              <a:off x="8371880" y="2743984"/>
              <a:ext cx="60921" cy="116493"/>
            </a:xfrm>
            <a:custGeom>
              <a:avLst/>
              <a:gdLst/>
              <a:ahLst/>
              <a:cxnLst/>
              <a:rect l="0" t="0" r="0" b="0"/>
              <a:pathLst>
                <a:path w="60921" h="116493">
                  <a:moveTo>
                    <a:pt x="60920" y="18266"/>
                  </a:moveTo>
                  <a:lnTo>
                    <a:pt x="60920" y="18266"/>
                  </a:lnTo>
                  <a:lnTo>
                    <a:pt x="55851" y="5174"/>
                  </a:lnTo>
                  <a:lnTo>
                    <a:pt x="52081" y="1864"/>
                  </a:lnTo>
                  <a:lnTo>
                    <a:pt x="39251" y="0"/>
                  </a:lnTo>
                  <a:lnTo>
                    <a:pt x="28006" y="5209"/>
                  </a:lnTo>
                  <a:lnTo>
                    <a:pt x="11657" y="20042"/>
                  </a:lnTo>
                  <a:lnTo>
                    <a:pt x="6911" y="25800"/>
                  </a:lnTo>
                  <a:lnTo>
                    <a:pt x="1639" y="39724"/>
                  </a:lnTo>
                  <a:lnTo>
                    <a:pt x="0" y="58141"/>
                  </a:lnTo>
                  <a:lnTo>
                    <a:pt x="4698" y="102787"/>
                  </a:lnTo>
                  <a:lnTo>
                    <a:pt x="6505" y="108480"/>
                  </a:lnTo>
                  <a:lnTo>
                    <a:pt x="9121" y="112275"/>
                  </a:lnTo>
                  <a:lnTo>
                    <a:pt x="12276" y="114805"/>
                  </a:lnTo>
                  <a:lnTo>
                    <a:pt x="15790" y="116492"/>
                  </a:lnTo>
                  <a:lnTo>
                    <a:pt x="19545" y="116206"/>
                  </a:lnTo>
                  <a:lnTo>
                    <a:pt x="27479" y="112124"/>
                  </a:lnTo>
                  <a:lnTo>
                    <a:pt x="36508" y="101893"/>
                  </a:lnTo>
                  <a:lnTo>
                    <a:pt x="43651" y="89925"/>
                  </a:lnTo>
                  <a:lnTo>
                    <a:pt x="44308" y="79747"/>
                  </a:lnTo>
                  <a:lnTo>
                    <a:pt x="36203" y="48199"/>
                  </a:lnTo>
                  <a:lnTo>
                    <a:pt x="35976" y="48099"/>
                  </a:lnTo>
                  <a:lnTo>
                    <a:pt x="35823" y="48738"/>
                  </a:lnTo>
                  <a:lnTo>
                    <a:pt x="36428" y="49164"/>
                  </a:lnTo>
                  <a:lnTo>
                    <a:pt x="41870" y="50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86"/>
            <p:cNvSpPr/>
            <p:nvPr>
              <p:custDataLst>
                <p:tags r:id="rId123"/>
              </p:custDataLst>
            </p:nvPr>
          </p:nvSpPr>
          <p:spPr>
            <a:xfrm>
              <a:off x="8205188" y="2722355"/>
              <a:ext cx="110726" cy="147846"/>
            </a:xfrm>
            <a:custGeom>
              <a:avLst/>
              <a:gdLst/>
              <a:ahLst/>
              <a:cxnLst/>
              <a:rect l="0" t="0" r="0" b="0"/>
              <a:pathLst>
                <a:path w="110726" h="147846">
                  <a:moveTo>
                    <a:pt x="18062" y="14495"/>
                  </a:moveTo>
                  <a:lnTo>
                    <a:pt x="18062" y="14495"/>
                  </a:lnTo>
                  <a:lnTo>
                    <a:pt x="18061" y="189"/>
                  </a:lnTo>
                  <a:lnTo>
                    <a:pt x="18767" y="19"/>
                  </a:lnTo>
                  <a:lnTo>
                    <a:pt x="21432" y="3593"/>
                  </a:lnTo>
                  <a:lnTo>
                    <a:pt x="20158" y="20280"/>
                  </a:lnTo>
                  <a:lnTo>
                    <a:pt x="13406" y="60636"/>
                  </a:lnTo>
                  <a:lnTo>
                    <a:pt x="7160" y="101430"/>
                  </a:lnTo>
                  <a:lnTo>
                    <a:pt x="2346" y="130131"/>
                  </a:lnTo>
                  <a:lnTo>
                    <a:pt x="494" y="134563"/>
                  </a:lnTo>
                  <a:lnTo>
                    <a:pt x="0" y="134757"/>
                  </a:lnTo>
                  <a:lnTo>
                    <a:pt x="21437" y="91784"/>
                  </a:lnTo>
                  <a:lnTo>
                    <a:pt x="46009" y="47087"/>
                  </a:lnTo>
                  <a:lnTo>
                    <a:pt x="76696" y="5695"/>
                  </a:lnTo>
                  <a:lnTo>
                    <a:pt x="88572" y="0"/>
                  </a:lnTo>
                  <a:lnTo>
                    <a:pt x="93996" y="599"/>
                  </a:lnTo>
                  <a:lnTo>
                    <a:pt x="103786" y="6908"/>
                  </a:lnTo>
                  <a:lnTo>
                    <a:pt x="109079" y="18649"/>
                  </a:lnTo>
                  <a:lnTo>
                    <a:pt x="110725" y="33980"/>
                  </a:lnTo>
                  <a:lnTo>
                    <a:pt x="104151" y="80093"/>
                  </a:lnTo>
                  <a:lnTo>
                    <a:pt x="99073" y="120009"/>
                  </a:lnTo>
                  <a:lnTo>
                    <a:pt x="100612" y="147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87"/>
            <p:cNvSpPr/>
            <p:nvPr>
              <p:custDataLst>
                <p:tags r:id="rId124"/>
              </p:custDataLst>
            </p:nvPr>
          </p:nvSpPr>
          <p:spPr>
            <a:xfrm>
              <a:off x="8046083" y="2527300"/>
              <a:ext cx="107318" cy="355601"/>
            </a:xfrm>
            <a:custGeom>
              <a:avLst/>
              <a:gdLst/>
              <a:ahLst/>
              <a:cxnLst/>
              <a:rect l="0" t="0" r="0" b="0"/>
              <a:pathLst>
                <a:path w="107318" h="355601">
                  <a:moveTo>
                    <a:pt x="56517" y="0"/>
                  </a:moveTo>
                  <a:lnTo>
                    <a:pt x="56517" y="0"/>
                  </a:lnTo>
                  <a:lnTo>
                    <a:pt x="53146" y="0"/>
                  </a:lnTo>
                  <a:lnTo>
                    <a:pt x="52153" y="706"/>
                  </a:lnTo>
                  <a:lnTo>
                    <a:pt x="51490" y="1882"/>
                  </a:lnTo>
                  <a:lnTo>
                    <a:pt x="41612" y="37590"/>
                  </a:lnTo>
                  <a:lnTo>
                    <a:pt x="37989" y="82712"/>
                  </a:lnTo>
                  <a:lnTo>
                    <a:pt x="34642" y="120252"/>
                  </a:lnTo>
                  <a:lnTo>
                    <a:pt x="30802" y="162336"/>
                  </a:lnTo>
                  <a:lnTo>
                    <a:pt x="26744" y="205499"/>
                  </a:lnTo>
                  <a:lnTo>
                    <a:pt x="22588" y="245850"/>
                  </a:lnTo>
                  <a:lnTo>
                    <a:pt x="18390" y="279305"/>
                  </a:lnTo>
                  <a:lnTo>
                    <a:pt x="10177" y="316296"/>
                  </a:lnTo>
                  <a:lnTo>
                    <a:pt x="1503" y="337645"/>
                  </a:lnTo>
                  <a:lnTo>
                    <a:pt x="791" y="337280"/>
                  </a:lnTo>
                  <a:lnTo>
                    <a:pt x="0" y="331230"/>
                  </a:lnTo>
                  <a:lnTo>
                    <a:pt x="8239" y="284640"/>
                  </a:lnTo>
                  <a:lnTo>
                    <a:pt x="21046" y="237208"/>
                  </a:lnTo>
                  <a:lnTo>
                    <a:pt x="32285" y="203498"/>
                  </a:lnTo>
                  <a:lnTo>
                    <a:pt x="51218" y="162836"/>
                  </a:lnTo>
                  <a:lnTo>
                    <a:pt x="72978" y="138559"/>
                  </a:lnTo>
                  <a:lnTo>
                    <a:pt x="84058" y="132137"/>
                  </a:lnTo>
                  <a:lnTo>
                    <a:pt x="88283" y="133247"/>
                  </a:lnTo>
                  <a:lnTo>
                    <a:pt x="91806" y="136809"/>
                  </a:lnTo>
                  <a:lnTo>
                    <a:pt x="94860" y="142006"/>
                  </a:lnTo>
                  <a:lnTo>
                    <a:pt x="99157" y="166175"/>
                  </a:lnTo>
                  <a:lnTo>
                    <a:pt x="94518" y="185568"/>
                  </a:lnTo>
                  <a:lnTo>
                    <a:pt x="74293" y="223392"/>
                  </a:lnTo>
                  <a:lnTo>
                    <a:pt x="44097" y="259501"/>
                  </a:lnTo>
                  <a:lnTo>
                    <a:pt x="36650" y="263501"/>
                  </a:lnTo>
                  <a:lnTo>
                    <a:pt x="32689" y="264567"/>
                  </a:lnTo>
                  <a:lnTo>
                    <a:pt x="30048" y="264572"/>
                  </a:lnTo>
                  <a:lnTo>
                    <a:pt x="28288" y="263870"/>
                  </a:lnTo>
                  <a:lnTo>
                    <a:pt x="27114" y="262697"/>
                  </a:lnTo>
                  <a:lnTo>
                    <a:pt x="28449" y="261915"/>
                  </a:lnTo>
                  <a:lnTo>
                    <a:pt x="35575" y="261046"/>
                  </a:lnTo>
                  <a:lnTo>
                    <a:pt x="48117" y="263927"/>
                  </a:lnTo>
                  <a:lnTo>
                    <a:pt x="64141" y="272620"/>
                  </a:lnTo>
                  <a:lnTo>
                    <a:pt x="92240" y="310787"/>
                  </a:lnTo>
                  <a:lnTo>
                    <a:pt x="103607" y="335773"/>
                  </a:lnTo>
                  <a:lnTo>
                    <a:pt x="107317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88"/>
            <p:cNvSpPr/>
            <p:nvPr>
              <p:custDataLst>
                <p:tags r:id="rId125"/>
              </p:custDataLst>
            </p:nvPr>
          </p:nvSpPr>
          <p:spPr>
            <a:xfrm>
              <a:off x="7825895" y="2724009"/>
              <a:ext cx="92723" cy="128299"/>
            </a:xfrm>
            <a:custGeom>
              <a:avLst/>
              <a:gdLst/>
              <a:ahLst/>
              <a:cxnLst/>
              <a:rect l="0" t="0" r="0" b="0"/>
              <a:pathLst>
                <a:path w="92723" h="128299">
                  <a:moveTo>
                    <a:pt x="10005" y="141"/>
                  </a:moveTo>
                  <a:lnTo>
                    <a:pt x="10005" y="141"/>
                  </a:lnTo>
                  <a:lnTo>
                    <a:pt x="4978" y="46594"/>
                  </a:lnTo>
                  <a:lnTo>
                    <a:pt x="3916" y="87320"/>
                  </a:lnTo>
                  <a:lnTo>
                    <a:pt x="3677" y="126040"/>
                  </a:lnTo>
                  <a:lnTo>
                    <a:pt x="2964" y="127819"/>
                  </a:lnTo>
                  <a:lnTo>
                    <a:pt x="1783" y="128298"/>
                  </a:lnTo>
                  <a:lnTo>
                    <a:pt x="290" y="127912"/>
                  </a:lnTo>
                  <a:lnTo>
                    <a:pt x="0" y="125539"/>
                  </a:lnTo>
                  <a:lnTo>
                    <a:pt x="8311" y="84553"/>
                  </a:lnTo>
                  <a:lnTo>
                    <a:pt x="21898" y="37067"/>
                  </a:lnTo>
                  <a:lnTo>
                    <a:pt x="37048" y="14375"/>
                  </a:lnTo>
                  <a:lnTo>
                    <a:pt x="54941" y="987"/>
                  </a:lnTo>
                  <a:lnTo>
                    <a:pt x="61129" y="0"/>
                  </a:lnTo>
                  <a:lnTo>
                    <a:pt x="73648" y="2665"/>
                  </a:lnTo>
                  <a:lnTo>
                    <a:pt x="84387" y="10435"/>
                  </a:lnTo>
                  <a:lnTo>
                    <a:pt x="89227" y="15470"/>
                  </a:lnTo>
                  <a:lnTo>
                    <a:pt x="92722" y="32354"/>
                  </a:lnTo>
                  <a:lnTo>
                    <a:pt x="89216" y="74316"/>
                  </a:lnTo>
                  <a:lnTo>
                    <a:pt x="86205" y="95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89"/>
            <p:cNvSpPr/>
            <p:nvPr>
              <p:custDataLst>
                <p:tags r:id="rId126"/>
              </p:custDataLst>
            </p:nvPr>
          </p:nvSpPr>
          <p:spPr>
            <a:xfrm>
              <a:off x="7633462" y="2722329"/>
              <a:ext cx="138939" cy="161048"/>
            </a:xfrm>
            <a:custGeom>
              <a:avLst/>
              <a:gdLst/>
              <a:ahLst/>
              <a:cxnLst/>
              <a:rect l="0" t="0" r="0" b="0"/>
              <a:pathLst>
                <a:path w="138939" h="161048">
                  <a:moveTo>
                    <a:pt x="11938" y="8171"/>
                  </a:moveTo>
                  <a:lnTo>
                    <a:pt x="11938" y="8171"/>
                  </a:lnTo>
                  <a:lnTo>
                    <a:pt x="11938" y="1429"/>
                  </a:lnTo>
                  <a:lnTo>
                    <a:pt x="11232" y="148"/>
                  </a:lnTo>
                  <a:lnTo>
                    <a:pt x="10056" y="0"/>
                  </a:lnTo>
                  <a:lnTo>
                    <a:pt x="8567" y="607"/>
                  </a:lnTo>
                  <a:lnTo>
                    <a:pt x="3099" y="14945"/>
                  </a:lnTo>
                  <a:lnTo>
                    <a:pt x="0" y="55214"/>
                  </a:lnTo>
                  <a:lnTo>
                    <a:pt x="1270" y="102052"/>
                  </a:lnTo>
                  <a:lnTo>
                    <a:pt x="11477" y="142113"/>
                  </a:lnTo>
                  <a:lnTo>
                    <a:pt x="19024" y="154249"/>
                  </a:lnTo>
                  <a:lnTo>
                    <a:pt x="23012" y="158473"/>
                  </a:lnTo>
                  <a:lnTo>
                    <a:pt x="27787" y="160583"/>
                  </a:lnTo>
                  <a:lnTo>
                    <a:pt x="38738" y="161047"/>
                  </a:lnTo>
                  <a:lnTo>
                    <a:pt x="50660" y="153257"/>
                  </a:lnTo>
                  <a:lnTo>
                    <a:pt x="75560" y="121889"/>
                  </a:lnTo>
                  <a:lnTo>
                    <a:pt x="95792" y="75946"/>
                  </a:lnTo>
                  <a:lnTo>
                    <a:pt x="107652" y="37268"/>
                  </a:lnTo>
                  <a:lnTo>
                    <a:pt x="113021" y="2259"/>
                  </a:lnTo>
                  <a:lnTo>
                    <a:pt x="113193" y="2818"/>
                  </a:lnTo>
                  <a:lnTo>
                    <a:pt x="114230" y="48491"/>
                  </a:lnTo>
                  <a:lnTo>
                    <a:pt x="122374" y="92573"/>
                  </a:lnTo>
                  <a:lnTo>
                    <a:pt x="138938" y="12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90"/>
            <p:cNvSpPr/>
            <p:nvPr>
              <p:custDataLst>
                <p:tags r:id="rId127"/>
              </p:custDataLst>
            </p:nvPr>
          </p:nvSpPr>
          <p:spPr>
            <a:xfrm>
              <a:off x="7296152" y="2237074"/>
              <a:ext cx="196849" cy="141910"/>
            </a:xfrm>
            <a:custGeom>
              <a:avLst/>
              <a:gdLst/>
              <a:ahLst/>
              <a:cxnLst/>
              <a:rect l="0" t="0" r="0" b="0"/>
              <a:pathLst>
                <a:path w="196849" h="141910">
                  <a:moveTo>
                    <a:pt x="12698" y="55276"/>
                  </a:moveTo>
                  <a:lnTo>
                    <a:pt x="12698" y="55276"/>
                  </a:lnTo>
                  <a:lnTo>
                    <a:pt x="3859" y="55276"/>
                  </a:lnTo>
                  <a:lnTo>
                    <a:pt x="2572" y="56687"/>
                  </a:lnTo>
                  <a:lnTo>
                    <a:pt x="1141" y="62018"/>
                  </a:lnTo>
                  <a:lnTo>
                    <a:pt x="65" y="106588"/>
                  </a:lnTo>
                  <a:lnTo>
                    <a:pt x="0" y="141909"/>
                  </a:lnTo>
                  <a:lnTo>
                    <a:pt x="1879" y="102661"/>
                  </a:lnTo>
                  <a:lnTo>
                    <a:pt x="12207" y="63068"/>
                  </a:lnTo>
                  <a:lnTo>
                    <a:pt x="28541" y="27756"/>
                  </a:lnTo>
                  <a:lnTo>
                    <a:pt x="39496" y="15763"/>
                  </a:lnTo>
                  <a:lnTo>
                    <a:pt x="60933" y="4449"/>
                  </a:lnTo>
                  <a:lnTo>
                    <a:pt x="81788" y="0"/>
                  </a:lnTo>
                  <a:lnTo>
                    <a:pt x="128013" y="10306"/>
                  </a:lnTo>
                  <a:lnTo>
                    <a:pt x="172903" y="25932"/>
                  </a:lnTo>
                  <a:lnTo>
                    <a:pt x="196848" y="36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91"/>
            <p:cNvSpPr/>
            <p:nvPr>
              <p:custDataLst>
                <p:tags r:id="rId128"/>
              </p:custDataLst>
            </p:nvPr>
          </p:nvSpPr>
          <p:spPr>
            <a:xfrm>
              <a:off x="7321550" y="2269642"/>
              <a:ext cx="154378" cy="343449"/>
            </a:xfrm>
            <a:custGeom>
              <a:avLst/>
              <a:gdLst/>
              <a:ahLst/>
              <a:cxnLst/>
              <a:rect l="0" t="0" r="0" b="0"/>
              <a:pathLst>
                <a:path w="154378" h="34344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24419" y="48940"/>
                  </a:lnTo>
                  <a:lnTo>
                    <a:pt x="39545" y="81404"/>
                  </a:lnTo>
                  <a:lnTo>
                    <a:pt x="55675" y="119351"/>
                  </a:lnTo>
                  <a:lnTo>
                    <a:pt x="72252" y="159734"/>
                  </a:lnTo>
                  <a:lnTo>
                    <a:pt x="89026" y="199320"/>
                  </a:lnTo>
                  <a:lnTo>
                    <a:pt x="106594" y="237374"/>
                  </a:lnTo>
                  <a:lnTo>
                    <a:pt x="126162" y="273102"/>
                  </a:lnTo>
                  <a:lnTo>
                    <a:pt x="143528" y="314837"/>
                  </a:lnTo>
                  <a:lnTo>
                    <a:pt x="154306" y="339560"/>
                  </a:lnTo>
                  <a:lnTo>
                    <a:pt x="154377" y="341893"/>
                  </a:lnTo>
                  <a:lnTo>
                    <a:pt x="153717" y="343448"/>
                  </a:lnTo>
                  <a:lnTo>
                    <a:pt x="153277" y="343074"/>
                  </a:lnTo>
                  <a:lnTo>
                    <a:pt x="152400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2"/>
            <p:cNvSpPr/>
            <p:nvPr>
              <p:custDataLst>
                <p:tags r:id="rId129"/>
              </p:custDataLst>
            </p:nvPr>
          </p:nvSpPr>
          <p:spPr>
            <a:xfrm>
              <a:off x="7340600" y="1742879"/>
              <a:ext cx="183932" cy="301822"/>
            </a:xfrm>
            <a:custGeom>
              <a:avLst/>
              <a:gdLst/>
              <a:ahLst/>
              <a:cxnLst/>
              <a:rect l="0" t="0" r="0" b="0"/>
              <a:pathLst>
                <a:path w="183932" h="301822">
                  <a:moveTo>
                    <a:pt x="101600" y="3371"/>
                  </a:moveTo>
                  <a:lnTo>
                    <a:pt x="101600" y="3371"/>
                  </a:lnTo>
                  <a:lnTo>
                    <a:pt x="104970" y="0"/>
                  </a:lnTo>
                  <a:lnTo>
                    <a:pt x="112270" y="226"/>
                  </a:lnTo>
                  <a:lnTo>
                    <a:pt x="117180" y="1275"/>
                  </a:lnTo>
                  <a:lnTo>
                    <a:pt x="137574" y="16234"/>
                  </a:lnTo>
                  <a:lnTo>
                    <a:pt x="161491" y="45282"/>
                  </a:lnTo>
                  <a:lnTo>
                    <a:pt x="174314" y="76091"/>
                  </a:lnTo>
                  <a:lnTo>
                    <a:pt x="182601" y="112596"/>
                  </a:lnTo>
                  <a:lnTo>
                    <a:pt x="183931" y="149988"/>
                  </a:lnTo>
                  <a:lnTo>
                    <a:pt x="174646" y="184010"/>
                  </a:lnTo>
                  <a:lnTo>
                    <a:pt x="157348" y="214888"/>
                  </a:lnTo>
                  <a:lnTo>
                    <a:pt x="119137" y="254661"/>
                  </a:lnTo>
                  <a:lnTo>
                    <a:pt x="73792" y="283536"/>
                  </a:lnTo>
                  <a:lnTo>
                    <a:pt x="35034" y="299539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3"/>
            <p:cNvSpPr/>
            <p:nvPr>
              <p:custDataLst>
                <p:tags r:id="rId130"/>
              </p:custDataLst>
            </p:nvPr>
          </p:nvSpPr>
          <p:spPr>
            <a:xfrm>
              <a:off x="7245510" y="1842871"/>
              <a:ext cx="108806" cy="367613"/>
            </a:xfrm>
            <a:custGeom>
              <a:avLst/>
              <a:gdLst/>
              <a:ahLst/>
              <a:cxnLst/>
              <a:rect l="0" t="0" r="0" b="0"/>
              <a:pathLst>
                <a:path w="108806" h="367613">
                  <a:moveTo>
                    <a:pt x="12540" y="106579"/>
                  </a:moveTo>
                  <a:lnTo>
                    <a:pt x="12540" y="106579"/>
                  </a:lnTo>
                  <a:lnTo>
                    <a:pt x="9169" y="113321"/>
                  </a:lnTo>
                  <a:lnTo>
                    <a:pt x="2000" y="158610"/>
                  </a:lnTo>
                  <a:lnTo>
                    <a:pt x="1186" y="196235"/>
                  </a:lnTo>
                  <a:lnTo>
                    <a:pt x="4394" y="238664"/>
                  </a:lnTo>
                  <a:lnTo>
                    <a:pt x="4952" y="283220"/>
                  </a:lnTo>
                  <a:lnTo>
                    <a:pt x="1668" y="329034"/>
                  </a:lnTo>
                  <a:lnTo>
                    <a:pt x="0" y="367612"/>
                  </a:lnTo>
                  <a:lnTo>
                    <a:pt x="559" y="333212"/>
                  </a:lnTo>
                  <a:lnTo>
                    <a:pt x="3217" y="303260"/>
                  </a:lnTo>
                  <a:lnTo>
                    <a:pt x="6750" y="263137"/>
                  </a:lnTo>
                  <a:lnTo>
                    <a:pt x="10672" y="215672"/>
                  </a:lnTo>
                  <a:lnTo>
                    <a:pt x="12705" y="189185"/>
                  </a:lnTo>
                  <a:lnTo>
                    <a:pt x="14767" y="161650"/>
                  </a:lnTo>
                  <a:lnTo>
                    <a:pt x="18257" y="135532"/>
                  </a:lnTo>
                  <a:lnTo>
                    <a:pt x="22702" y="110359"/>
                  </a:lnTo>
                  <a:lnTo>
                    <a:pt x="31873" y="65925"/>
                  </a:lnTo>
                  <a:lnTo>
                    <a:pt x="41708" y="23194"/>
                  </a:lnTo>
                  <a:lnTo>
                    <a:pt x="49258" y="6959"/>
                  </a:lnTo>
                  <a:lnTo>
                    <a:pt x="53246" y="2772"/>
                  </a:lnTo>
                  <a:lnTo>
                    <a:pt x="57316" y="685"/>
                  </a:lnTo>
                  <a:lnTo>
                    <a:pt x="61441" y="0"/>
                  </a:lnTo>
                  <a:lnTo>
                    <a:pt x="71668" y="4883"/>
                  </a:lnTo>
                  <a:lnTo>
                    <a:pt x="77359" y="9148"/>
                  </a:lnTo>
                  <a:lnTo>
                    <a:pt x="95481" y="35377"/>
                  </a:lnTo>
                  <a:lnTo>
                    <a:pt x="107514" y="76702"/>
                  </a:lnTo>
                  <a:lnTo>
                    <a:pt x="108805" y="117952"/>
                  </a:lnTo>
                  <a:lnTo>
                    <a:pt x="102597" y="140326"/>
                  </a:lnTo>
                  <a:lnTo>
                    <a:pt x="97978" y="150244"/>
                  </a:lnTo>
                  <a:lnTo>
                    <a:pt x="83438" y="165026"/>
                  </a:lnTo>
                  <a:lnTo>
                    <a:pt x="65922" y="174889"/>
                  </a:lnTo>
                  <a:lnTo>
                    <a:pt x="48730" y="179272"/>
                  </a:lnTo>
                  <a:lnTo>
                    <a:pt x="41606" y="178324"/>
                  </a:lnTo>
                  <a:lnTo>
                    <a:pt x="29927" y="171627"/>
                  </a:lnTo>
                  <a:lnTo>
                    <a:pt x="26248" y="165466"/>
                  </a:lnTo>
                  <a:lnTo>
                    <a:pt x="18890" y="131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4"/>
            <p:cNvSpPr/>
            <p:nvPr>
              <p:custDataLst>
                <p:tags r:id="rId131"/>
              </p:custDataLst>
            </p:nvPr>
          </p:nvSpPr>
          <p:spPr>
            <a:xfrm>
              <a:off x="7067260" y="1754365"/>
              <a:ext cx="120941" cy="309386"/>
            </a:xfrm>
            <a:custGeom>
              <a:avLst/>
              <a:gdLst/>
              <a:ahLst/>
              <a:cxnLst/>
              <a:rect l="0" t="0" r="0" b="0"/>
              <a:pathLst>
                <a:path w="120941" h="309386">
                  <a:moveTo>
                    <a:pt x="120940" y="10935"/>
                  </a:moveTo>
                  <a:lnTo>
                    <a:pt x="120940" y="10935"/>
                  </a:lnTo>
                  <a:lnTo>
                    <a:pt x="106436" y="2207"/>
                  </a:lnTo>
                  <a:lnTo>
                    <a:pt x="97796" y="0"/>
                  </a:lnTo>
                  <a:lnTo>
                    <a:pt x="78256" y="5500"/>
                  </a:lnTo>
                  <a:lnTo>
                    <a:pt x="51222" y="29551"/>
                  </a:lnTo>
                  <a:lnTo>
                    <a:pt x="20868" y="76971"/>
                  </a:lnTo>
                  <a:lnTo>
                    <a:pt x="7554" y="115544"/>
                  </a:lnTo>
                  <a:lnTo>
                    <a:pt x="695" y="154794"/>
                  </a:lnTo>
                  <a:lnTo>
                    <a:pt x="0" y="191054"/>
                  </a:lnTo>
                  <a:lnTo>
                    <a:pt x="5806" y="224103"/>
                  </a:lnTo>
                  <a:lnTo>
                    <a:pt x="16852" y="253843"/>
                  </a:lnTo>
                  <a:lnTo>
                    <a:pt x="42199" y="288303"/>
                  </a:lnTo>
                  <a:lnTo>
                    <a:pt x="59368" y="302602"/>
                  </a:lnTo>
                  <a:lnTo>
                    <a:pt x="82050" y="308017"/>
                  </a:lnTo>
                  <a:lnTo>
                    <a:pt x="12094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95"/>
            <p:cNvSpPr/>
            <p:nvPr>
              <p:custDataLst>
                <p:tags r:id="rId132"/>
              </p:custDataLst>
            </p:nvPr>
          </p:nvSpPr>
          <p:spPr>
            <a:xfrm>
              <a:off x="6759401" y="1879186"/>
              <a:ext cx="115232" cy="152815"/>
            </a:xfrm>
            <a:custGeom>
              <a:avLst/>
              <a:gdLst/>
              <a:ahLst/>
              <a:cxnLst/>
              <a:rect l="0" t="0" r="0" b="0"/>
              <a:pathLst>
                <a:path w="115232" h="152815">
                  <a:moveTo>
                    <a:pt x="9699" y="32164"/>
                  </a:moveTo>
                  <a:lnTo>
                    <a:pt x="9699" y="32164"/>
                  </a:lnTo>
                  <a:lnTo>
                    <a:pt x="6328" y="73606"/>
                  </a:lnTo>
                  <a:lnTo>
                    <a:pt x="3610" y="116546"/>
                  </a:lnTo>
                  <a:lnTo>
                    <a:pt x="3426" y="130936"/>
                  </a:lnTo>
                  <a:lnTo>
                    <a:pt x="2695" y="133290"/>
                  </a:lnTo>
                  <a:lnTo>
                    <a:pt x="1501" y="134153"/>
                  </a:lnTo>
                  <a:lnTo>
                    <a:pt x="0" y="134023"/>
                  </a:lnTo>
                  <a:lnTo>
                    <a:pt x="1258" y="116986"/>
                  </a:lnTo>
                  <a:lnTo>
                    <a:pt x="13781" y="74554"/>
                  </a:lnTo>
                  <a:lnTo>
                    <a:pt x="34024" y="29170"/>
                  </a:lnTo>
                  <a:lnTo>
                    <a:pt x="48449" y="2723"/>
                  </a:lnTo>
                  <a:lnTo>
                    <a:pt x="52465" y="542"/>
                  </a:lnTo>
                  <a:lnTo>
                    <a:pt x="62573" y="0"/>
                  </a:lnTo>
                  <a:lnTo>
                    <a:pt x="83534" y="7033"/>
                  </a:lnTo>
                  <a:lnTo>
                    <a:pt x="89261" y="11882"/>
                  </a:lnTo>
                  <a:lnTo>
                    <a:pt x="105404" y="41825"/>
                  </a:lnTo>
                  <a:lnTo>
                    <a:pt x="112207" y="61152"/>
                  </a:lnTo>
                  <a:lnTo>
                    <a:pt x="115231" y="81501"/>
                  </a:lnTo>
                  <a:lnTo>
                    <a:pt x="107278" y="126943"/>
                  </a:lnTo>
                  <a:lnTo>
                    <a:pt x="104949" y="152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6"/>
            <p:cNvSpPr/>
            <p:nvPr>
              <p:custDataLst>
                <p:tags r:id="rId133"/>
              </p:custDataLst>
            </p:nvPr>
          </p:nvSpPr>
          <p:spPr>
            <a:xfrm>
              <a:off x="6637515" y="1892300"/>
              <a:ext cx="93486" cy="145700"/>
            </a:xfrm>
            <a:custGeom>
              <a:avLst/>
              <a:gdLst/>
              <a:ahLst/>
              <a:cxnLst/>
              <a:rect l="0" t="0" r="0" b="0"/>
              <a:pathLst>
                <a:path w="93486" h="145700">
                  <a:moveTo>
                    <a:pt x="10935" y="6350"/>
                  </a:moveTo>
                  <a:lnTo>
                    <a:pt x="10935" y="6350"/>
                  </a:lnTo>
                  <a:lnTo>
                    <a:pt x="0" y="883"/>
                  </a:lnTo>
                  <a:lnTo>
                    <a:pt x="117" y="1294"/>
                  </a:lnTo>
                  <a:lnTo>
                    <a:pt x="10580" y="11588"/>
                  </a:lnTo>
                  <a:lnTo>
                    <a:pt x="25412" y="24208"/>
                  </a:lnTo>
                  <a:lnTo>
                    <a:pt x="52248" y="65599"/>
                  </a:lnTo>
                  <a:lnTo>
                    <a:pt x="64225" y="103844"/>
                  </a:lnTo>
                  <a:lnTo>
                    <a:pt x="66236" y="129233"/>
                  </a:lnTo>
                  <a:lnTo>
                    <a:pt x="64205" y="141163"/>
                  </a:lnTo>
                  <a:lnTo>
                    <a:pt x="62676" y="144203"/>
                  </a:lnTo>
                  <a:lnTo>
                    <a:pt x="60951" y="145524"/>
                  </a:lnTo>
                  <a:lnTo>
                    <a:pt x="59096" y="145699"/>
                  </a:lnTo>
                  <a:lnTo>
                    <a:pt x="53271" y="140250"/>
                  </a:lnTo>
                  <a:lnTo>
                    <a:pt x="49742" y="135833"/>
                  </a:lnTo>
                  <a:lnTo>
                    <a:pt x="45822" y="123400"/>
                  </a:lnTo>
                  <a:lnTo>
                    <a:pt x="45496" y="98652"/>
                  </a:lnTo>
                  <a:lnTo>
                    <a:pt x="53631" y="65213"/>
                  </a:lnTo>
                  <a:lnTo>
                    <a:pt x="71972" y="26522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97"/>
            <p:cNvSpPr/>
            <p:nvPr>
              <p:custDataLst>
                <p:tags r:id="rId134"/>
              </p:custDataLst>
            </p:nvPr>
          </p:nvSpPr>
          <p:spPr>
            <a:xfrm>
              <a:off x="6483486" y="1896656"/>
              <a:ext cx="139565" cy="126005"/>
            </a:xfrm>
            <a:custGeom>
              <a:avLst/>
              <a:gdLst/>
              <a:ahLst/>
              <a:cxnLst/>
              <a:rect l="0" t="0" r="0" b="0"/>
              <a:pathLst>
                <a:path w="139565" h="126005">
                  <a:moveTo>
                    <a:pt x="18914" y="59144"/>
                  </a:moveTo>
                  <a:lnTo>
                    <a:pt x="18914" y="59144"/>
                  </a:lnTo>
                  <a:lnTo>
                    <a:pt x="13447" y="59144"/>
                  </a:lnTo>
                  <a:lnTo>
                    <a:pt x="16196" y="55773"/>
                  </a:lnTo>
                  <a:lnTo>
                    <a:pt x="60252" y="23018"/>
                  </a:lnTo>
                  <a:lnTo>
                    <a:pt x="70281" y="10418"/>
                  </a:lnTo>
                  <a:lnTo>
                    <a:pt x="71503" y="6905"/>
                  </a:lnTo>
                  <a:lnTo>
                    <a:pt x="71612" y="3856"/>
                  </a:lnTo>
                  <a:lnTo>
                    <a:pt x="70979" y="1119"/>
                  </a:lnTo>
                  <a:lnTo>
                    <a:pt x="68441" y="0"/>
                  </a:lnTo>
                  <a:lnTo>
                    <a:pt x="59975" y="637"/>
                  </a:lnTo>
                  <a:lnTo>
                    <a:pt x="43310" y="8334"/>
                  </a:lnTo>
                  <a:lnTo>
                    <a:pt x="15058" y="38080"/>
                  </a:lnTo>
                  <a:lnTo>
                    <a:pt x="4030" y="54956"/>
                  </a:lnTo>
                  <a:lnTo>
                    <a:pt x="69" y="71864"/>
                  </a:lnTo>
                  <a:lnTo>
                    <a:pt x="0" y="80324"/>
                  </a:lnTo>
                  <a:lnTo>
                    <a:pt x="5569" y="95368"/>
                  </a:lnTo>
                  <a:lnTo>
                    <a:pt x="15805" y="108405"/>
                  </a:lnTo>
                  <a:lnTo>
                    <a:pt x="29761" y="118903"/>
                  </a:lnTo>
                  <a:lnTo>
                    <a:pt x="60229" y="126004"/>
                  </a:lnTo>
                  <a:lnTo>
                    <a:pt x="89324" y="124737"/>
                  </a:lnTo>
                  <a:lnTo>
                    <a:pt x="139564" y="109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98"/>
            <p:cNvSpPr/>
            <p:nvPr>
              <p:custDataLst>
                <p:tags r:id="rId135"/>
              </p:custDataLst>
            </p:nvPr>
          </p:nvSpPr>
          <p:spPr>
            <a:xfrm>
              <a:off x="6214757" y="1701298"/>
              <a:ext cx="211179" cy="376843"/>
            </a:xfrm>
            <a:custGeom>
              <a:avLst/>
              <a:gdLst/>
              <a:ahLst/>
              <a:cxnLst/>
              <a:rect l="0" t="0" r="0" b="0"/>
              <a:pathLst>
                <a:path w="211179" h="376843">
                  <a:moveTo>
                    <a:pt x="20943" y="95752"/>
                  </a:moveTo>
                  <a:lnTo>
                    <a:pt x="20943" y="95752"/>
                  </a:lnTo>
                  <a:lnTo>
                    <a:pt x="7145" y="85613"/>
                  </a:lnTo>
                  <a:lnTo>
                    <a:pt x="1169" y="78075"/>
                  </a:lnTo>
                  <a:lnTo>
                    <a:pt x="0" y="73384"/>
                  </a:lnTo>
                  <a:lnTo>
                    <a:pt x="1724" y="56669"/>
                  </a:lnTo>
                  <a:lnTo>
                    <a:pt x="4875" y="44515"/>
                  </a:lnTo>
                  <a:lnTo>
                    <a:pt x="16154" y="32058"/>
                  </a:lnTo>
                  <a:lnTo>
                    <a:pt x="34336" y="20171"/>
                  </a:lnTo>
                  <a:lnTo>
                    <a:pt x="72340" y="6251"/>
                  </a:lnTo>
                  <a:lnTo>
                    <a:pt x="100465" y="0"/>
                  </a:lnTo>
                  <a:lnTo>
                    <a:pt x="127547" y="2395"/>
                  </a:lnTo>
                  <a:lnTo>
                    <a:pt x="152989" y="11927"/>
                  </a:lnTo>
                  <a:lnTo>
                    <a:pt x="176056" y="27922"/>
                  </a:lnTo>
                  <a:lnTo>
                    <a:pt x="188659" y="46791"/>
                  </a:lnTo>
                  <a:lnTo>
                    <a:pt x="192021" y="56761"/>
                  </a:lnTo>
                  <a:lnTo>
                    <a:pt x="188229" y="81010"/>
                  </a:lnTo>
                  <a:lnTo>
                    <a:pt x="176431" y="106839"/>
                  </a:lnTo>
                  <a:lnTo>
                    <a:pt x="141994" y="150284"/>
                  </a:lnTo>
                  <a:lnTo>
                    <a:pt x="116312" y="173763"/>
                  </a:lnTo>
                  <a:lnTo>
                    <a:pt x="98354" y="187776"/>
                  </a:lnTo>
                  <a:lnTo>
                    <a:pt x="95834" y="190968"/>
                  </a:lnTo>
                  <a:lnTo>
                    <a:pt x="95565" y="193096"/>
                  </a:lnTo>
                  <a:lnTo>
                    <a:pt x="96797" y="194515"/>
                  </a:lnTo>
                  <a:lnTo>
                    <a:pt x="138454" y="206024"/>
                  </a:lnTo>
                  <a:lnTo>
                    <a:pt x="163084" y="218972"/>
                  </a:lnTo>
                  <a:lnTo>
                    <a:pt x="195280" y="247379"/>
                  </a:lnTo>
                  <a:lnTo>
                    <a:pt x="206846" y="263566"/>
                  </a:lnTo>
                  <a:lnTo>
                    <a:pt x="211046" y="282049"/>
                  </a:lnTo>
                  <a:lnTo>
                    <a:pt x="211178" y="291917"/>
                  </a:lnTo>
                  <a:lnTo>
                    <a:pt x="203799" y="310407"/>
                  </a:lnTo>
                  <a:lnTo>
                    <a:pt x="176066" y="345273"/>
                  </a:lnTo>
                  <a:lnTo>
                    <a:pt x="151728" y="364104"/>
                  </a:lnTo>
                  <a:lnTo>
                    <a:pt x="123273" y="375249"/>
                  </a:lnTo>
                  <a:lnTo>
                    <a:pt x="106640" y="376842"/>
                  </a:lnTo>
                  <a:lnTo>
                    <a:pt x="99241" y="376278"/>
                  </a:lnTo>
                  <a:lnTo>
                    <a:pt x="89139" y="371890"/>
                  </a:lnTo>
                  <a:lnTo>
                    <a:pt x="85457" y="368744"/>
                  </a:lnTo>
                  <a:lnTo>
                    <a:pt x="84414" y="363824"/>
                  </a:lnTo>
                  <a:lnTo>
                    <a:pt x="87017" y="350832"/>
                  </a:lnTo>
                  <a:lnTo>
                    <a:pt x="96641" y="337532"/>
                  </a:lnTo>
                  <a:lnTo>
                    <a:pt x="116193" y="318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99"/>
            <p:cNvSpPr/>
            <p:nvPr>
              <p:custDataLst>
                <p:tags r:id="rId136"/>
              </p:custDataLst>
            </p:nvPr>
          </p:nvSpPr>
          <p:spPr>
            <a:xfrm>
              <a:off x="6222999" y="1758950"/>
              <a:ext cx="10937" cy="292101"/>
            </a:xfrm>
            <a:custGeom>
              <a:avLst/>
              <a:gdLst/>
              <a:ahLst/>
              <a:cxnLst/>
              <a:rect l="0" t="0" r="0" b="0"/>
              <a:pathLst>
                <a:path w="10937" h="292101">
                  <a:moveTo>
                    <a:pt x="1" y="0"/>
                  </a:moveTo>
                  <a:lnTo>
                    <a:pt x="1" y="0"/>
                  </a:lnTo>
                  <a:lnTo>
                    <a:pt x="0" y="43326"/>
                  </a:lnTo>
                  <a:lnTo>
                    <a:pt x="3764" y="85980"/>
                  </a:lnTo>
                  <a:lnTo>
                    <a:pt x="8729" y="118647"/>
                  </a:lnTo>
                  <a:lnTo>
                    <a:pt x="10936" y="154332"/>
                  </a:lnTo>
                  <a:lnTo>
                    <a:pt x="10035" y="189477"/>
                  </a:lnTo>
                  <a:lnTo>
                    <a:pt x="7442" y="235352"/>
                  </a:lnTo>
                  <a:lnTo>
                    <a:pt x="6494" y="281178"/>
                  </a:lnTo>
                  <a:lnTo>
                    <a:pt x="6351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47"/>
          <p:cNvGrpSpPr/>
          <p:nvPr/>
        </p:nvGrpSpPr>
        <p:grpSpPr>
          <a:xfrm>
            <a:off x="9265493" y="1858786"/>
            <a:ext cx="386508" cy="319265"/>
            <a:chOff x="9265493" y="1858786"/>
            <a:chExt cx="386508" cy="319265"/>
          </a:xfrm>
        </p:grpSpPr>
        <p:sp>
          <p:nvSpPr>
            <p:cNvPr id="90" name="SMARTInkShape-300"/>
            <p:cNvSpPr/>
            <p:nvPr>
              <p:custDataLst>
                <p:tags r:id="rId116"/>
              </p:custDataLst>
            </p:nvPr>
          </p:nvSpPr>
          <p:spPr>
            <a:xfrm>
              <a:off x="9640182" y="2114550"/>
              <a:ext cx="11819" cy="6351"/>
            </a:xfrm>
            <a:custGeom>
              <a:avLst/>
              <a:gdLst/>
              <a:ahLst/>
              <a:cxnLst/>
              <a:rect l="0" t="0" r="0" b="0"/>
              <a:pathLst>
                <a:path w="11819" h="635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1181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1"/>
            <p:cNvSpPr/>
            <p:nvPr>
              <p:custDataLst>
                <p:tags r:id="rId117"/>
              </p:custDataLst>
            </p:nvPr>
          </p:nvSpPr>
          <p:spPr>
            <a:xfrm>
              <a:off x="9632950" y="1952142"/>
              <a:ext cx="6351" cy="16359"/>
            </a:xfrm>
            <a:custGeom>
              <a:avLst/>
              <a:gdLst/>
              <a:ahLst/>
              <a:cxnLst/>
              <a:rect l="0" t="0" r="0" b="0"/>
              <a:pathLst>
                <a:path w="6351" h="16359">
                  <a:moveTo>
                    <a:pt x="6350" y="3658"/>
                  </a:moveTo>
                  <a:lnTo>
                    <a:pt x="6350" y="3658"/>
                  </a:lnTo>
                  <a:lnTo>
                    <a:pt x="6350" y="0"/>
                  </a:lnTo>
                  <a:lnTo>
                    <a:pt x="6350" y="1562"/>
                  </a:lnTo>
                  <a:lnTo>
                    <a:pt x="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02"/>
            <p:cNvSpPr/>
            <p:nvPr>
              <p:custDataLst>
                <p:tags r:id="rId118"/>
              </p:custDataLst>
            </p:nvPr>
          </p:nvSpPr>
          <p:spPr>
            <a:xfrm>
              <a:off x="9265493" y="1858786"/>
              <a:ext cx="189658" cy="319265"/>
            </a:xfrm>
            <a:custGeom>
              <a:avLst/>
              <a:gdLst/>
              <a:ahLst/>
              <a:cxnLst/>
              <a:rect l="0" t="0" r="0" b="0"/>
              <a:pathLst>
                <a:path w="189658" h="319265">
                  <a:moveTo>
                    <a:pt x="132507" y="46214"/>
                  </a:moveTo>
                  <a:lnTo>
                    <a:pt x="132507" y="46214"/>
                  </a:lnTo>
                  <a:lnTo>
                    <a:pt x="132507" y="42843"/>
                  </a:lnTo>
                  <a:lnTo>
                    <a:pt x="125765" y="34004"/>
                  </a:lnTo>
                  <a:lnTo>
                    <a:pt x="114830" y="25820"/>
                  </a:lnTo>
                  <a:lnTo>
                    <a:pt x="95911" y="22297"/>
                  </a:lnTo>
                  <a:lnTo>
                    <a:pt x="88355" y="25330"/>
                  </a:lnTo>
                  <a:lnTo>
                    <a:pt x="62824" y="48571"/>
                  </a:lnTo>
                  <a:lnTo>
                    <a:pt x="31191" y="90970"/>
                  </a:lnTo>
                  <a:lnTo>
                    <a:pt x="14806" y="125372"/>
                  </a:lnTo>
                  <a:lnTo>
                    <a:pt x="4230" y="159947"/>
                  </a:lnTo>
                  <a:lnTo>
                    <a:pt x="0" y="194129"/>
                  </a:lnTo>
                  <a:lnTo>
                    <a:pt x="5176" y="228135"/>
                  </a:lnTo>
                  <a:lnTo>
                    <a:pt x="23361" y="265530"/>
                  </a:lnTo>
                  <a:lnTo>
                    <a:pt x="40489" y="279625"/>
                  </a:lnTo>
                  <a:lnTo>
                    <a:pt x="49994" y="284371"/>
                  </a:lnTo>
                  <a:lnTo>
                    <a:pt x="86971" y="287680"/>
                  </a:lnTo>
                  <a:lnTo>
                    <a:pt x="114855" y="278181"/>
                  </a:lnTo>
                  <a:lnTo>
                    <a:pt x="141594" y="261493"/>
                  </a:lnTo>
                  <a:lnTo>
                    <a:pt x="162887" y="239966"/>
                  </a:lnTo>
                  <a:lnTo>
                    <a:pt x="176112" y="214405"/>
                  </a:lnTo>
                  <a:lnTo>
                    <a:pt x="183637" y="184466"/>
                  </a:lnTo>
                  <a:lnTo>
                    <a:pt x="186981" y="147641"/>
                  </a:lnTo>
                  <a:lnTo>
                    <a:pt x="184705" y="109637"/>
                  </a:lnTo>
                  <a:lnTo>
                    <a:pt x="178283" y="72991"/>
                  </a:lnTo>
                  <a:lnTo>
                    <a:pt x="168375" y="40241"/>
                  </a:lnTo>
                  <a:lnTo>
                    <a:pt x="151270" y="18630"/>
                  </a:lnTo>
                  <a:lnTo>
                    <a:pt x="130968" y="5732"/>
                  </a:lnTo>
                  <a:lnTo>
                    <a:pt x="112538" y="0"/>
                  </a:lnTo>
                  <a:lnTo>
                    <a:pt x="103672" y="1293"/>
                  </a:lnTo>
                  <a:lnTo>
                    <a:pt x="86296" y="10257"/>
                  </a:lnTo>
                  <a:lnTo>
                    <a:pt x="74809" y="25529"/>
                  </a:lnTo>
                  <a:lnTo>
                    <a:pt x="70758" y="34541"/>
                  </a:lnTo>
                  <a:lnTo>
                    <a:pt x="70021" y="55842"/>
                  </a:lnTo>
                  <a:lnTo>
                    <a:pt x="75807" y="80126"/>
                  </a:lnTo>
                  <a:lnTo>
                    <a:pt x="94933" y="120859"/>
                  </a:lnTo>
                  <a:lnTo>
                    <a:pt x="118473" y="160054"/>
                  </a:lnTo>
                  <a:lnTo>
                    <a:pt x="142616" y="197772"/>
                  </a:lnTo>
                  <a:lnTo>
                    <a:pt x="168213" y="242479"/>
                  </a:lnTo>
                  <a:lnTo>
                    <a:pt x="185683" y="285764"/>
                  </a:lnTo>
                  <a:lnTo>
                    <a:pt x="189657" y="319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48"/>
          <p:cNvGrpSpPr/>
          <p:nvPr/>
        </p:nvGrpSpPr>
        <p:grpSpPr>
          <a:xfrm>
            <a:off x="10052596" y="1754725"/>
            <a:ext cx="545555" cy="612532"/>
            <a:chOff x="10052596" y="1754725"/>
            <a:chExt cx="545555" cy="612532"/>
          </a:xfrm>
        </p:grpSpPr>
        <p:sp>
          <p:nvSpPr>
            <p:cNvPr id="94" name="SMARTInkShape-303"/>
            <p:cNvSpPr/>
            <p:nvPr>
              <p:custDataLst>
                <p:tags r:id="rId110"/>
              </p:custDataLst>
            </p:nvPr>
          </p:nvSpPr>
          <p:spPr>
            <a:xfrm>
              <a:off x="10477523" y="2336800"/>
              <a:ext cx="120628" cy="30457"/>
            </a:xfrm>
            <a:custGeom>
              <a:avLst/>
              <a:gdLst/>
              <a:ahLst/>
              <a:cxnLst/>
              <a:rect l="0" t="0" r="0" b="0"/>
              <a:pathLst>
                <a:path w="120628" h="30457">
                  <a:moveTo>
                    <a:pt x="6327" y="25400"/>
                  </a:moveTo>
                  <a:lnTo>
                    <a:pt x="6327" y="25400"/>
                  </a:lnTo>
                  <a:lnTo>
                    <a:pt x="0" y="25400"/>
                  </a:lnTo>
                  <a:lnTo>
                    <a:pt x="3354" y="28771"/>
                  </a:lnTo>
                  <a:lnTo>
                    <a:pt x="8769" y="30426"/>
                  </a:lnTo>
                  <a:lnTo>
                    <a:pt x="17291" y="30456"/>
                  </a:lnTo>
                  <a:lnTo>
                    <a:pt x="57150" y="19463"/>
                  </a:lnTo>
                  <a:lnTo>
                    <a:pt x="99420" y="6683"/>
                  </a:lnTo>
                  <a:lnTo>
                    <a:pt x="1206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04"/>
            <p:cNvSpPr/>
            <p:nvPr>
              <p:custDataLst>
                <p:tags r:id="rId111"/>
              </p:custDataLst>
            </p:nvPr>
          </p:nvSpPr>
          <p:spPr>
            <a:xfrm>
              <a:off x="10464800" y="21971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24418" y="10212"/>
                  </a:lnTo>
                  <a:lnTo>
                    <a:pt x="70836" y="497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05"/>
            <p:cNvSpPr/>
            <p:nvPr>
              <p:custDataLst>
                <p:tags r:id="rId112"/>
              </p:custDataLst>
            </p:nvPr>
          </p:nvSpPr>
          <p:spPr>
            <a:xfrm>
              <a:off x="10509250" y="2210323"/>
              <a:ext cx="12701" cy="139178"/>
            </a:xfrm>
            <a:custGeom>
              <a:avLst/>
              <a:gdLst/>
              <a:ahLst/>
              <a:cxnLst/>
              <a:rect l="0" t="0" r="0" b="0"/>
              <a:pathLst>
                <a:path w="12701" h="139178">
                  <a:moveTo>
                    <a:pt x="12700" y="12177"/>
                  </a:moveTo>
                  <a:lnTo>
                    <a:pt x="12700" y="12177"/>
                  </a:lnTo>
                  <a:lnTo>
                    <a:pt x="12699" y="0"/>
                  </a:lnTo>
                  <a:lnTo>
                    <a:pt x="12699" y="46882"/>
                  </a:lnTo>
                  <a:lnTo>
                    <a:pt x="9329" y="86844"/>
                  </a:lnTo>
                  <a:lnTo>
                    <a:pt x="762" y="132235"/>
                  </a:lnTo>
                  <a:lnTo>
                    <a:pt x="0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6"/>
            <p:cNvSpPr/>
            <p:nvPr>
              <p:custDataLst>
                <p:tags r:id="rId113"/>
              </p:custDataLst>
            </p:nvPr>
          </p:nvSpPr>
          <p:spPr>
            <a:xfrm>
              <a:off x="10293698" y="2181680"/>
              <a:ext cx="105806" cy="174144"/>
            </a:xfrm>
            <a:custGeom>
              <a:avLst/>
              <a:gdLst/>
              <a:ahLst/>
              <a:cxnLst/>
              <a:rect l="0" t="0" r="0" b="0"/>
              <a:pathLst>
                <a:path w="105806" h="174144">
                  <a:moveTo>
                    <a:pt x="25052" y="53520"/>
                  </a:moveTo>
                  <a:lnTo>
                    <a:pt x="25052" y="53520"/>
                  </a:lnTo>
                  <a:lnTo>
                    <a:pt x="16213" y="77938"/>
                  </a:lnTo>
                  <a:lnTo>
                    <a:pt x="10978" y="122474"/>
                  </a:lnTo>
                  <a:lnTo>
                    <a:pt x="1413" y="165303"/>
                  </a:lnTo>
                  <a:lnTo>
                    <a:pt x="174" y="174130"/>
                  </a:lnTo>
                  <a:lnTo>
                    <a:pt x="0" y="174143"/>
                  </a:lnTo>
                  <a:lnTo>
                    <a:pt x="378" y="135886"/>
                  </a:lnTo>
                  <a:lnTo>
                    <a:pt x="5432" y="96818"/>
                  </a:lnTo>
                  <a:lnTo>
                    <a:pt x="15554" y="52630"/>
                  </a:lnTo>
                  <a:lnTo>
                    <a:pt x="31616" y="14748"/>
                  </a:lnTo>
                  <a:lnTo>
                    <a:pt x="39964" y="4538"/>
                  </a:lnTo>
                  <a:lnTo>
                    <a:pt x="48378" y="0"/>
                  </a:lnTo>
                  <a:lnTo>
                    <a:pt x="52597" y="201"/>
                  </a:lnTo>
                  <a:lnTo>
                    <a:pt x="61047" y="4188"/>
                  </a:lnTo>
                  <a:lnTo>
                    <a:pt x="63866" y="7932"/>
                  </a:lnTo>
                  <a:lnTo>
                    <a:pt x="66998" y="17736"/>
                  </a:lnTo>
                  <a:lnTo>
                    <a:pt x="65388" y="35156"/>
                  </a:lnTo>
                  <a:lnTo>
                    <a:pt x="50987" y="82674"/>
                  </a:lnTo>
                  <a:lnTo>
                    <a:pt x="50808" y="83539"/>
                  </a:lnTo>
                  <a:lnTo>
                    <a:pt x="51395" y="84116"/>
                  </a:lnTo>
                  <a:lnTo>
                    <a:pt x="53929" y="84757"/>
                  </a:lnTo>
                  <a:lnTo>
                    <a:pt x="75264" y="87084"/>
                  </a:lnTo>
                  <a:lnTo>
                    <a:pt x="92669" y="94095"/>
                  </a:lnTo>
                  <a:lnTo>
                    <a:pt x="99319" y="100011"/>
                  </a:lnTo>
                  <a:lnTo>
                    <a:pt x="102080" y="103564"/>
                  </a:lnTo>
                  <a:lnTo>
                    <a:pt x="105147" y="113156"/>
                  </a:lnTo>
                  <a:lnTo>
                    <a:pt x="105805" y="124475"/>
                  </a:lnTo>
                  <a:lnTo>
                    <a:pt x="103746" y="136561"/>
                  </a:lnTo>
                  <a:lnTo>
                    <a:pt x="96715" y="147107"/>
                  </a:lnTo>
                  <a:lnTo>
                    <a:pt x="86536" y="155792"/>
                  </a:lnTo>
                  <a:lnTo>
                    <a:pt x="68904" y="163943"/>
                  </a:lnTo>
                  <a:lnTo>
                    <a:pt x="56536" y="166097"/>
                  </a:lnTo>
                  <a:lnTo>
                    <a:pt x="47748" y="165173"/>
                  </a:lnTo>
                  <a:lnTo>
                    <a:pt x="44415" y="163938"/>
                  </a:lnTo>
                  <a:lnTo>
                    <a:pt x="38832" y="158804"/>
                  </a:lnTo>
                  <a:lnTo>
                    <a:pt x="36355" y="155459"/>
                  </a:lnTo>
                  <a:lnTo>
                    <a:pt x="35410" y="151818"/>
                  </a:lnTo>
                  <a:lnTo>
                    <a:pt x="37752" y="136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07"/>
            <p:cNvSpPr/>
            <p:nvPr>
              <p:custDataLst>
                <p:tags r:id="rId114"/>
              </p:custDataLst>
            </p:nvPr>
          </p:nvSpPr>
          <p:spPr>
            <a:xfrm>
              <a:off x="10119887" y="1754725"/>
              <a:ext cx="167114" cy="124876"/>
            </a:xfrm>
            <a:custGeom>
              <a:avLst/>
              <a:gdLst/>
              <a:ahLst/>
              <a:cxnLst/>
              <a:rect l="0" t="0" r="0" b="0"/>
              <a:pathLst>
                <a:path w="167114" h="124876">
                  <a:moveTo>
                    <a:pt x="52813" y="35975"/>
                  </a:moveTo>
                  <a:lnTo>
                    <a:pt x="52813" y="35975"/>
                  </a:lnTo>
                  <a:lnTo>
                    <a:pt x="46332" y="51889"/>
                  </a:lnTo>
                  <a:lnTo>
                    <a:pt x="19214" y="96415"/>
                  </a:lnTo>
                  <a:lnTo>
                    <a:pt x="51" y="120762"/>
                  </a:lnTo>
                  <a:lnTo>
                    <a:pt x="0" y="122133"/>
                  </a:lnTo>
                  <a:lnTo>
                    <a:pt x="670" y="123047"/>
                  </a:lnTo>
                  <a:lnTo>
                    <a:pt x="3297" y="118418"/>
                  </a:lnTo>
                  <a:lnTo>
                    <a:pt x="23615" y="77419"/>
                  </a:lnTo>
                  <a:lnTo>
                    <a:pt x="57513" y="32888"/>
                  </a:lnTo>
                  <a:lnTo>
                    <a:pt x="77724" y="12953"/>
                  </a:lnTo>
                  <a:lnTo>
                    <a:pt x="96413" y="2656"/>
                  </a:lnTo>
                  <a:lnTo>
                    <a:pt x="106527" y="0"/>
                  </a:lnTo>
                  <a:lnTo>
                    <a:pt x="111200" y="1408"/>
                  </a:lnTo>
                  <a:lnTo>
                    <a:pt x="120155" y="8617"/>
                  </a:lnTo>
                  <a:lnTo>
                    <a:pt x="133130" y="27948"/>
                  </a:lnTo>
                  <a:lnTo>
                    <a:pt x="147491" y="69943"/>
                  </a:lnTo>
                  <a:lnTo>
                    <a:pt x="167113" y="124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08"/>
            <p:cNvSpPr/>
            <p:nvPr>
              <p:custDataLst>
                <p:tags r:id="rId115"/>
              </p:custDataLst>
            </p:nvPr>
          </p:nvSpPr>
          <p:spPr>
            <a:xfrm>
              <a:off x="10052596" y="1966831"/>
              <a:ext cx="183318" cy="382626"/>
            </a:xfrm>
            <a:custGeom>
              <a:avLst/>
              <a:gdLst/>
              <a:ahLst/>
              <a:cxnLst/>
              <a:rect l="0" t="0" r="0" b="0"/>
              <a:pathLst>
                <a:path w="183318" h="382626">
                  <a:moveTo>
                    <a:pt x="5804" y="77869"/>
                  </a:moveTo>
                  <a:lnTo>
                    <a:pt x="5804" y="77869"/>
                  </a:lnTo>
                  <a:lnTo>
                    <a:pt x="9174" y="77869"/>
                  </a:lnTo>
                  <a:lnTo>
                    <a:pt x="10167" y="79986"/>
                  </a:lnTo>
                  <a:lnTo>
                    <a:pt x="15264" y="114497"/>
                  </a:lnTo>
                  <a:lnTo>
                    <a:pt x="17544" y="159277"/>
                  </a:lnTo>
                  <a:lnTo>
                    <a:pt x="18078" y="194484"/>
                  </a:lnTo>
                  <a:lnTo>
                    <a:pt x="17609" y="231298"/>
                  </a:lnTo>
                  <a:lnTo>
                    <a:pt x="15048" y="268826"/>
                  </a:lnTo>
                  <a:lnTo>
                    <a:pt x="13439" y="302909"/>
                  </a:lnTo>
                  <a:lnTo>
                    <a:pt x="8772" y="346101"/>
                  </a:lnTo>
                  <a:lnTo>
                    <a:pt x="273" y="382603"/>
                  </a:lnTo>
                  <a:lnTo>
                    <a:pt x="0" y="382625"/>
                  </a:lnTo>
                  <a:lnTo>
                    <a:pt x="4553" y="347507"/>
                  </a:lnTo>
                  <a:lnTo>
                    <a:pt x="5953" y="317653"/>
                  </a:lnTo>
                  <a:lnTo>
                    <a:pt x="8927" y="280865"/>
                  </a:lnTo>
                  <a:lnTo>
                    <a:pt x="14483" y="235353"/>
                  </a:lnTo>
                  <a:lnTo>
                    <a:pt x="17939" y="210375"/>
                  </a:lnTo>
                  <a:lnTo>
                    <a:pt x="21655" y="185962"/>
                  </a:lnTo>
                  <a:lnTo>
                    <a:pt x="25543" y="161925"/>
                  </a:lnTo>
                  <a:lnTo>
                    <a:pt x="34332" y="116638"/>
                  </a:lnTo>
                  <a:lnTo>
                    <a:pt x="45295" y="77696"/>
                  </a:lnTo>
                  <a:lnTo>
                    <a:pt x="63366" y="37523"/>
                  </a:lnTo>
                  <a:lnTo>
                    <a:pt x="82126" y="11116"/>
                  </a:lnTo>
                  <a:lnTo>
                    <a:pt x="98520" y="2340"/>
                  </a:lnTo>
                  <a:lnTo>
                    <a:pt x="107831" y="0"/>
                  </a:lnTo>
                  <a:lnTo>
                    <a:pt x="125702" y="3044"/>
                  </a:lnTo>
                  <a:lnTo>
                    <a:pt x="134419" y="6819"/>
                  </a:lnTo>
                  <a:lnTo>
                    <a:pt x="160171" y="32358"/>
                  </a:lnTo>
                  <a:lnTo>
                    <a:pt x="178934" y="70107"/>
                  </a:lnTo>
                  <a:lnTo>
                    <a:pt x="183317" y="109201"/>
                  </a:lnTo>
                  <a:lnTo>
                    <a:pt x="175950" y="132952"/>
                  </a:lnTo>
                  <a:lnTo>
                    <a:pt x="161858" y="154561"/>
                  </a:lnTo>
                  <a:lnTo>
                    <a:pt x="141484" y="173573"/>
                  </a:lnTo>
                  <a:lnTo>
                    <a:pt x="99470" y="190030"/>
                  </a:lnTo>
                  <a:lnTo>
                    <a:pt x="58016" y="192633"/>
                  </a:lnTo>
                  <a:lnTo>
                    <a:pt x="35594" y="186731"/>
                  </a:lnTo>
                  <a:lnTo>
                    <a:pt x="5804" y="173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49"/>
          <p:cNvGrpSpPr/>
          <p:nvPr/>
        </p:nvGrpSpPr>
        <p:grpSpPr>
          <a:xfrm>
            <a:off x="1723909" y="3387241"/>
            <a:ext cx="666867" cy="622511"/>
            <a:chOff x="1723909" y="3387241"/>
            <a:chExt cx="666867" cy="622511"/>
          </a:xfrm>
        </p:grpSpPr>
        <p:sp>
          <p:nvSpPr>
            <p:cNvPr id="101" name="SMARTInkShape-309"/>
            <p:cNvSpPr/>
            <p:nvPr>
              <p:custDataLst>
                <p:tags r:id="rId101"/>
              </p:custDataLst>
            </p:nvPr>
          </p:nvSpPr>
          <p:spPr>
            <a:xfrm>
              <a:off x="2381250" y="3759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10"/>
            <p:cNvSpPr/>
            <p:nvPr>
              <p:custDataLst>
                <p:tags r:id="rId102"/>
              </p:custDataLst>
            </p:nvPr>
          </p:nvSpPr>
          <p:spPr>
            <a:xfrm>
              <a:off x="2355850" y="3628541"/>
              <a:ext cx="1" cy="3660"/>
            </a:xfrm>
            <a:custGeom>
              <a:avLst/>
              <a:gdLst/>
              <a:ahLst/>
              <a:cxnLst/>
              <a:rect l="0" t="0" r="0" b="0"/>
              <a:pathLst>
                <a:path w="1" h="36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11"/>
            <p:cNvSpPr/>
            <p:nvPr>
              <p:custDataLst>
                <p:tags r:id="rId103"/>
              </p:custDataLst>
            </p:nvPr>
          </p:nvSpPr>
          <p:spPr>
            <a:xfrm>
              <a:off x="2020319" y="3810000"/>
              <a:ext cx="233932" cy="82551"/>
            </a:xfrm>
            <a:custGeom>
              <a:avLst/>
              <a:gdLst/>
              <a:ahLst/>
              <a:cxnLst/>
              <a:rect l="0" t="0" r="0" b="0"/>
              <a:pathLst>
                <a:path w="233932" h="82551">
                  <a:moveTo>
                    <a:pt x="11681" y="82550"/>
                  </a:moveTo>
                  <a:lnTo>
                    <a:pt x="11681" y="82550"/>
                  </a:lnTo>
                  <a:lnTo>
                    <a:pt x="0" y="82550"/>
                  </a:lnTo>
                  <a:lnTo>
                    <a:pt x="21205" y="79179"/>
                  </a:lnTo>
                  <a:lnTo>
                    <a:pt x="62716" y="66970"/>
                  </a:lnTo>
                  <a:lnTo>
                    <a:pt x="100921" y="52107"/>
                  </a:lnTo>
                  <a:lnTo>
                    <a:pt x="143771" y="34448"/>
                  </a:lnTo>
                  <a:lnTo>
                    <a:pt x="188686" y="17191"/>
                  </a:lnTo>
                  <a:lnTo>
                    <a:pt x="233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12"/>
            <p:cNvSpPr/>
            <p:nvPr>
              <p:custDataLst>
                <p:tags r:id="rId104"/>
              </p:custDataLst>
            </p:nvPr>
          </p:nvSpPr>
          <p:spPr>
            <a:xfrm>
              <a:off x="1847850" y="3816350"/>
              <a:ext cx="400051" cy="82551"/>
            </a:xfrm>
            <a:custGeom>
              <a:avLst/>
              <a:gdLst/>
              <a:ahLst/>
              <a:cxnLst/>
              <a:rect l="0" t="0" r="0" b="0"/>
              <a:pathLst>
                <a:path w="400051" h="82551">
                  <a:moveTo>
                    <a:pt x="0" y="82550"/>
                  </a:moveTo>
                  <a:lnTo>
                    <a:pt x="0" y="82550"/>
                  </a:lnTo>
                  <a:lnTo>
                    <a:pt x="33945" y="68047"/>
                  </a:lnTo>
                  <a:lnTo>
                    <a:pt x="69885" y="59406"/>
                  </a:lnTo>
                  <a:lnTo>
                    <a:pt x="115491" y="47099"/>
                  </a:lnTo>
                  <a:lnTo>
                    <a:pt x="140494" y="39866"/>
                  </a:lnTo>
                  <a:lnTo>
                    <a:pt x="167746" y="33632"/>
                  </a:lnTo>
                  <a:lnTo>
                    <a:pt x="196498" y="28066"/>
                  </a:lnTo>
                  <a:lnTo>
                    <a:pt x="226248" y="22944"/>
                  </a:lnTo>
                  <a:lnTo>
                    <a:pt x="255254" y="18118"/>
                  </a:lnTo>
                  <a:lnTo>
                    <a:pt x="283764" y="13490"/>
                  </a:lnTo>
                  <a:lnTo>
                    <a:pt x="311943" y="8993"/>
                  </a:lnTo>
                  <a:lnTo>
                    <a:pt x="352659" y="3997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13"/>
            <p:cNvSpPr/>
            <p:nvPr>
              <p:custDataLst>
                <p:tags r:id="rId105"/>
              </p:custDataLst>
            </p:nvPr>
          </p:nvSpPr>
          <p:spPr>
            <a:xfrm>
              <a:off x="2179513" y="3663950"/>
              <a:ext cx="86171" cy="128052"/>
            </a:xfrm>
            <a:custGeom>
              <a:avLst/>
              <a:gdLst/>
              <a:ahLst/>
              <a:cxnLst/>
              <a:rect l="0" t="0" r="0" b="0"/>
              <a:pathLst>
                <a:path w="86171" h="128052">
                  <a:moveTo>
                    <a:pt x="74737" y="44450"/>
                  </a:moveTo>
                  <a:lnTo>
                    <a:pt x="74737" y="44450"/>
                  </a:lnTo>
                  <a:lnTo>
                    <a:pt x="60922" y="32516"/>
                  </a:lnTo>
                  <a:lnTo>
                    <a:pt x="57060" y="30144"/>
                  </a:lnTo>
                  <a:lnTo>
                    <a:pt x="23500" y="22446"/>
                  </a:lnTo>
                  <a:lnTo>
                    <a:pt x="14806" y="22440"/>
                  </a:lnTo>
                  <a:lnTo>
                    <a:pt x="11499" y="23427"/>
                  </a:lnTo>
                  <a:lnTo>
                    <a:pt x="5944" y="30168"/>
                  </a:lnTo>
                  <a:lnTo>
                    <a:pt x="3475" y="34928"/>
                  </a:lnTo>
                  <a:lnTo>
                    <a:pt x="0" y="58484"/>
                  </a:lnTo>
                  <a:lnTo>
                    <a:pt x="5712" y="87806"/>
                  </a:lnTo>
                  <a:lnTo>
                    <a:pt x="19713" y="115465"/>
                  </a:lnTo>
                  <a:lnTo>
                    <a:pt x="26060" y="121427"/>
                  </a:lnTo>
                  <a:lnTo>
                    <a:pt x="40638" y="128051"/>
                  </a:lnTo>
                  <a:lnTo>
                    <a:pt x="54643" y="127231"/>
                  </a:lnTo>
                  <a:lnTo>
                    <a:pt x="61341" y="125037"/>
                  </a:lnTo>
                  <a:lnTo>
                    <a:pt x="74428" y="113193"/>
                  </a:lnTo>
                  <a:lnTo>
                    <a:pt x="80881" y="105095"/>
                  </a:lnTo>
                  <a:lnTo>
                    <a:pt x="86170" y="84808"/>
                  </a:lnTo>
                  <a:lnTo>
                    <a:pt x="85463" y="62387"/>
                  </a:lnTo>
                  <a:lnTo>
                    <a:pt x="76425" y="31342"/>
                  </a:lnTo>
                  <a:lnTo>
                    <a:pt x="66315" y="15341"/>
                  </a:lnTo>
                  <a:lnTo>
                    <a:pt x="59950" y="10227"/>
                  </a:lnTo>
                  <a:lnTo>
                    <a:pt x="302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14"/>
            <p:cNvSpPr/>
            <p:nvPr>
              <p:custDataLst>
                <p:tags r:id="rId106"/>
              </p:custDataLst>
            </p:nvPr>
          </p:nvSpPr>
          <p:spPr>
            <a:xfrm>
              <a:off x="2070100" y="3658822"/>
              <a:ext cx="85179" cy="350930"/>
            </a:xfrm>
            <a:custGeom>
              <a:avLst/>
              <a:gdLst/>
              <a:ahLst/>
              <a:cxnLst/>
              <a:rect l="0" t="0" r="0" b="0"/>
              <a:pathLst>
                <a:path w="85179" h="350930">
                  <a:moveTo>
                    <a:pt x="82550" y="17828"/>
                  </a:moveTo>
                  <a:lnTo>
                    <a:pt x="82550" y="17828"/>
                  </a:lnTo>
                  <a:lnTo>
                    <a:pt x="47165" y="610"/>
                  </a:lnTo>
                  <a:lnTo>
                    <a:pt x="44144" y="0"/>
                  </a:lnTo>
                  <a:lnTo>
                    <a:pt x="37023" y="1202"/>
                  </a:lnTo>
                  <a:lnTo>
                    <a:pt x="33149" y="2511"/>
                  </a:lnTo>
                  <a:lnTo>
                    <a:pt x="25081" y="11491"/>
                  </a:lnTo>
                  <a:lnTo>
                    <a:pt x="17497" y="25595"/>
                  </a:lnTo>
                  <a:lnTo>
                    <a:pt x="8761" y="63394"/>
                  </a:lnTo>
                  <a:lnTo>
                    <a:pt x="8833" y="82529"/>
                  </a:lnTo>
                  <a:lnTo>
                    <a:pt x="16101" y="103791"/>
                  </a:lnTo>
                  <a:lnTo>
                    <a:pt x="20797" y="112008"/>
                  </a:lnTo>
                  <a:lnTo>
                    <a:pt x="24448" y="111659"/>
                  </a:lnTo>
                  <a:lnTo>
                    <a:pt x="34149" y="103746"/>
                  </a:lnTo>
                  <a:lnTo>
                    <a:pt x="48140" y="83423"/>
                  </a:lnTo>
                  <a:lnTo>
                    <a:pt x="66748" y="37719"/>
                  </a:lnTo>
                  <a:lnTo>
                    <a:pt x="68471" y="33724"/>
                  </a:lnTo>
                  <a:lnTo>
                    <a:pt x="65919" y="47779"/>
                  </a:lnTo>
                  <a:lnTo>
                    <a:pt x="68864" y="86826"/>
                  </a:lnTo>
                  <a:lnTo>
                    <a:pt x="71439" y="129289"/>
                  </a:lnTo>
                  <a:lnTo>
                    <a:pt x="74790" y="162616"/>
                  </a:lnTo>
                  <a:lnTo>
                    <a:pt x="78630" y="200947"/>
                  </a:lnTo>
                  <a:lnTo>
                    <a:pt x="82690" y="235857"/>
                  </a:lnTo>
                  <a:lnTo>
                    <a:pt x="85178" y="279514"/>
                  </a:lnTo>
                  <a:lnTo>
                    <a:pt x="79566" y="312911"/>
                  </a:lnTo>
                  <a:lnTo>
                    <a:pt x="72051" y="330304"/>
                  </a:lnTo>
                  <a:lnTo>
                    <a:pt x="61656" y="342738"/>
                  </a:lnTo>
                  <a:lnTo>
                    <a:pt x="48099" y="349204"/>
                  </a:lnTo>
                  <a:lnTo>
                    <a:pt x="40533" y="350929"/>
                  </a:lnTo>
                  <a:lnTo>
                    <a:pt x="24599" y="347201"/>
                  </a:lnTo>
                  <a:lnTo>
                    <a:pt x="16400" y="343243"/>
                  </a:lnTo>
                  <a:lnTo>
                    <a:pt x="5407" y="331320"/>
                  </a:lnTo>
                  <a:lnTo>
                    <a:pt x="1488" y="324189"/>
                  </a:lnTo>
                  <a:lnTo>
                    <a:pt x="0" y="265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15"/>
            <p:cNvSpPr/>
            <p:nvPr>
              <p:custDataLst>
                <p:tags r:id="rId107"/>
              </p:custDataLst>
            </p:nvPr>
          </p:nvSpPr>
          <p:spPr>
            <a:xfrm>
              <a:off x="2027415" y="3387241"/>
              <a:ext cx="23636" cy="384660"/>
            </a:xfrm>
            <a:custGeom>
              <a:avLst/>
              <a:gdLst/>
              <a:ahLst/>
              <a:cxnLst/>
              <a:rect l="0" t="0" r="0" b="0"/>
              <a:pathLst>
                <a:path w="23636" h="384660">
                  <a:moveTo>
                    <a:pt x="10935" y="3659"/>
                  </a:moveTo>
                  <a:lnTo>
                    <a:pt x="10935" y="3659"/>
                  </a:lnTo>
                  <a:lnTo>
                    <a:pt x="4193" y="288"/>
                  </a:lnTo>
                  <a:lnTo>
                    <a:pt x="2207" y="0"/>
                  </a:lnTo>
                  <a:lnTo>
                    <a:pt x="883" y="515"/>
                  </a:lnTo>
                  <a:lnTo>
                    <a:pt x="0" y="1563"/>
                  </a:lnTo>
                  <a:lnTo>
                    <a:pt x="5375" y="38539"/>
                  </a:lnTo>
                  <a:lnTo>
                    <a:pt x="9169" y="69961"/>
                  </a:lnTo>
                  <a:lnTo>
                    <a:pt x="13208" y="112149"/>
                  </a:lnTo>
                  <a:lnTo>
                    <a:pt x="14567" y="135958"/>
                  </a:lnTo>
                  <a:lnTo>
                    <a:pt x="15473" y="161003"/>
                  </a:lnTo>
                  <a:lnTo>
                    <a:pt x="16077" y="186871"/>
                  </a:lnTo>
                  <a:lnTo>
                    <a:pt x="17185" y="213995"/>
                  </a:lnTo>
                  <a:lnTo>
                    <a:pt x="18629" y="241955"/>
                  </a:lnTo>
                  <a:lnTo>
                    <a:pt x="20298" y="270473"/>
                  </a:lnTo>
                  <a:lnTo>
                    <a:pt x="21410" y="295835"/>
                  </a:lnTo>
                  <a:lnTo>
                    <a:pt x="22646" y="340948"/>
                  </a:lnTo>
                  <a:lnTo>
                    <a:pt x="23635" y="38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16"/>
            <p:cNvSpPr/>
            <p:nvPr>
              <p:custDataLst>
                <p:tags r:id="rId108"/>
              </p:custDataLst>
            </p:nvPr>
          </p:nvSpPr>
          <p:spPr>
            <a:xfrm>
              <a:off x="1723909" y="3644900"/>
              <a:ext cx="174742" cy="62978"/>
            </a:xfrm>
            <a:custGeom>
              <a:avLst/>
              <a:gdLst/>
              <a:ahLst/>
              <a:cxnLst/>
              <a:rect l="0" t="0" r="0" b="0"/>
              <a:pathLst>
                <a:path w="174742" h="62978">
                  <a:moveTo>
                    <a:pt x="22341" y="50800"/>
                  </a:moveTo>
                  <a:lnTo>
                    <a:pt x="22341" y="50800"/>
                  </a:lnTo>
                  <a:lnTo>
                    <a:pt x="471" y="61735"/>
                  </a:lnTo>
                  <a:lnTo>
                    <a:pt x="0" y="62323"/>
                  </a:lnTo>
                  <a:lnTo>
                    <a:pt x="392" y="62716"/>
                  </a:lnTo>
                  <a:lnTo>
                    <a:pt x="1358" y="62977"/>
                  </a:lnTo>
                  <a:lnTo>
                    <a:pt x="39799" y="49861"/>
                  </a:lnTo>
                  <a:lnTo>
                    <a:pt x="75256" y="35801"/>
                  </a:lnTo>
                  <a:lnTo>
                    <a:pt x="110770" y="21556"/>
                  </a:lnTo>
                  <a:lnTo>
                    <a:pt x="153592" y="7014"/>
                  </a:lnTo>
                  <a:lnTo>
                    <a:pt x="1747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17"/>
            <p:cNvSpPr/>
            <p:nvPr>
              <p:custDataLst>
                <p:tags r:id="rId109"/>
              </p:custDataLst>
            </p:nvPr>
          </p:nvSpPr>
          <p:spPr>
            <a:xfrm>
              <a:off x="1778834" y="3400589"/>
              <a:ext cx="150684" cy="439693"/>
            </a:xfrm>
            <a:custGeom>
              <a:avLst/>
              <a:gdLst/>
              <a:ahLst/>
              <a:cxnLst/>
              <a:rect l="0" t="0" r="0" b="0"/>
              <a:pathLst>
                <a:path w="150684" h="439693">
                  <a:moveTo>
                    <a:pt x="37266" y="193511"/>
                  </a:moveTo>
                  <a:lnTo>
                    <a:pt x="37266" y="193511"/>
                  </a:lnTo>
                  <a:lnTo>
                    <a:pt x="33895" y="190140"/>
                  </a:lnTo>
                  <a:lnTo>
                    <a:pt x="32902" y="189852"/>
                  </a:lnTo>
                  <a:lnTo>
                    <a:pt x="32240" y="190367"/>
                  </a:lnTo>
                  <a:lnTo>
                    <a:pt x="31177" y="192890"/>
                  </a:lnTo>
                  <a:lnTo>
                    <a:pt x="27568" y="235552"/>
                  </a:lnTo>
                  <a:lnTo>
                    <a:pt x="22085" y="280991"/>
                  </a:lnTo>
                  <a:lnTo>
                    <a:pt x="18054" y="316352"/>
                  </a:lnTo>
                  <a:lnTo>
                    <a:pt x="13910" y="351118"/>
                  </a:lnTo>
                  <a:lnTo>
                    <a:pt x="7611" y="394491"/>
                  </a:lnTo>
                  <a:lnTo>
                    <a:pt x="417" y="439692"/>
                  </a:lnTo>
                  <a:lnTo>
                    <a:pt x="0" y="438771"/>
                  </a:lnTo>
                  <a:lnTo>
                    <a:pt x="1212" y="404418"/>
                  </a:lnTo>
                  <a:lnTo>
                    <a:pt x="4309" y="369092"/>
                  </a:lnTo>
                  <a:lnTo>
                    <a:pt x="6122" y="345843"/>
                  </a:lnTo>
                  <a:lnTo>
                    <a:pt x="8037" y="320465"/>
                  </a:lnTo>
                  <a:lnTo>
                    <a:pt x="11430" y="292258"/>
                  </a:lnTo>
                  <a:lnTo>
                    <a:pt x="15808" y="262165"/>
                  </a:lnTo>
                  <a:lnTo>
                    <a:pt x="20844" y="230814"/>
                  </a:lnTo>
                  <a:lnTo>
                    <a:pt x="27024" y="200740"/>
                  </a:lnTo>
                  <a:lnTo>
                    <a:pt x="33965" y="171520"/>
                  </a:lnTo>
                  <a:lnTo>
                    <a:pt x="41416" y="142867"/>
                  </a:lnTo>
                  <a:lnTo>
                    <a:pt x="48499" y="117415"/>
                  </a:lnTo>
                  <a:lnTo>
                    <a:pt x="62014" y="72201"/>
                  </a:lnTo>
                  <a:lnTo>
                    <a:pt x="74781" y="27902"/>
                  </a:lnTo>
                  <a:lnTo>
                    <a:pt x="86403" y="3644"/>
                  </a:lnTo>
                  <a:lnTo>
                    <a:pt x="90485" y="611"/>
                  </a:lnTo>
                  <a:lnTo>
                    <a:pt x="94618" y="0"/>
                  </a:lnTo>
                  <a:lnTo>
                    <a:pt x="98784" y="1003"/>
                  </a:lnTo>
                  <a:lnTo>
                    <a:pt x="109057" y="15289"/>
                  </a:lnTo>
                  <a:lnTo>
                    <a:pt x="114760" y="26013"/>
                  </a:lnTo>
                  <a:lnTo>
                    <a:pt x="121097" y="58625"/>
                  </a:lnTo>
                  <a:lnTo>
                    <a:pt x="125324" y="99695"/>
                  </a:lnTo>
                  <a:lnTo>
                    <a:pt x="131906" y="146170"/>
                  </a:lnTo>
                  <a:lnTo>
                    <a:pt x="134932" y="171123"/>
                  </a:lnTo>
                  <a:lnTo>
                    <a:pt x="137654" y="196930"/>
                  </a:lnTo>
                  <a:lnTo>
                    <a:pt x="140175" y="223307"/>
                  </a:lnTo>
                  <a:lnTo>
                    <a:pt x="142561" y="249358"/>
                  </a:lnTo>
                  <a:lnTo>
                    <a:pt x="144857" y="275192"/>
                  </a:lnTo>
                  <a:lnTo>
                    <a:pt x="148584" y="322242"/>
                  </a:lnTo>
                  <a:lnTo>
                    <a:pt x="150683" y="369707"/>
                  </a:lnTo>
                  <a:lnTo>
                    <a:pt x="150599" y="393257"/>
                  </a:lnTo>
                  <a:lnTo>
                    <a:pt x="148078" y="401761"/>
                  </a:lnTo>
                  <a:lnTo>
                    <a:pt x="146419" y="402194"/>
                  </a:lnTo>
                  <a:lnTo>
                    <a:pt x="144607" y="400366"/>
                  </a:lnTo>
                  <a:lnTo>
                    <a:pt x="126166" y="352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50"/>
          <p:cNvGrpSpPr/>
          <p:nvPr/>
        </p:nvGrpSpPr>
        <p:grpSpPr>
          <a:xfrm>
            <a:off x="2974321" y="3488582"/>
            <a:ext cx="1527830" cy="387961"/>
            <a:chOff x="2974321" y="3488582"/>
            <a:chExt cx="1527830" cy="387961"/>
          </a:xfrm>
        </p:grpSpPr>
        <p:sp>
          <p:nvSpPr>
            <p:cNvPr id="111" name="SMARTInkShape-318"/>
            <p:cNvSpPr/>
            <p:nvPr>
              <p:custDataLst>
                <p:tags r:id="rId93"/>
              </p:custDataLst>
            </p:nvPr>
          </p:nvSpPr>
          <p:spPr>
            <a:xfrm>
              <a:off x="4143076" y="3650790"/>
              <a:ext cx="359075" cy="148056"/>
            </a:xfrm>
            <a:custGeom>
              <a:avLst/>
              <a:gdLst/>
              <a:ahLst/>
              <a:cxnLst/>
              <a:rect l="0" t="0" r="0" b="0"/>
              <a:pathLst>
                <a:path w="359075" h="148056">
                  <a:moveTo>
                    <a:pt x="9824" y="19510"/>
                  </a:moveTo>
                  <a:lnTo>
                    <a:pt x="9824" y="19510"/>
                  </a:lnTo>
                  <a:lnTo>
                    <a:pt x="9824" y="12768"/>
                  </a:lnTo>
                  <a:lnTo>
                    <a:pt x="11705" y="7576"/>
                  </a:lnTo>
                  <a:lnTo>
                    <a:pt x="13195" y="5204"/>
                  </a:lnTo>
                  <a:lnTo>
                    <a:pt x="13482" y="7151"/>
                  </a:lnTo>
                  <a:lnTo>
                    <a:pt x="9532" y="51234"/>
                  </a:lnTo>
                  <a:lnTo>
                    <a:pt x="4879" y="96959"/>
                  </a:lnTo>
                  <a:lnTo>
                    <a:pt x="0" y="142049"/>
                  </a:lnTo>
                  <a:lnTo>
                    <a:pt x="452" y="145653"/>
                  </a:lnTo>
                  <a:lnTo>
                    <a:pt x="1460" y="148055"/>
                  </a:lnTo>
                  <a:lnTo>
                    <a:pt x="3542" y="146835"/>
                  </a:lnTo>
                  <a:lnTo>
                    <a:pt x="17024" y="122716"/>
                  </a:lnTo>
                  <a:lnTo>
                    <a:pt x="40017" y="77448"/>
                  </a:lnTo>
                  <a:lnTo>
                    <a:pt x="60891" y="43341"/>
                  </a:lnTo>
                  <a:lnTo>
                    <a:pt x="67328" y="37157"/>
                  </a:lnTo>
                  <a:lnTo>
                    <a:pt x="70032" y="36214"/>
                  </a:lnTo>
                  <a:lnTo>
                    <a:pt x="72540" y="36290"/>
                  </a:lnTo>
                  <a:lnTo>
                    <a:pt x="74918" y="37047"/>
                  </a:lnTo>
                  <a:lnTo>
                    <a:pt x="76504" y="39668"/>
                  </a:lnTo>
                  <a:lnTo>
                    <a:pt x="79048" y="60965"/>
                  </a:lnTo>
                  <a:lnTo>
                    <a:pt x="77607" y="82122"/>
                  </a:lnTo>
                  <a:lnTo>
                    <a:pt x="73700" y="108480"/>
                  </a:lnTo>
                  <a:lnTo>
                    <a:pt x="73575" y="108457"/>
                  </a:lnTo>
                  <a:lnTo>
                    <a:pt x="82807" y="91799"/>
                  </a:lnTo>
                  <a:lnTo>
                    <a:pt x="101087" y="45954"/>
                  </a:lnTo>
                  <a:lnTo>
                    <a:pt x="123885" y="12373"/>
                  </a:lnTo>
                  <a:lnTo>
                    <a:pt x="133660" y="5755"/>
                  </a:lnTo>
                  <a:lnTo>
                    <a:pt x="137537" y="4695"/>
                  </a:lnTo>
                  <a:lnTo>
                    <a:pt x="140827" y="4695"/>
                  </a:lnTo>
                  <a:lnTo>
                    <a:pt x="143726" y="5400"/>
                  </a:lnTo>
                  <a:lnTo>
                    <a:pt x="145659" y="8692"/>
                  </a:lnTo>
                  <a:lnTo>
                    <a:pt x="149015" y="45410"/>
                  </a:lnTo>
                  <a:lnTo>
                    <a:pt x="149457" y="91029"/>
                  </a:lnTo>
                  <a:lnTo>
                    <a:pt x="151386" y="115960"/>
                  </a:lnTo>
                  <a:lnTo>
                    <a:pt x="152882" y="121910"/>
                  </a:lnTo>
                  <a:lnTo>
                    <a:pt x="158307" y="130402"/>
                  </a:lnTo>
                  <a:lnTo>
                    <a:pt x="161729" y="133655"/>
                  </a:lnTo>
                  <a:lnTo>
                    <a:pt x="166127" y="135118"/>
                  </a:lnTo>
                  <a:lnTo>
                    <a:pt x="176659" y="134861"/>
                  </a:lnTo>
                  <a:lnTo>
                    <a:pt x="197859" y="124009"/>
                  </a:lnTo>
                  <a:lnTo>
                    <a:pt x="238208" y="80219"/>
                  </a:lnTo>
                  <a:lnTo>
                    <a:pt x="258006" y="38165"/>
                  </a:lnTo>
                  <a:lnTo>
                    <a:pt x="264296" y="19099"/>
                  </a:lnTo>
                  <a:lnTo>
                    <a:pt x="264843" y="12181"/>
                  </a:lnTo>
                  <a:lnTo>
                    <a:pt x="263798" y="6862"/>
                  </a:lnTo>
                  <a:lnTo>
                    <a:pt x="261690" y="2611"/>
                  </a:lnTo>
                  <a:lnTo>
                    <a:pt x="258168" y="483"/>
                  </a:lnTo>
                  <a:lnTo>
                    <a:pt x="248610" y="0"/>
                  </a:lnTo>
                  <a:lnTo>
                    <a:pt x="237307" y="7781"/>
                  </a:lnTo>
                  <a:lnTo>
                    <a:pt x="225933" y="22058"/>
                  </a:lnTo>
                  <a:lnTo>
                    <a:pt x="216174" y="42515"/>
                  </a:lnTo>
                  <a:lnTo>
                    <a:pt x="212860" y="77832"/>
                  </a:lnTo>
                  <a:lnTo>
                    <a:pt x="219717" y="108365"/>
                  </a:lnTo>
                  <a:lnTo>
                    <a:pt x="230686" y="131915"/>
                  </a:lnTo>
                  <a:lnTo>
                    <a:pt x="242511" y="141905"/>
                  </a:lnTo>
                  <a:lnTo>
                    <a:pt x="249615" y="145556"/>
                  </a:lnTo>
                  <a:lnTo>
                    <a:pt x="286582" y="147325"/>
                  </a:lnTo>
                  <a:lnTo>
                    <a:pt x="329912" y="143380"/>
                  </a:lnTo>
                  <a:lnTo>
                    <a:pt x="359074" y="140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9"/>
            <p:cNvSpPr/>
            <p:nvPr>
              <p:custDataLst>
                <p:tags r:id="rId94"/>
              </p:custDataLst>
            </p:nvPr>
          </p:nvSpPr>
          <p:spPr>
            <a:xfrm>
              <a:off x="3951168" y="3632200"/>
              <a:ext cx="131883" cy="168050"/>
            </a:xfrm>
            <a:custGeom>
              <a:avLst/>
              <a:gdLst/>
              <a:ahLst/>
              <a:cxnLst/>
              <a:rect l="0" t="0" r="0" b="0"/>
              <a:pathLst>
                <a:path w="131883" h="168050">
                  <a:moveTo>
                    <a:pt x="11232" y="0"/>
                  </a:moveTo>
                  <a:lnTo>
                    <a:pt x="11232" y="0"/>
                  </a:lnTo>
                  <a:lnTo>
                    <a:pt x="7861" y="3371"/>
                  </a:lnTo>
                  <a:lnTo>
                    <a:pt x="2394" y="15580"/>
                  </a:lnTo>
                  <a:lnTo>
                    <a:pt x="0" y="50219"/>
                  </a:lnTo>
                  <a:lnTo>
                    <a:pt x="3827" y="87709"/>
                  </a:lnTo>
                  <a:lnTo>
                    <a:pt x="11442" y="130815"/>
                  </a:lnTo>
                  <a:lnTo>
                    <a:pt x="16970" y="147745"/>
                  </a:lnTo>
                  <a:lnTo>
                    <a:pt x="26482" y="159974"/>
                  </a:lnTo>
                  <a:lnTo>
                    <a:pt x="37765" y="166350"/>
                  </a:lnTo>
                  <a:lnTo>
                    <a:pt x="43737" y="168049"/>
                  </a:lnTo>
                  <a:lnTo>
                    <a:pt x="57899" y="164294"/>
                  </a:lnTo>
                  <a:lnTo>
                    <a:pt x="72895" y="154864"/>
                  </a:lnTo>
                  <a:lnTo>
                    <a:pt x="86615" y="141265"/>
                  </a:lnTo>
                  <a:lnTo>
                    <a:pt x="99498" y="114371"/>
                  </a:lnTo>
                  <a:lnTo>
                    <a:pt x="109466" y="70726"/>
                  </a:lnTo>
                  <a:lnTo>
                    <a:pt x="112389" y="42814"/>
                  </a:lnTo>
                  <a:lnTo>
                    <a:pt x="112536" y="42654"/>
                  </a:lnTo>
                  <a:lnTo>
                    <a:pt x="112815" y="89762"/>
                  </a:lnTo>
                  <a:lnTo>
                    <a:pt x="116200" y="131404"/>
                  </a:lnTo>
                  <a:lnTo>
                    <a:pt x="121619" y="146831"/>
                  </a:lnTo>
                  <a:lnTo>
                    <a:pt x="13188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20"/>
            <p:cNvSpPr/>
            <p:nvPr>
              <p:custDataLst>
                <p:tags r:id="rId95"/>
              </p:custDataLst>
            </p:nvPr>
          </p:nvSpPr>
          <p:spPr>
            <a:xfrm>
              <a:off x="3816045" y="3632955"/>
              <a:ext cx="70156" cy="205537"/>
            </a:xfrm>
            <a:custGeom>
              <a:avLst/>
              <a:gdLst/>
              <a:ahLst/>
              <a:cxnLst/>
              <a:rect l="0" t="0" r="0" b="0"/>
              <a:pathLst>
                <a:path w="70156" h="205537">
                  <a:moveTo>
                    <a:pt x="70155" y="30995"/>
                  </a:moveTo>
                  <a:lnTo>
                    <a:pt x="70155" y="30995"/>
                  </a:lnTo>
                  <a:lnTo>
                    <a:pt x="66784" y="20882"/>
                  </a:lnTo>
                  <a:lnTo>
                    <a:pt x="59485" y="12154"/>
                  </a:lnTo>
                  <a:lnTo>
                    <a:pt x="54575" y="7851"/>
                  </a:lnTo>
                  <a:lnTo>
                    <a:pt x="41593" y="3070"/>
                  </a:lnTo>
                  <a:lnTo>
                    <a:pt x="17006" y="0"/>
                  </a:lnTo>
                  <a:lnTo>
                    <a:pt x="12144" y="1865"/>
                  </a:lnTo>
                  <a:lnTo>
                    <a:pt x="2980" y="9582"/>
                  </a:lnTo>
                  <a:lnTo>
                    <a:pt x="677" y="14603"/>
                  </a:lnTo>
                  <a:lnTo>
                    <a:pt x="0" y="25826"/>
                  </a:lnTo>
                  <a:lnTo>
                    <a:pt x="23422" y="71687"/>
                  </a:lnTo>
                  <a:lnTo>
                    <a:pt x="42851" y="118633"/>
                  </a:lnTo>
                  <a:lnTo>
                    <a:pt x="49475" y="153513"/>
                  </a:lnTo>
                  <a:lnTo>
                    <a:pt x="43880" y="179088"/>
                  </a:lnTo>
                  <a:lnTo>
                    <a:pt x="35194" y="192299"/>
                  </a:lnTo>
                  <a:lnTo>
                    <a:pt x="24983" y="201463"/>
                  </a:lnTo>
                  <a:lnTo>
                    <a:pt x="15742" y="205536"/>
                  </a:lnTo>
                  <a:lnTo>
                    <a:pt x="12007" y="205211"/>
                  </a:lnTo>
                  <a:lnTo>
                    <a:pt x="8812" y="203584"/>
                  </a:lnTo>
                  <a:lnTo>
                    <a:pt x="305" y="196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21"/>
            <p:cNvSpPr/>
            <p:nvPr>
              <p:custDataLst>
                <p:tags r:id="rId96"/>
              </p:custDataLst>
            </p:nvPr>
          </p:nvSpPr>
          <p:spPr>
            <a:xfrm>
              <a:off x="3710382" y="3645423"/>
              <a:ext cx="74219" cy="210509"/>
            </a:xfrm>
            <a:custGeom>
              <a:avLst/>
              <a:gdLst/>
              <a:ahLst/>
              <a:cxnLst/>
              <a:rect l="0" t="0" r="0" b="0"/>
              <a:pathLst>
                <a:path w="74219" h="210509">
                  <a:moveTo>
                    <a:pt x="74218" y="12177"/>
                  </a:moveTo>
                  <a:lnTo>
                    <a:pt x="74218" y="12177"/>
                  </a:lnTo>
                  <a:lnTo>
                    <a:pt x="67476" y="5435"/>
                  </a:lnTo>
                  <a:lnTo>
                    <a:pt x="58522" y="2125"/>
                  </a:lnTo>
                  <a:lnTo>
                    <a:pt x="35526" y="0"/>
                  </a:lnTo>
                  <a:lnTo>
                    <a:pt x="23155" y="3472"/>
                  </a:lnTo>
                  <a:lnTo>
                    <a:pt x="16892" y="6374"/>
                  </a:lnTo>
                  <a:lnTo>
                    <a:pt x="8053" y="15242"/>
                  </a:lnTo>
                  <a:lnTo>
                    <a:pt x="2478" y="26239"/>
                  </a:lnTo>
                  <a:lnTo>
                    <a:pt x="0" y="38182"/>
                  </a:lnTo>
                  <a:lnTo>
                    <a:pt x="2662" y="52428"/>
                  </a:lnTo>
                  <a:lnTo>
                    <a:pt x="5347" y="60178"/>
                  </a:lnTo>
                  <a:lnTo>
                    <a:pt x="44294" y="107263"/>
                  </a:lnTo>
                  <a:lnTo>
                    <a:pt x="71087" y="142526"/>
                  </a:lnTo>
                  <a:lnTo>
                    <a:pt x="72131" y="151993"/>
                  </a:lnTo>
                  <a:lnTo>
                    <a:pt x="67646" y="173801"/>
                  </a:lnTo>
                  <a:lnTo>
                    <a:pt x="58597" y="190078"/>
                  </a:lnTo>
                  <a:lnTo>
                    <a:pt x="43484" y="205294"/>
                  </a:lnTo>
                  <a:lnTo>
                    <a:pt x="38912" y="208655"/>
                  </a:lnTo>
                  <a:lnTo>
                    <a:pt x="35158" y="210190"/>
                  </a:lnTo>
                  <a:lnTo>
                    <a:pt x="31950" y="210508"/>
                  </a:lnTo>
                  <a:lnTo>
                    <a:pt x="29106" y="210014"/>
                  </a:lnTo>
                  <a:lnTo>
                    <a:pt x="27916" y="207569"/>
                  </a:lnTo>
                  <a:lnTo>
                    <a:pt x="29768" y="18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22"/>
            <p:cNvSpPr/>
            <p:nvPr>
              <p:custDataLst>
                <p:tags r:id="rId97"/>
              </p:custDataLst>
            </p:nvPr>
          </p:nvSpPr>
          <p:spPr>
            <a:xfrm>
              <a:off x="3468077" y="3702050"/>
              <a:ext cx="176824" cy="12701"/>
            </a:xfrm>
            <a:custGeom>
              <a:avLst/>
              <a:gdLst/>
              <a:ahLst/>
              <a:cxnLst/>
              <a:rect l="0" t="0" r="0" b="0"/>
              <a:pathLst>
                <a:path w="176824" h="12701">
                  <a:moveTo>
                    <a:pt x="43473" y="12700"/>
                  </a:moveTo>
                  <a:lnTo>
                    <a:pt x="43473" y="12700"/>
                  </a:lnTo>
                  <a:lnTo>
                    <a:pt x="2279" y="9041"/>
                  </a:lnTo>
                  <a:lnTo>
                    <a:pt x="488" y="9556"/>
                  </a:lnTo>
                  <a:lnTo>
                    <a:pt x="0" y="10604"/>
                  </a:lnTo>
                  <a:lnTo>
                    <a:pt x="1085" y="11302"/>
                  </a:lnTo>
                  <a:lnTo>
                    <a:pt x="33640" y="12516"/>
                  </a:lnTo>
                  <a:lnTo>
                    <a:pt x="79836" y="9275"/>
                  </a:lnTo>
                  <a:lnTo>
                    <a:pt x="117254" y="5768"/>
                  </a:lnTo>
                  <a:lnTo>
                    <a:pt x="1768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23"/>
            <p:cNvSpPr/>
            <p:nvPr>
              <p:custDataLst>
                <p:tags r:id="rId98"/>
              </p:custDataLst>
            </p:nvPr>
          </p:nvSpPr>
          <p:spPr>
            <a:xfrm>
              <a:off x="3441700" y="3488582"/>
              <a:ext cx="207315" cy="378569"/>
            </a:xfrm>
            <a:custGeom>
              <a:avLst/>
              <a:gdLst/>
              <a:ahLst/>
              <a:cxnLst/>
              <a:rect l="0" t="0" r="0" b="0"/>
              <a:pathLst>
                <a:path w="207315" h="378569">
                  <a:moveTo>
                    <a:pt x="0" y="378568"/>
                  </a:moveTo>
                  <a:lnTo>
                    <a:pt x="0" y="378568"/>
                  </a:lnTo>
                  <a:lnTo>
                    <a:pt x="15901" y="360550"/>
                  </a:lnTo>
                  <a:lnTo>
                    <a:pt x="33845" y="318355"/>
                  </a:lnTo>
                  <a:lnTo>
                    <a:pt x="46087" y="283368"/>
                  </a:lnTo>
                  <a:lnTo>
                    <a:pt x="60935" y="239595"/>
                  </a:lnTo>
                  <a:lnTo>
                    <a:pt x="68845" y="215364"/>
                  </a:lnTo>
                  <a:lnTo>
                    <a:pt x="76941" y="190038"/>
                  </a:lnTo>
                  <a:lnTo>
                    <a:pt x="85160" y="163981"/>
                  </a:lnTo>
                  <a:lnTo>
                    <a:pt x="94168" y="138849"/>
                  </a:lnTo>
                  <a:lnTo>
                    <a:pt x="103701" y="114333"/>
                  </a:lnTo>
                  <a:lnTo>
                    <a:pt x="122289" y="69924"/>
                  </a:lnTo>
                  <a:lnTo>
                    <a:pt x="143243" y="23240"/>
                  </a:lnTo>
                  <a:lnTo>
                    <a:pt x="151388" y="3334"/>
                  </a:lnTo>
                  <a:lnTo>
                    <a:pt x="153842" y="0"/>
                  </a:lnTo>
                  <a:lnTo>
                    <a:pt x="155478" y="601"/>
                  </a:lnTo>
                  <a:lnTo>
                    <a:pt x="156568" y="3823"/>
                  </a:lnTo>
                  <a:lnTo>
                    <a:pt x="159024" y="48009"/>
                  </a:lnTo>
                  <a:lnTo>
                    <a:pt x="161929" y="88425"/>
                  </a:lnTo>
                  <a:lnTo>
                    <a:pt x="167453" y="134610"/>
                  </a:lnTo>
                  <a:lnTo>
                    <a:pt x="170902" y="158779"/>
                  </a:lnTo>
                  <a:lnTo>
                    <a:pt x="174613" y="183359"/>
                  </a:lnTo>
                  <a:lnTo>
                    <a:pt x="178497" y="208212"/>
                  </a:lnTo>
                  <a:lnTo>
                    <a:pt x="182499" y="233247"/>
                  </a:lnTo>
                  <a:lnTo>
                    <a:pt x="188825" y="277997"/>
                  </a:lnTo>
                  <a:lnTo>
                    <a:pt x="194694" y="316231"/>
                  </a:lnTo>
                  <a:lnTo>
                    <a:pt x="206197" y="356351"/>
                  </a:lnTo>
                  <a:lnTo>
                    <a:pt x="207314" y="357407"/>
                  </a:lnTo>
                  <a:lnTo>
                    <a:pt x="203200" y="327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24"/>
            <p:cNvSpPr/>
            <p:nvPr>
              <p:custDataLst>
                <p:tags r:id="rId99"/>
              </p:custDataLst>
            </p:nvPr>
          </p:nvSpPr>
          <p:spPr>
            <a:xfrm>
              <a:off x="2974321" y="3495512"/>
              <a:ext cx="207966" cy="381031"/>
            </a:xfrm>
            <a:custGeom>
              <a:avLst/>
              <a:gdLst/>
              <a:ahLst/>
              <a:cxnLst/>
              <a:rect l="0" t="0" r="0" b="0"/>
              <a:pathLst>
                <a:path w="207966" h="381031">
                  <a:moveTo>
                    <a:pt x="118129" y="41438"/>
                  </a:moveTo>
                  <a:lnTo>
                    <a:pt x="118129" y="41438"/>
                  </a:lnTo>
                  <a:lnTo>
                    <a:pt x="102215" y="32004"/>
                  </a:lnTo>
                  <a:lnTo>
                    <a:pt x="88243" y="27132"/>
                  </a:lnTo>
                  <a:lnTo>
                    <a:pt x="72626" y="28260"/>
                  </a:lnTo>
                  <a:lnTo>
                    <a:pt x="39604" y="40481"/>
                  </a:lnTo>
                  <a:lnTo>
                    <a:pt x="26549" y="53948"/>
                  </a:lnTo>
                  <a:lnTo>
                    <a:pt x="11267" y="85126"/>
                  </a:lnTo>
                  <a:lnTo>
                    <a:pt x="1564" y="129407"/>
                  </a:lnTo>
                  <a:lnTo>
                    <a:pt x="0" y="164496"/>
                  </a:lnTo>
                  <a:lnTo>
                    <a:pt x="1657" y="201258"/>
                  </a:lnTo>
                  <a:lnTo>
                    <a:pt x="8508" y="240645"/>
                  </a:lnTo>
                  <a:lnTo>
                    <a:pt x="20725" y="279552"/>
                  </a:lnTo>
                  <a:lnTo>
                    <a:pt x="40266" y="313307"/>
                  </a:lnTo>
                  <a:lnTo>
                    <a:pt x="71697" y="353336"/>
                  </a:lnTo>
                  <a:lnTo>
                    <a:pt x="106723" y="377426"/>
                  </a:lnTo>
                  <a:lnTo>
                    <a:pt x="131404" y="381030"/>
                  </a:lnTo>
                  <a:lnTo>
                    <a:pt x="143913" y="380017"/>
                  </a:lnTo>
                  <a:lnTo>
                    <a:pt x="154368" y="375107"/>
                  </a:lnTo>
                  <a:lnTo>
                    <a:pt x="171630" y="358363"/>
                  </a:lnTo>
                  <a:lnTo>
                    <a:pt x="193248" y="318394"/>
                  </a:lnTo>
                  <a:lnTo>
                    <a:pt x="202786" y="281417"/>
                  </a:lnTo>
                  <a:lnTo>
                    <a:pt x="207965" y="239112"/>
                  </a:lnTo>
                  <a:lnTo>
                    <a:pt x="207915" y="194440"/>
                  </a:lnTo>
                  <a:lnTo>
                    <a:pt x="205541" y="150596"/>
                  </a:lnTo>
                  <a:lnTo>
                    <a:pt x="200723" y="108297"/>
                  </a:lnTo>
                  <a:lnTo>
                    <a:pt x="191526" y="68331"/>
                  </a:lnTo>
                  <a:lnTo>
                    <a:pt x="174449" y="23614"/>
                  </a:lnTo>
                  <a:lnTo>
                    <a:pt x="166259" y="14033"/>
                  </a:lnTo>
                  <a:lnTo>
                    <a:pt x="145870" y="1506"/>
                  </a:lnTo>
                  <a:lnTo>
                    <a:pt x="134506" y="0"/>
                  </a:lnTo>
                  <a:lnTo>
                    <a:pt x="110591" y="3971"/>
                  </a:lnTo>
                  <a:lnTo>
                    <a:pt x="87733" y="20318"/>
                  </a:lnTo>
                  <a:lnTo>
                    <a:pt x="68636" y="43340"/>
                  </a:lnTo>
                  <a:lnTo>
                    <a:pt x="48279" y="92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25"/>
            <p:cNvSpPr/>
            <p:nvPr>
              <p:custDataLst>
                <p:tags r:id="rId100"/>
              </p:custDataLst>
            </p:nvPr>
          </p:nvSpPr>
          <p:spPr>
            <a:xfrm>
              <a:off x="3079750" y="36322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644" y="44191"/>
                  </a:lnTo>
                  <a:lnTo>
                    <a:pt x="12096" y="84328"/>
                  </a:lnTo>
                  <a:lnTo>
                    <a:pt x="14462" y="116402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326"/>
          <p:cNvSpPr/>
          <p:nvPr>
            <p:custDataLst>
              <p:tags r:id="rId2"/>
            </p:custDataLst>
          </p:nvPr>
        </p:nvSpPr>
        <p:spPr>
          <a:xfrm>
            <a:off x="4880270" y="3651744"/>
            <a:ext cx="174331" cy="160471"/>
          </a:xfrm>
          <a:custGeom>
            <a:avLst/>
            <a:gdLst/>
            <a:ahLst/>
            <a:cxnLst/>
            <a:rect l="0" t="0" r="0" b="0"/>
            <a:pathLst>
              <a:path w="174331" h="160471">
                <a:moveTo>
                  <a:pt x="117180" y="24906"/>
                </a:moveTo>
                <a:lnTo>
                  <a:pt x="117180" y="24906"/>
                </a:lnTo>
                <a:lnTo>
                  <a:pt x="113809" y="14793"/>
                </a:lnTo>
                <a:lnTo>
                  <a:pt x="108391" y="7947"/>
                </a:lnTo>
                <a:lnTo>
                  <a:pt x="101279" y="3257"/>
                </a:lnTo>
                <a:lnTo>
                  <a:pt x="88636" y="618"/>
                </a:lnTo>
                <a:lnTo>
                  <a:pt x="77682" y="0"/>
                </a:lnTo>
                <a:lnTo>
                  <a:pt x="63877" y="5370"/>
                </a:lnTo>
                <a:lnTo>
                  <a:pt x="47628" y="17634"/>
                </a:lnTo>
                <a:lnTo>
                  <a:pt x="20764" y="53012"/>
                </a:lnTo>
                <a:lnTo>
                  <a:pt x="4338" y="97517"/>
                </a:lnTo>
                <a:lnTo>
                  <a:pt x="0" y="124911"/>
                </a:lnTo>
                <a:lnTo>
                  <a:pt x="960" y="135320"/>
                </a:lnTo>
                <a:lnTo>
                  <a:pt x="7671" y="150649"/>
                </a:lnTo>
                <a:lnTo>
                  <a:pt x="13129" y="155302"/>
                </a:lnTo>
                <a:lnTo>
                  <a:pt x="26720" y="160470"/>
                </a:lnTo>
                <a:lnTo>
                  <a:pt x="44050" y="157124"/>
                </a:lnTo>
                <a:lnTo>
                  <a:pt x="62805" y="147874"/>
                </a:lnTo>
                <a:lnTo>
                  <a:pt x="89231" y="125389"/>
                </a:lnTo>
                <a:lnTo>
                  <a:pt x="112114" y="93955"/>
                </a:lnTo>
                <a:lnTo>
                  <a:pt x="122862" y="55942"/>
                </a:lnTo>
                <a:lnTo>
                  <a:pt x="130140" y="66628"/>
                </a:lnTo>
                <a:lnTo>
                  <a:pt x="147904" y="113633"/>
                </a:lnTo>
                <a:lnTo>
                  <a:pt x="174330" y="1519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52"/>
          <p:cNvGrpSpPr/>
          <p:nvPr/>
        </p:nvGrpSpPr>
        <p:grpSpPr>
          <a:xfrm>
            <a:off x="5398139" y="3558691"/>
            <a:ext cx="647062" cy="455238"/>
            <a:chOff x="5398139" y="3558691"/>
            <a:chExt cx="647062" cy="455238"/>
          </a:xfrm>
        </p:grpSpPr>
        <p:sp>
          <p:nvSpPr>
            <p:cNvPr id="121" name="SMARTInkShape-327"/>
            <p:cNvSpPr/>
            <p:nvPr>
              <p:custDataLst>
                <p:tags r:id="rId87"/>
              </p:custDataLst>
            </p:nvPr>
          </p:nvSpPr>
          <p:spPr>
            <a:xfrm>
              <a:off x="5924550" y="3638550"/>
              <a:ext cx="120651" cy="142553"/>
            </a:xfrm>
            <a:custGeom>
              <a:avLst/>
              <a:gdLst/>
              <a:ahLst/>
              <a:cxnLst/>
              <a:rect l="0" t="0" r="0" b="0"/>
              <a:pathLst>
                <a:path w="120651" h="142553">
                  <a:moveTo>
                    <a:pt x="0" y="25400"/>
                  </a:moveTo>
                  <a:lnTo>
                    <a:pt x="0" y="25400"/>
                  </a:lnTo>
                  <a:lnTo>
                    <a:pt x="13815" y="34189"/>
                  </a:lnTo>
                  <a:lnTo>
                    <a:pt x="33224" y="55907"/>
                  </a:lnTo>
                  <a:lnTo>
                    <a:pt x="44495" y="82573"/>
                  </a:lnTo>
                  <a:lnTo>
                    <a:pt x="48932" y="109446"/>
                  </a:lnTo>
                  <a:lnTo>
                    <a:pt x="46206" y="124843"/>
                  </a:lnTo>
                  <a:lnTo>
                    <a:pt x="40997" y="136625"/>
                  </a:lnTo>
                  <a:lnTo>
                    <a:pt x="36331" y="141861"/>
                  </a:lnTo>
                  <a:lnTo>
                    <a:pt x="34098" y="142552"/>
                  </a:lnTo>
                  <a:lnTo>
                    <a:pt x="31904" y="142306"/>
                  </a:lnTo>
                  <a:lnTo>
                    <a:pt x="29737" y="141437"/>
                  </a:lnTo>
                  <a:lnTo>
                    <a:pt x="27327" y="132947"/>
                  </a:lnTo>
                  <a:lnTo>
                    <a:pt x="27851" y="110418"/>
                  </a:lnTo>
                  <a:lnTo>
                    <a:pt x="32840" y="90702"/>
                  </a:lnTo>
                  <a:lnTo>
                    <a:pt x="52220" y="57214"/>
                  </a:lnTo>
                  <a:lnTo>
                    <a:pt x="90017" y="2178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28"/>
            <p:cNvSpPr/>
            <p:nvPr>
              <p:custDataLst>
                <p:tags r:id="rId88"/>
              </p:custDataLst>
            </p:nvPr>
          </p:nvSpPr>
          <p:spPr>
            <a:xfrm>
              <a:off x="5851034" y="3649117"/>
              <a:ext cx="67167" cy="116525"/>
            </a:xfrm>
            <a:custGeom>
              <a:avLst/>
              <a:gdLst/>
              <a:ahLst/>
              <a:cxnLst/>
              <a:rect l="0" t="0" r="0" b="0"/>
              <a:pathLst>
                <a:path w="67167" h="116525">
                  <a:moveTo>
                    <a:pt x="67166" y="27533"/>
                  </a:moveTo>
                  <a:lnTo>
                    <a:pt x="67166" y="27533"/>
                  </a:lnTo>
                  <a:lnTo>
                    <a:pt x="55233" y="13718"/>
                  </a:lnTo>
                  <a:lnTo>
                    <a:pt x="49867" y="6576"/>
                  </a:lnTo>
                  <a:lnTo>
                    <a:pt x="42780" y="1051"/>
                  </a:lnTo>
                  <a:lnTo>
                    <a:pt x="39620" y="0"/>
                  </a:lnTo>
                  <a:lnTo>
                    <a:pt x="36808" y="6"/>
                  </a:lnTo>
                  <a:lnTo>
                    <a:pt x="34227" y="715"/>
                  </a:lnTo>
                  <a:lnTo>
                    <a:pt x="20482" y="11826"/>
                  </a:lnTo>
                  <a:lnTo>
                    <a:pt x="6375" y="38637"/>
                  </a:lnTo>
                  <a:lnTo>
                    <a:pt x="0" y="70021"/>
                  </a:lnTo>
                  <a:lnTo>
                    <a:pt x="1482" y="101662"/>
                  </a:lnTo>
                  <a:lnTo>
                    <a:pt x="3621" y="108702"/>
                  </a:lnTo>
                  <a:lnTo>
                    <a:pt x="6458" y="113396"/>
                  </a:lnTo>
                  <a:lnTo>
                    <a:pt x="9761" y="116524"/>
                  </a:lnTo>
                  <a:lnTo>
                    <a:pt x="13374" y="116494"/>
                  </a:lnTo>
                  <a:lnTo>
                    <a:pt x="21151" y="110816"/>
                  </a:lnTo>
                  <a:lnTo>
                    <a:pt x="33463" y="95718"/>
                  </a:lnTo>
                  <a:lnTo>
                    <a:pt x="48116" y="59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29"/>
            <p:cNvSpPr/>
            <p:nvPr>
              <p:custDataLst>
                <p:tags r:id="rId89"/>
              </p:custDataLst>
            </p:nvPr>
          </p:nvSpPr>
          <p:spPr>
            <a:xfrm>
              <a:off x="5822950" y="3558691"/>
              <a:ext cx="6351" cy="3660"/>
            </a:xfrm>
            <a:custGeom>
              <a:avLst/>
              <a:gdLst/>
              <a:ahLst/>
              <a:cxnLst/>
              <a:rect l="0" t="0" r="0" b="0"/>
              <a:pathLst>
                <a:path w="6351" h="3660">
                  <a:moveTo>
                    <a:pt x="6350" y="3659"/>
                  </a:moveTo>
                  <a:lnTo>
                    <a:pt x="6350" y="3659"/>
                  </a:lnTo>
                  <a:lnTo>
                    <a:pt x="2979" y="288"/>
                  </a:lnTo>
                  <a:lnTo>
                    <a:pt x="1986" y="0"/>
                  </a:lnTo>
                  <a:lnTo>
                    <a:pt x="1324" y="515"/>
                  </a:lnTo>
                  <a:lnTo>
                    <a:pt x="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30"/>
            <p:cNvSpPr/>
            <p:nvPr>
              <p:custDataLst>
                <p:tags r:id="rId90"/>
              </p:custDataLst>
            </p:nvPr>
          </p:nvSpPr>
          <p:spPr>
            <a:xfrm>
              <a:off x="5772150" y="3657600"/>
              <a:ext cx="15061" cy="95251"/>
            </a:xfrm>
            <a:custGeom>
              <a:avLst/>
              <a:gdLst/>
              <a:ahLst/>
              <a:cxnLst/>
              <a:rect l="0" t="0" r="0" b="0"/>
              <a:pathLst>
                <a:path w="15061" h="95251">
                  <a:moveTo>
                    <a:pt x="0" y="0"/>
                  </a:moveTo>
                  <a:lnTo>
                    <a:pt x="0" y="0"/>
                  </a:lnTo>
                  <a:lnTo>
                    <a:pt x="0" y="15580"/>
                  </a:lnTo>
                  <a:lnTo>
                    <a:pt x="14305" y="59891"/>
                  </a:lnTo>
                  <a:lnTo>
                    <a:pt x="15060" y="74596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1"/>
            <p:cNvSpPr/>
            <p:nvPr>
              <p:custDataLst>
                <p:tags r:id="rId91"/>
              </p:custDataLst>
            </p:nvPr>
          </p:nvSpPr>
          <p:spPr>
            <a:xfrm>
              <a:off x="5631656" y="3638550"/>
              <a:ext cx="102395" cy="141953"/>
            </a:xfrm>
            <a:custGeom>
              <a:avLst/>
              <a:gdLst/>
              <a:ahLst/>
              <a:cxnLst/>
              <a:rect l="0" t="0" r="0" b="0"/>
              <a:pathLst>
                <a:path w="102395" h="141953">
                  <a:moveTo>
                    <a:pt x="26194" y="0"/>
                  </a:moveTo>
                  <a:lnTo>
                    <a:pt x="26194" y="0"/>
                  </a:lnTo>
                  <a:lnTo>
                    <a:pt x="804" y="0"/>
                  </a:lnTo>
                  <a:lnTo>
                    <a:pt x="6571" y="5069"/>
                  </a:lnTo>
                  <a:lnTo>
                    <a:pt x="27930" y="21668"/>
                  </a:lnTo>
                  <a:lnTo>
                    <a:pt x="42387" y="42246"/>
                  </a:lnTo>
                  <a:lnTo>
                    <a:pt x="48866" y="69589"/>
                  </a:lnTo>
                  <a:lnTo>
                    <a:pt x="42856" y="93487"/>
                  </a:lnTo>
                  <a:lnTo>
                    <a:pt x="22743" y="132218"/>
                  </a:lnTo>
                  <a:lnTo>
                    <a:pt x="13842" y="139902"/>
                  </a:lnTo>
                  <a:lnTo>
                    <a:pt x="9493" y="141952"/>
                  </a:lnTo>
                  <a:lnTo>
                    <a:pt x="5887" y="141906"/>
                  </a:lnTo>
                  <a:lnTo>
                    <a:pt x="2778" y="140465"/>
                  </a:lnTo>
                  <a:lnTo>
                    <a:pt x="0" y="138094"/>
                  </a:lnTo>
                  <a:lnTo>
                    <a:pt x="970" y="132985"/>
                  </a:lnTo>
                  <a:lnTo>
                    <a:pt x="20172" y="89575"/>
                  </a:lnTo>
                  <a:lnTo>
                    <a:pt x="34523" y="58839"/>
                  </a:lnTo>
                  <a:lnTo>
                    <a:pt x="48005" y="43554"/>
                  </a:lnTo>
                  <a:lnTo>
                    <a:pt x="76285" y="25615"/>
                  </a:lnTo>
                  <a:lnTo>
                    <a:pt x="87498" y="23849"/>
                  </a:lnTo>
                  <a:lnTo>
                    <a:pt x="10239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2"/>
            <p:cNvSpPr/>
            <p:nvPr>
              <p:custDataLst>
                <p:tags r:id="rId92"/>
              </p:custDataLst>
            </p:nvPr>
          </p:nvSpPr>
          <p:spPr>
            <a:xfrm>
              <a:off x="5398139" y="3626051"/>
              <a:ext cx="123527" cy="387878"/>
            </a:xfrm>
            <a:custGeom>
              <a:avLst/>
              <a:gdLst/>
              <a:ahLst/>
              <a:cxnLst/>
              <a:rect l="0" t="0" r="0" b="0"/>
              <a:pathLst>
                <a:path w="123527" h="387878">
                  <a:moveTo>
                    <a:pt x="5711" y="171249"/>
                  </a:moveTo>
                  <a:lnTo>
                    <a:pt x="5711" y="171249"/>
                  </a:lnTo>
                  <a:lnTo>
                    <a:pt x="5711" y="164507"/>
                  </a:lnTo>
                  <a:lnTo>
                    <a:pt x="7593" y="159316"/>
                  </a:lnTo>
                  <a:lnTo>
                    <a:pt x="9082" y="156944"/>
                  </a:lnTo>
                  <a:lnTo>
                    <a:pt x="10075" y="157479"/>
                  </a:lnTo>
                  <a:lnTo>
                    <a:pt x="11473" y="169050"/>
                  </a:lnTo>
                  <a:lnTo>
                    <a:pt x="11983" y="216054"/>
                  </a:lnTo>
                  <a:lnTo>
                    <a:pt x="12038" y="260646"/>
                  </a:lnTo>
                  <a:lnTo>
                    <a:pt x="8683" y="306236"/>
                  </a:lnTo>
                  <a:lnTo>
                    <a:pt x="6592" y="344281"/>
                  </a:lnTo>
                  <a:lnTo>
                    <a:pt x="321" y="387877"/>
                  </a:lnTo>
                  <a:lnTo>
                    <a:pt x="0" y="386929"/>
                  </a:lnTo>
                  <a:lnTo>
                    <a:pt x="2816" y="350910"/>
                  </a:lnTo>
                  <a:lnTo>
                    <a:pt x="8187" y="318597"/>
                  </a:lnTo>
                  <a:lnTo>
                    <a:pt x="14572" y="276248"/>
                  </a:lnTo>
                  <a:lnTo>
                    <a:pt x="17263" y="251126"/>
                  </a:lnTo>
                  <a:lnTo>
                    <a:pt x="19762" y="224500"/>
                  </a:lnTo>
                  <a:lnTo>
                    <a:pt x="24251" y="195461"/>
                  </a:lnTo>
                  <a:lnTo>
                    <a:pt x="30066" y="164813"/>
                  </a:lnTo>
                  <a:lnTo>
                    <a:pt x="36764" y="133091"/>
                  </a:lnTo>
                  <a:lnTo>
                    <a:pt x="43346" y="105594"/>
                  </a:lnTo>
                  <a:lnTo>
                    <a:pt x="56304" y="58108"/>
                  </a:lnTo>
                  <a:lnTo>
                    <a:pt x="68758" y="15900"/>
                  </a:lnTo>
                  <a:lnTo>
                    <a:pt x="73142" y="8416"/>
                  </a:lnTo>
                  <a:lnTo>
                    <a:pt x="78181" y="3427"/>
                  </a:lnTo>
                  <a:lnTo>
                    <a:pt x="83658" y="101"/>
                  </a:lnTo>
                  <a:lnTo>
                    <a:pt x="89426" y="0"/>
                  </a:lnTo>
                  <a:lnTo>
                    <a:pt x="101479" y="5533"/>
                  </a:lnTo>
                  <a:lnTo>
                    <a:pt x="112010" y="20692"/>
                  </a:lnTo>
                  <a:lnTo>
                    <a:pt x="119982" y="41540"/>
                  </a:lnTo>
                  <a:lnTo>
                    <a:pt x="123526" y="64918"/>
                  </a:lnTo>
                  <a:lnTo>
                    <a:pt x="115694" y="93181"/>
                  </a:lnTo>
                  <a:lnTo>
                    <a:pt x="91450" y="135183"/>
                  </a:lnTo>
                  <a:lnTo>
                    <a:pt x="61925" y="166207"/>
                  </a:lnTo>
                  <a:lnTo>
                    <a:pt x="51653" y="174238"/>
                  </a:lnTo>
                  <a:lnTo>
                    <a:pt x="43394" y="177475"/>
                  </a:lnTo>
                  <a:lnTo>
                    <a:pt x="36478" y="177516"/>
                  </a:lnTo>
                  <a:lnTo>
                    <a:pt x="18411" y="171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53"/>
          <p:cNvGrpSpPr/>
          <p:nvPr/>
        </p:nvGrpSpPr>
        <p:grpSpPr>
          <a:xfrm>
            <a:off x="6349412" y="3626439"/>
            <a:ext cx="263888" cy="162036"/>
            <a:chOff x="6349412" y="3626439"/>
            <a:chExt cx="263888" cy="162036"/>
          </a:xfrm>
        </p:grpSpPr>
        <p:sp>
          <p:nvSpPr>
            <p:cNvPr id="128" name="SMARTInkShape-333"/>
            <p:cNvSpPr/>
            <p:nvPr>
              <p:custDataLst>
                <p:tags r:id="rId85"/>
              </p:custDataLst>
            </p:nvPr>
          </p:nvSpPr>
          <p:spPr>
            <a:xfrm>
              <a:off x="6496053" y="3626439"/>
              <a:ext cx="117247" cy="137278"/>
            </a:xfrm>
            <a:custGeom>
              <a:avLst/>
              <a:gdLst/>
              <a:ahLst/>
              <a:cxnLst/>
              <a:rect l="0" t="0" r="0" b="0"/>
              <a:pathLst>
                <a:path w="117247" h="137278">
                  <a:moveTo>
                    <a:pt x="19047" y="5761"/>
                  </a:moveTo>
                  <a:lnTo>
                    <a:pt x="19047" y="5761"/>
                  </a:lnTo>
                  <a:lnTo>
                    <a:pt x="15676" y="5761"/>
                  </a:lnTo>
                  <a:lnTo>
                    <a:pt x="12139" y="13287"/>
                  </a:lnTo>
                  <a:lnTo>
                    <a:pt x="1830" y="59103"/>
                  </a:lnTo>
                  <a:lnTo>
                    <a:pt x="238" y="104037"/>
                  </a:lnTo>
                  <a:lnTo>
                    <a:pt x="18" y="137277"/>
                  </a:lnTo>
                  <a:lnTo>
                    <a:pt x="0" y="123521"/>
                  </a:lnTo>
                  <a:lnTo>
                    <a:pt x="14500" y="88184"/>
                  </a:lnTo>
                  <a:lnTo>
                    <a:pt x="28832" y="47743"/>
                  </a:lnTo>
                  <a:lnTo>
                    <a:pt x="49620" y="18043"/>
                  </a:lnTo>
                  <a:lnTo>
                    <a:pt x="62973" y="5105"/>
                  </a:lnTo>
                  <a:lnTo>
                    <a:pt x="70909" y="1796"/>
                  </a:lnTo>
                  <a:lnTo>
                    <a:pt x="89133" y="0"/>
                  </a:lnTo>
                  <a:lnTo>
                    <a:pt x="96816" y="1921"/>
                  </a:lnTo>
                  <a:lnTo>
                    <a:pt x="109114" y="9698"/>
                  </a:lnTo>
                  <a:lnTo>
                    <a:pt x="115522" y="27737"/>
                  </a:lnTo>
                  <a:lnTo>
                    <a:pt x="117246" y="63778"/>
                  </a:lnTo>
                  <a:lnTo>
                    <a:pt x="108137" y="110511"/>
                  </a:lnTo>
                  <a:lnTo>
                    <a:pt x="101597" y="132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34"/>
            <p:cNvSpPr/>
            <p:nvPr>
              <p:custDataLst>
                <p:tags r:id="rId86"/>
              </p:custDataLst>
            </p:nvPr>
          </p:nvSpPr>
          <p:spPr>
            <a:xfrm>
              <a:off x="6349412" y="3646045"/>
              <a:ext cx="102189" cy="142430"/>
            </a:xfrm>
            <a:custGeom>
              <a:avLst/>
              <a:gdLst/>
              <a:ahLst/>
              <a:cxnLst/>
              <a:rect l="0" t="0" r="0" b="0"/>
              <a:pathLst>
                <a:path w="102189" h="142430">
                  <a:moveTo>
                    <a:pt x="102188" y="11555"/>
                  </a:moveTo>
                  <a:lnTo>
                    <a:pt x="102188" y="11555"/>
                  </a:lnTo>
                  <a:lnTo>
                    <a:pt x="79820" y="1430"/>
                  </a:lnTo>
                  <a:lnTo>
                    <a:pt x="68964" y="0"/>
                  </a:lnTo>
                  <a:lnTo>
                    <a:pt x="47580" y="5936"/>
                  </a:lnTo>
                  <a:lnTo>
                    <a:pt x="19999" y="30115"/>
                  </a:lnTo>
                  <a:lnTo>
                    <a:pt x="2968" y="60721"/>
                  </a:lnTo>
                  <a:lnTo>
                    <a:pt x="0" y="81619"/>
                  </a:lnTo>
                  <a:lnTo>
                    <a:pt x="2444" y="101961"/>
                  </a:lnTo>
                  <a:lnTo>
                    <a:pt x="10585" y="120410"/>
                  </a:lnTo>
                  <a:lnTo>
                    <a:pt x="23140" y="132372"/>
                  </a:lnTo>
                  <a:lnTo>
                    <a:pt x="38833" y="139334"/>
                  </a:lnTo>
                  <a:lnTo>
                    <a:pt x="57567" y="142429"/>
                  </a:lnTo>
                  <a:lnTo>
                    <a:pt x="64679" y="141844"/>
                  </a:lnTo>
                  <a:lnTo>
                    <a:pt x="74464" y="137429"/>
                  </a:lnTo>
                  <a:lnTo>
                    <a:pt x="81164" y="127001"/>
                  </a:lnTo>
                  <a:lnTo>
                    <a:pt x="83939" y="120269"/>
                  </a:lnTo>
                  <a:lnTo>
                    <a:pt x="81101" y="80455"/>
                  </a:lnTo>
                  <a:lnTo>
                    <a:pt x="73981" y="36872"/>
                  </a:lnTo>
                  <a:lnTo>
                    <a:pt x="76788" y="1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335"/>
          <p:cNvSpPr/>
          <p:nvPr>
            <p:custDataLst>
              <p:tags r:id="rId3"/>
            </p:custDataLst>
          </p:nvPr>
        </p:nvSpPr>
        <p:spPr>
          <a:xfrm>
            <a:off x="6864407" y="3462155"/>
            <a:ext cx="463494" cy="328796"/>
          </a:xfrm>
          <a:custGeom>
            <a:avLst/>
            <a:gdLst/>
            <a:ahLst/>
            <a:cxnLst/>
            <a:rect l="0" t="0" r="0" b="0"/>
            <a:pathLst>
              <a:path w="463494" h="328796">
                <a:moveTo>
                  <a:pt x="145993" y="17645"/>
                </a:moveTo>
                <a:lnTo>
                  <a:pt x="145993" y="17645"/>
                </a:lnTo>
                <a:lnTo>
                  <a:pt x="151018" y="5711"/>
                </a:lnTo>
                <a:lnTo>
                  <a:pt x="152081" y="0"/>
                </a:lnTo>
                <a:lnTo>
                  <a:pt x="143482" y="47555"/>
                </a:lnTo>
                <a:lnTo>
                  <a:pt x="139468" y="81503"/>
                </a:lnTo>
                <a:lnTo>
                  <a:pt x="133920" y="120815"/>
                </a:lnTo>
                <a:lnTo>
                  <a:pt x="124399" y="164158"/>
                </a:lnTo>
                <a:lnTo>
                  <a:pt x="116875" y="205528"/>
                </a:lnTo>
                <a:lnTo>
                  <a:pt x="111885" y="243671"/>
                </a:lnTo>
                <a:lnTo>
                  <a:pt x="109781" y="290089"/>
                </a:lnTo>
                <a:lnTo>
                  <a:pt x="113313" y="316386"/>
                </a:lnTo>
                <a:lnTo>
                  <a:pt x="116887" y="323279"/>
                </a:lnTo>
                <a:lnTo>
                  <a:pt x="119533" y="323707"/>
                </a:lnTo>
                <a:lnTo>
                  <a:pt x="126237" y="320419"/>
                </a:lnTo>
                <a:lnTo>
                  <a:pt x="127883" y="316861"/>
                </a:lnTo>
                <a:lnTo>
                  <a:pt x="127831" y="307263"/>
                </a:lnTo>
                <a:lnTo>
                  <a:pt x="106134" y="267235"/>
                </a:lnTo>
                <a:lnTo>
                  <a:pt x="80718" y="223223"/>
                </a:lnTo>
                <a:lnTo>
                  <a:pt x="68533" y="193444"/>
                </a:lnTo>
                <a:lnTo>
                  <a:pt x="60487" y="183528"/>
                </a:lnTo>
                <a:lnTo>
                  <a:pt x="40257" y="172509"/>
                </a:lnTo>
                <a:lnTo>
                  <a:pt x="15180" y="166306"/>
                </a:lnTo>
                <a:lnTo>
                  <a:pt x="4833" y="166737"/>
                </a:lnTo>
                <a:lnTo>
                  <a:pt x="1086" y="167840"/>
                </a:lnTo>
                <a:lnTo>
                  <a:pt x="0" y="168575"/>
                </a:lnTo>
                <a:lnTo>
                  <a:pt x="686" y="169065"/>
                </a:lnTo>
                <a:lnTo>
                  <a:pt x="2555" y="169392"/>
                </a:lnTo>
                <a:lnTo>
                  <a:pt x="49745" y="152381"/>
                </a:lnTo>
                <a:lnTo>
                  <a:pt x="85578" y="138205"/>
                </a:lnTo>
                <a:lnTo>
                  <a:pt x="125022" y="122498"/>
                </a:lnTo>
                <a:lnTo>
                  <a:pt x="162308" y="102346"/>
                </a:lnTo>
                <a:lnTo>
                  <a:pt x="209388" y="70964"/>
                </a:lnTo>
                <a:lnTo>
                  <a:pt x="256291" y="39212"/>
                </a:lnTo>
                <a:lnTo>
                  <a:pt x="257625" y="40489"/>
                </a:lnTo>
                <a:lnTo>
                  <a:pt x="259107" y="47554"/>
                </a:lnTo>
                <a:lnTo>
                  <a:pt x="249919" y="91025"/>
                </a:lnTo>
                <a:lnTo>
                  <a:pt x="242512" y="123636"/>
                </a:lnTo>
                <a:lnTo>
                  <a:pt x="232634" y="159296"/>
                </a:lnTo>
                <a:lnTo>
                  <a:pt x="219778" y="196312"/>
                </a:lnTo>
                <a:lnTo>
                  <a:pt x="202305" y="233930"/>
                </a:lnTo>
                <a:lnTo>
                  <a:pt x="189489" y="273954"/>
                </a:lnTo>
                <a:lnTo>
                  <a:pt x="181500" y="295437"/>
                </a:lnTo>
                <a:lnTo>
                  <a:pt x="181658" y="295267"/>
                </a:lnTo>
                <a:lnTo>
                  <a:pt x="193725" y="278114"/>
                </a:lnTo>
                <a:lnTo>
                  <a:pt x="239585" y="233064"/>
                </a:lnTo>
                <a:lnTo>
                  <a:pt x="262388" y="219997"/>
                </a:lnTo>
                <a:lnTo>
                  <a:pt x="268040" y="218163"/>
                </a:lnTo>
                <a:lnTo>
                  <a:pt x="272513" y="218351"/>
                </a:lnTo>
                <a:lnTo>
                  <a:pt x="276201" y="219888"/>
                </a:lnTo>
                <a:lnTo>
                  <a:pt x="279365" y="222324"/>
                </a:lnTo>
                <a:lnTo>
                  <a:pt x="282880" y="232556"/>
                </a:lnTo>
                <a:lnTo>
                  <a:pt x="286733" y="268823"/>
                </a:lnTo>
                <a:lnTo>
                  <a:pt x="297554" y="287838"/>
                </a:lnTo>
                <a:lnTo>
                  <a:pt x="299950" y="290907"/>
                </a:lnTo>
                <a:lnTo>
                  <a:pt x="308258" y="294317"/>
                </a:lnTo>
                <a:lnTo>
                  <a:pt x="313435" y="295226"/>
                </a:lnTo>
                <a:lnTo>
                  <a:pt x="324834" y="292474"/>
                </a:lnTo>
                <a:lnTo>
                  <a:pt x="337661" y="285135"/>
                </a:lnTo>
                <a:lnTo>
                  <a:pt x="359338" y="265137"/>
                </a:lnTo>
                <a:lnTo>
                  <a:pt x="383224" y="227256"/>
                </a:lnTo>
                <a:lnTo>
                  <a:pt x="385485" y="220636"/>
                </a:lnTo>
                <a:lnTo>
                  <a:pt x="384676" y="219295"/>
                </a:lnTo>
                <a:lnTo>
                  <a:pt x="382726" y="219106"/>
                </a:lnTo>
                <a:lnTo>
                  <a:pt x="380015" y="219686"/>
                </a:lnTo>
                <a:lnTo>
                  <a:pt x="362715" y="233986"/>
                </a:lnTo>
                <a:lnTo>
                  <a:pt x="346458" y="256096"/>
                </a:lnTo>
                <a:lnTo>
                  <a:pt x="339446" y="280522"/>
                </a:lnTo>
                <a:lnTo>
                  <a:pt x="341567" y="295346"/>
                </a:lnTo>
                <a:lnTo>
                  <a:pt x="344109" y="302262"/>
                </a:lnTo>
                <a:lnTo>
                  <a:pt x="348626" y="307579"/>
                </a:lnTo>
                <a:lnTo>
                  <a:pt x="361171" y="315367"/>
                </a:lnTo>
                <a:lnTo>
                  <a:pt x="407428" y="325411"/>
                </a:lnTo>
                <a:lnTo>
                  <a:pt x="463493" y="3287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SMARTInkShape-Group55"/>
          <p:cNvGrpSpPr/>
          <p:nvPr/>
        </p:nvGrpSpPr>
        <p:grpSpPr>
          <a:xfrm>
            <a:off x="7726673" y="3498493"/>
            <a:ext cx="828237" cy="367517"/>
            <a:chOff x="7726673" y="3498493"/>
            <a:chExt cx="828237" cy="367517"/>
          </a:xfrm>
        </p:grpSpPr>
        <p:sp>
          <p:nvSpPr>
            <p:cNvPr id="132" name="SMARTInkShape-336"/>
            <p:cNvSpPr/>
            <p:nvPr>
              <p:custDataLst>
                <p:tags r:id="rId77"/>
              </p:custDataLst>
            </p:nvPr>
          </p:nvSpPr>
          <p:spPr>
            <a:xfrm>
              <a:off x="8475234" y="3685443"/>
              <a:ext cx="79676" cy="122342"/>
            </a:xfrm>
            <a:custGeom>
              <a:avLst/>
              <a:gdLst/>
              <a:ahLst/>
              <a:cxnLst/>
              <a:rect l="0" t="0" r="0" b="0"/>
              <a:pathLst>
                <a:path w="79676" h="122342">
                  <a:moveTo>
                    <a:pt x="33766" y="35657"/>
                  </a:moveTo>
                  <a:lnTo>
                    <a:pt x="33766" y="35657"/>
                  </a:lnTo>
                  <a:lnTo>
                    <a:pt x="43892" y="13994"/>
                  </a:lnTo>
                  <a:lnTo>
                    <a:pt x="45322" y="5803"/>
                  </a:lnTo>
                  <a:lnTo>
                    <a:pt x="44997" y="3054"/>
                  </a:lnTo>
                  <a:lnTo>
                    <a:pt x="44076" y="1222"/>
                  </a:lnTo>
                  <a:lnTo>
                    <a:pt x="42756" y="0"/>
                  </a:lnTo>
                  <a:lnTo>
                    <a:pt x="40465" y="597"/>
                  </a:lnTo>
                  <a:lnTo>
                    <a:pt x="34156" y="5022"/>
                  </a:lnTo>
                  <a:lnTo>
                    <a:pt x="22671" y="18819"/>
                  </a:lnTo>
                  <a:lnTo>
                    <a:pt x="6854" y="56947"/>
                  </a:lnTo>
                  <a:lnTo>
                    <a:pt x="0" y="87199"/>
                  </a:lnTo>
                  <a:lnTo>
                    <a:pt x="649" y="103015"/>
                  </a:lnTo>
                  <a:lnTo>
                    <a:pt x="5172" y="113336"/>
                  </a:lnTo>
                  <a:lnTo>
                    <a:pt x="8353" y="117076"/>
                  </a:lnTo>
                  <a:lnTo>
                    <a:pt x="19413" y="121233"/>
                  </a:lnTo>
                  <a:lnTo>
                    <a:pt x="26315" y="122341"/>
                  </a:lnTo>
                  <a:lnTo>
                    <a:pt x="39625" y="119809"/>
                  </a:lnTo>
                  <a:lnTo>
                    <a:pt x="46139" y="117158"/>
                  </a:lnTo>
                  <a:lnTo>
                    <a:pt x="65419" y="99944"/>
                  </a:lnTo>
                  <a:lnTo>
                    <a:pt x="77795" y="80340"/>
                  </a:lnTo>
                  <a:lnTo>
                    <a:pt x="79675" y="63748"/>
                  </a:lnTo>
                  <a:lnTo>
                    <a:pt x="77453" y="45319"/>
                  </a:lnTo>
                  <a:lnTo>
                    <a:pt x="71763" y="27721"/>
                  </a:lnTo>
                  <a:lnTo>
                    <a:pt x="62647" y="16137"/>
                  </a:lnTo>
                  <a:lnTo>
                    <a:pt x="49378" y="7530"/>
                  </a:lnTo>
                  <a:lnTo>
                    <a:pt x="40116" y="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37"/>
            <p:cNvSpPr/>
            <p:nvPr>
              <p:custDataLst>
                <p:tags r:id="rId78"/>
              </p:custDataLst>
            </p:nvPr>
          </p:nvSpPr>
          <p:spPr>
            <a:xfrm>
              <a:off x="8318500" y="3670300"/>
              <a:ext cx="139701" cy="142299"/>
            </a:xfrm>
            <a:custGeom>
              <a:avLst/>
              <a:gdLst/>
              <a:ahLst/>
              <a:cxnLst/>
              <a:rect l="0" t="0" r="0" b="0"/>
              <a:pathLst>
                <a:path w="139701" h="142299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5775" y="2691"/>
                  </a:lnTo>
                  <a:lnTo>
                    <a:pt x="12209" y="4254"/>
                  </a:lnTo>
                  <a:lnTo>
                    <a:pt x="27136" y="15842"/>
                  </a:lnTo>
                  <a:lnTo>
                    <a:pt x="48335" y="39423"/>
                  </a:lnTo>
                  <a:lnTo>
                    <a:pt x="65749" y="75494"/>
                  </a:lnTo>
                  <a:lnTo>
                    <a:pt x="69732" y="110720"/>
                  </a:lnTo>
                  <a:lnTo>
                    <a:pt x="66444" y="133386"/>
                  </a:lnTo>
                  <a:lnTo>
                    <a:pt x="64051" y="137607"/>
                  </a:lnTo>
                  <a:lnTo>
                    <a:pt x="61045" y="140422"/>
                  </a:lnTo>
                  <a:lnTo>
                    <a:pt x="57630" y="142298"/>
                  </a:lnTo>
                  <a:lnTo>
                    <a:pt x="53942" y="142137"/>
                  </a:lnTo>
                  <a:lnTo>
                    <a:pt x="46082" y="138196"/>
                  </a:lnTo>
                  <a:lnTo>
                    <a:pt x="44127" y="133759"/>
                  </a:lnTo>
                  <a:lnTo>
                    <a:pt x="43835" y="121302"/>
                  </a:lnTo>
                  <a:lnTo>
                    <a:pt x="60242" y="75806"/>
                  </a:lnTo>
                  <a:lnTo>
                    <a:pt x="88047" y="30966"/>
                  </a:lnTo>
                  <a:lnTo>
                    <a:pt x="110761" y="7842"/>
                  </a:lnTo>
                  <a:lnTo>
                    <a:pt x="121899" y="348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38"/>
            <p:cNvSpPr/>
            <p:nvPr>
              <p:custDataLst>
                <p:tags r:id="rId79"/>
              </p:custDataLst>
            </p:nvPr>
          </p:nvSpPr>
          <p:spPr>
            <a:xfrm>
              <a:off x="8155590" y="3708400"/>
              <a:ext cx="86711" cy="6351"/>
            </a:xfrm>
            <a:custGeom>
              <a:avLst/>
              <a:gdLst/>
              <a:ahLst/>
              <a:cxnLst/>
              <a:rect l="0" t="0" r="0" b="0"/>
              <a:pathLst>
                <a:path w="86711" h="6351">
                  <a:moveTo>
                    <a:pt x="35910" y="6350"/>
                  </a:moveTo>
                  <a:lnTo>
                    <a:pt x="35910" y="6350"/>
                  </a:lnTo>
                  <a:lnTo>
                    <a:pt x="0" y="6350"/>
                  </a:lnTo>
                  <a:lnTo>
                    <a:pt x="41276" y="5644"/>
                  </a:lnTo>
                  <a:lnTo>
                    <a:pt x="86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39"/>
            <p:cNvSpPr/>
            <p:nvPr>
              <p:custDataLst>
                <p:tags r:id="rId80"/>
              </p:custDataLst>
            </p:nvPr>
          </p:nvSpPr>
          <p:spPr>
            <a:xfrm>
              <a:off x="8199752" y="3534468"/>
              <a:ext cx="48899" cy="296070"/>
            </a:xfrm>
            <a:custGeom>
              <a:avLst/>
              <a:gdLst/>
              <a:ahLst/>
              <a:cxnLst/>
              <a:rect l="0" t="0" r="0" b="0"/>
              <a:pathLst>
                <a:path w="48899" h="296070">
                  <a:moveTo>
                    <a:pt x="36198" y="15182"/>
                  </a:moveTo>
                  <a:lnTo>
                    <a:pt x="36198" y="15182"/>
                  </a:lnTo>
                  <a:lnTo>
                    <a:pt x="36198" y="8440"/>
                  </a:lnTo>
                  <a:lnTo>
                    <a:pt x="34316" y="3249"/>
                  </a:lnTo>
                  <a:lnTo>
                    <a:pt x="32827" y="877"/>
                  </a:lnTo>
                  <a:lnTo>
                    <a:pt x="31834" y="0"/>
                  </a:lnTo>
                  <a:lnTo>
                    <a:pt x="31171" y="122"/>
                  </a:lnTo>
                  <a:lnTo>
                    <a:pt x="30730" y="909"/>
                  </a:lnTo>
                  <a:lnTo>
                    <a:pt x="26201" y="42457"/>
                  </a:lnTo>
                  <a:lnTo>
                    <a:pt x="17949" y="89350"/>
                  </a:lnTo>
                  <a:lnTo>
                    <a:pt x="13271" y="125051"/>
                  </a:lnTo>
                  <a:lnTo>
                    <a:pt x="8840" y="162085"/>
                  </a:lnTo>
                  <a:lnTo>
                    <a:pt x="4518" y="197829"/>
                  </a:lnTo>
                  <a:lnTo>
                    <a:pt x="0" y="244042"/>
                  </a:lnTo>
                  <a:lnTo>
                    <a:pt x="354" y="267181"/>
                  </a:lnTo>
                  <a:lnTo>
                    <a:pt x="5215" y="284520"/>
                  </a:lnTo>
                  <a:lnTo>
                    <a:pt x="9193" y="289990"/>
                  </a:lnTo>
                  <a:lnTo>
                    <a:pt x="19256" y="296069"/>
                  </a:lnTo>
                  <a:lnTo>
                    <a:pt x="24903" y="294868"/>
                  </a:lnTo>
                  <a:lnTo>
                    <a:pt x="48898" y="27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40"/>
            <p:cNvSpPr/>
            <p:nvPr>
              <p:custDataLst>
                <p:tags r:id="rId81"/>
              </p:custDataLst>
            </p:nvPr>
          </p:nvSpPr>
          <p:spPr>
            <a:xfrm>
              <a:off x="8042483" y="3649430"/>
              <a:ext cx="66468" cy="189222"/>
            </a:xfrm>
            <a:custGeom>
              <a:avLst/>
              <a:gdLst/>
              <a:ahLst/>
              <a:cxnLst/>
              <a:rect l="0" t="0" r="0" b="0"/>
              <a:pathLst>
                <a:path w="66468" h="189222">
                  <a:moveTo>
                    <a:pt x="66467" y="8170"/>
                  </a:moveTo>
                  <a:lnTo>
                    <a:pt x="66467" y="8170"/>
                  </a:lnTo>
                  <a:lnTo>
                    <a:pt x="52983" y="1428"/>
                  </a:lnTo>
                  <a:lnTo>
                    <a:pt x="36956" y="0"/>
                  </a:lnTo>
                  <a:lnTo>
                    <a:pt x="8034" y="1460"/>
                  </a:lnTo>
                  <a:lnTo>
                    <a:pt x="4228" y="2991"/>
                  </a:lnTo>
                  <a:lnTo>
                    <a:pt x="1691" y="5423"/>
                  </a:lnTo>
                  <a:lnTo>
                    <a:pt x="0" y="8455"/>
                  </a:lnTo>
                  <a:lnTo>
                    <a:pt x="283" y="12593"/>
                  </a:lnTo>
                  <a:lnTo>
                    <a:pt x="4361" y="22835"/>
                  </a:lnTo>
                  <a:lnTo>
                    <a:pt x="36294" y="66694"/>
                  </a:lnTo>
                  <a:lnTo>
                    <a:pt x="50235" y="87097"/>
                  </a:lnTo>
                  <a:lnTo>
                    <a:pt x="58782" y="107924"/>
                  </a:lnTo>
                  <a:lnTo>
                    <a:pt x="60820" y="139484"/>
                  </a:lnTo>
                  <a:lnTo>
                    <a:pt x="54785" y="156843"/>
                  </a:lnTo>
                  <a:lnTo>
                    <a:pt x="44341" y="170908"/>
                  </a:lnTo>
                  <a:lnTo>
                    <a:pt x="24006" y="185348"/>
                  </a:lnTo>
                  <a:lnTo>
                    <a:pt x="13258" y="189221"/>
                  </a:lnTo>
                  <a:lnTo>
                    <a:pt x="9828" y="188138"/>
                  </a:lnTo>
                  <a:lnTo>
                    <a:pt x="7540" y="185298"/>
                  </a:lnTo>
                  <a:lnTo>
                    <a:pt x="2967" y="173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41"/>
            <p:cNvSpPr/>
            <p:nvPr>
              <p:custDataLst>
                <p:tags r:id="rId82"/>
              </p:custDataLst>
            </p:nvPr>
          </p:nvSpPr>
          <p:spPr>
            <a:xfrm>
              <a:off x="7995533" y="3623882"/>
              <a:ext cx="24518" cy="21019"/>
            </a:xfrm>
            <a:custGeom>
              <a:avLst/>
              <a:gdLst/>
              <a:ahLst/>
              <a:cxnLst/>
              <a:rect l="0" t="0" r="0" b="0"/>
              <a:pathLst>
                <a:path w="24518" h="21019">
                  <a:moveTo>
                    <a:pt x="5467" y="21018"/>
                  </a:moveTo>
                  <a:lnTo>
                    <a:pt x="5467" y="21018"/>
                  </a:lnTo>
                  <a:lnTo>
                    <a:pt x="0" y="1245"/>
                  </a:lnTo>
                  <a:lnTo>
                    <a:pt x="410" y="75"/>
                  </a:lnTo>
                  <a:lnTo>
                    <a:pt x="1391" y="0"/>
                  </a:lnTo>
                  <a:lnTo>
                    <a:pt x="24517" y="1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42"/>
            <p:cNvSpPr/>
            <p:nvPr>
              <p:custDataLst>
                <p:tags r:id="rId83"/>
              </p:custDataLst>
            </p:nvPr>
          </p:nvSpPr>
          <p:spPr>
            <a:xfrm>
              <a:off x="7962900" y="37465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4468" y="12552"/>
                  </a:lnTo>
                  <a:lnTo>
                    <a:pt x="261" y="5923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43"/>
            <p:cNvSpPr/>
            <p:nvPr>
              <p:custDataLst>
                <p:tags r:id="rId84"/>
              </p:custDataLst>
            </p:nvPr>
          </p:nvSpPr>
          <p:spPr>
            <a:xfrm>
              <a:off x="7726673" y="3498493"/>
              <a:ext cx="166378" cy="367517"/>
            </a:xfrm>
            <a:custGeom>
              <a:avLst/>
              <a:gdLst/>
              <a:ahLst/>
              <a:cxnLst/>
              <a:rect l="0" t="0" r="0" b="0"/>
              <a:pathLst>
                <a:path w="166378" h="367517">
                  <a:moveTo>
                    <a:pt x="83827" y="197207"/>
                  </a:moveTo>
                  <a:lnTo>
                    <a:pt x="83827" y="197207"/>
                  </a:lnTo>
                  <a:lnTo>
                    <a:pt x="62165" y="187082"/>
                  </a:lnTo>
                  <a:lnTo>
                    <a:pt x="53973" y="185652"/>
                  </a:lnTo>
                  <a:lnTo>
                    <a:pt x="45629" y="186897"/>
                  </a:lnTo>
                  <a:lnTo>
                    <a:pt x="41428" y="188217"/>
                  </a:lnTo>
                  <a:lnTo>
                    <a:pt x="25403" y="206930"/>
                  </a:lnTo>
                  <a:lnTo>
                    <a:pt x="10621" y="248300"/>
                  </a:lnTo>
                  <a:lnTo>
                    <a:pt x="674" y="294033"/>
                  </a:lnTo>
                  <a:lnTo>
                    <a:pt x="0" y="335492"/>
                  </a:lnTo>
                  <a:lnTo>
                    <a:pt x="6354" y="354152"/>
                  </a:lnTo>
                  <a:lnTo>
                    <a:pt x="11011" y="361104"/>
                  </a:lnTo>
                  <a:lnTo>
                    <a:pt x="16938" y="365033"/>
                  </a:lnTo>
                  <a:lnTo>
                    <a:pt x="31051" y="367516"/>
                  </a:lnTo>
                  <a:lnTo>
                    <a:pt x="61604" y="354835"/>
                  </a:lnTo>
                  <a:lnTo>
                    <a:pt x="94097" y="323091"/>
                  </a:lnTo>
                  <a:lnTo>
                    <a:pt x="113556" y="288903"/>
                  </a:lnTo>
                  <a:lnTo>
                    <a:pt x="130906" y="247839"/>
                  </a:lnTo>
                  <a:lnTo>
                    <a:pt x="145673" y="203717"/>
                  </a:lnTo>
                  <a:lnTo>
                    <a:pt x="150458" y="179675"/>
                  </a:lnTo>
                  <a:lnTo>
                    <a:pt x="153648" y="154475"/>
                  </a:lnTo>
                  <a:lnTo>
                    <a:pt x="155774" y="128502"/>
                  </a:lnTo>
                  <a:lnTo>
                    <a:pt x="157192" y="103426"/>
                  </a:lnTo>
                  <a:lnTo>
                    <a:pt x="158136" y="78948"/>
                  </a:lnTo>
                  <a:lnTo>
                    <a:pt x="159188" y="37403"/>
                  </a:lnTo>
                  <a:lnTo>
                    <a:pt x="159072" y="7492"/>
                  </a:lnTo>
                  <a:lnTo>
                    <a:pt x="156545" y="0"/>
                  </a:lnTo>
                  <a:lnTo>
                    <a:pt x="154179" y="1530"/>
                  </a:lnTo>
                  <a:lnTo>
                    <a:pt x="147785" y="12638"/>
                  </a:lnTo>
                  <a:lnTo>
                    <a:pt x="136252" y="48838"/>
                  </a:lnTo>
                  <a:lnTo>
                    <a:pt x="131822" y="84934"/>
                  </a:lnTo>
                  <a:lnTo>
                    <a:pt x="129147" y="126141"/>
                  </a:lnTo>
                  <a:lnTo>
                    <a:pt x="125606" y="167974"/>
                  </a:lnTo>
                  <a:lnTo>
                    <a:pt x="125443" y="206322"/>
                  </a:lnTo>
                  <a:lnTo>
                    <a:pt x="127723" y="240769"/>
                  </a:lnTo>
                  <a:lnTo>
                    <a:pt x="133679" y="283256"/>
                  </a:lnTo>
                  <a:lnTo>
                    <a:pt x="144068" y="316385"/>
                  </a:lnTo>
                  <a:lnTo>
                    <a:pt x="155376" y="334668"/>
                  </a:lnTo>
                  <a:lnTo>
                    <a:pt x="166377" y="343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SMARTInkShape-344"/>
          <p:cNvSpPr/>
          <p:nvPr>
            <p:custDataLst>
              <p:tags r:id="rId4"/>
            </p:custDataLst>
          </p:nvPr>
        </p:nvSpPr>
        <p:spPr>
          <a:xfrm>
            <a:off x="8796614" y="3548993"/>
            <a:ext cx="398187" cy="514116"/>
          </a:xfrm>
          <a:custGeom>
            <a:avLst/>
            <a:gdLst/>
            <a:ahLst/>
            <a:cxnLst/>
            <a:rect l="0" t="0" r="0" b="0"/>
            <a:pathLst>
              <a:path w="398187" h="514116">
                <a:moveTo>
                  <a:pt x="93386" y="153057"/>
                </a:moveTo>
                <a:lnTo>
                  <a:pt x="93386" y="153057"/>
                </a:lnTo>
                <a:lnTo>
                  <a:pt x="90015" y="146315"/>
                </a:lnTo>
                <a:lnTo>
                  <a:pt x="87611" y="144329"/>
                </a:lnTo>
                <a:lnTo>
                  <a:pt x="81177" y="142122"/>
                </a:lnTo>
                <a:lnTo>
                  <a:pt x="62879" y="144251"/>
                </a:lnTo>
                <a:lnTo>
                  <a:pt x="39583" y="156092"/>
                </a:lnTo>
                <a:lnTo>
                  <a:pt x="18177" y="179748"/>
                </a:lnTo>
                <a:lnTo>
                  <a:pt x="1800" y="209100"/>
                </a:lnTo>
                <a:lnTo>
                  <a:pt x="0" y="231587"/>
                </a:lnTo>
                <a:lnTo>
                  <a:pt x="6920" y="262403"/>
                </a:lnTo>
                <a:lnTo>
                  <a:pt x="10341" y="270404"/>
                </a:lnTo>
                <a:lnTo>
                  <a:pt x="16151" y="276444"/>
                </a:lnTo>
                <a:lnTo>
                  <a:pt x="32012" y="285037"/>
                </a:lnTo>
                <a:lnTo>
                  <a:pt x="48941" y="287444"/>
                </a:lnTo>
                <a:lnTo>
                  <a:pt x="57406" y="287098"/>
                </a:lnTo>
                <a:lnTo>
                  <a:pt x="74337" y="279188"/>
                </a:lnTo>
                <a:lnTo>
                  <a:pt x="82803" y="273128"/>
                </a:lnTo>
                <a:lnTo>
                  <a:pt x="94092" y="256987"/>
                </a:lnTo>
                <a:lnTo>
                  <a:pt x="107087" y="211138"/>
                </a:lnTo>
                <a:lnTo>
                  <a:pt x="110059" y="179576"/>
                </a:lnTo>
                <a:lnTo>
                  <a:pt x="112085" y="145088"/>
                </a:lnTo>
                <a:lnTo>
                  <a:pt x="115337" y="110945"/>
                </a:lnTo>
                <a:lnTo>
                  <a:pt x="124506" y="70102"/>
                </a:lnTo>
                <a:lnTo>
                  <a:pt x="139531" y="42399"/>
                </a:lnTo>
                <a:lnTo>
                  <a:pt x="167246" y="9815"/>
                </a:lnTo>
                <a:lnTo>
                  <a:pt x="183474" y="0"/>
                </a:lnTo>
                <a:lnTo>
                  <a:pt x="197395" y="600"/>
                </a:lnTo>
                <a:lnTo>
                  <a:pt x="205058" y="2736"/>
                </a:lnTo>
                <a:lnTo>
                  <a:pt x="210873" y="6982"/>
                </a:lnTo>
                <a:lnTo>
                  <a:pt x="219216" y="19225"/>
                </a:lnTo>
                <a:lnTo>
                  <a:pt x="221512" y="37837"/>
                </a:lnTo>
                <a:lnTo>
                  <a:pt x="218770" y="60926"/>
                </a:lnTo>
                <a:lnTo>
                  <a:pt x="204620" y="103103"/>
                </a:lnTo>
                <a:lnTo>
                  <a:pt x="190565" y="137205"/>
                </a:lnTo>
                <a:lnTo>
                  <a:pt x="174911" y="177291"/>
                </a:lnTo>
                <a:lnTo>
                  <a:pt x="157841" y="220272"/>
                </a:lnTo>
                <a:lnTo>
                  <a:pt x="138496" y="262893"/>
                </a:lnTo>
                <a:lnTo>
                  <a:pt x="123783" y="307236"/>
                </a:lnTo>
                <a:lnTo>
                  <a:pt x="113246" y="352109"/>
                </a:lnTo>
                <a:lnTo>
                  <a:pt x="106210" y="395571"/>
                </a:lnTo>
                <a:lnTo>
                  <a:pt x="102613" y="430880"/>
                </a:lnTo>
                <a:lnTo>
                  <a:pt x="102469" y="472677"/>
                </a:lnTo>
                <a:lnTo>
                  <a:pt x="108742" y="508292"/>
                </a:lnTo>
                <a:lnTo>
                  <a:pt x="111385" y="511941"/>
                </a:lnTo>
                <a:lnTo>
                  <a:pt x="114558" y="513669"/>
                </a:lnTo>
                <a:lnTo>
                  <a:pt x="118084" y="514115"/>
                </a:lnTo>
                <a:lnTo>
                  <a:pt x="127645" y="510848"/>
                </a:lnTo>
                <a:lnTo>
                  <a:pt x="133159" y="508000"/>
                </a:lnTo>
                <a:lnTo>
                  <a:pt x="143047" y="495430"/>
                </a:lnTo>
                <a:lnTo>
                  <a:pt x="160894" y="455244"/>
                </a:lnTo>
                <a:lnTo>
                  <a:pt x="170381" y="412241"/>
                </a:lnTo>
                <a:lnTo>
                  <a:pt x="177661" y="367122"/>
                </a:lnTo>
                <a:lnTo>
                  <a:pt x="176303" y="324248"/>
                </a:lnTo>
                <a:lnTo>
                  <a:pt x="172595" y="307183"/>
                </a:lnTo>
                <a:lnTo>
                  <a:pt x="173004" y="304492"/>
                </a:lnTo>
                <a:lnTo>
                  <a:pt x="173981" y="302697"/>
                </a:lnTo>
                <a:lnTo>
                  <a:pt x="176044" y="301500"/>
                </a:lnTo>
                <a:lnTo>
                  <a:pt x="187100" y="299816"/>
                </a:lnTo>
                <a:lnTo>
                  <a:pt x="226786" y="299200"/>
                </a:lnTo>
                <a:lnTo>
                  <a:pt x="263752" y="295764"/>
                </a:lnTo>
                <a:lnTo>
                  <a:pt x="295399" y="292212"/>
                </a:lnTo>
                <a:lnTo>
                  <a:pt x="329925" y="287576"/>
                </a:lnTo>
                <a:lnTo>
                  <a:pt x="375452" y="278443"/>
                </a:lnTo>
                <a:lnTo>
                  <a:pt x="398186" y="2737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SMARTInkShape-Group57"/>
          <p:cNvGrpSpPr/>
          <p:nvPr/>
        </p:nvGrpSpPr>
        <p:grpSpPr>
          <a:xfrm>
            <a:off x="9495015" y="3653993"/>
            <a:ext cx="227120" cy="511608"/>
            <a:chOff x="9495015" y="3653993"/>
            <a:chExt cx="227120" cy="511608"/>
          </a:xfrm>
        </p:grpSpPr>
        <p:sp>
          <p:nvSpPr>
            <p:cNvPr id="142" name="SMARTInkShape-345"/>
            <p:cNvSpPr/>
            <p:nvPr>
              <p:custDataLst>
                <p:tags r:id="rId74"/>
              </p:custDataLst>
            </p:nvPr>
          </p:nvSpPr>
          <p:spPr>
            <a:xfrm>
              <a:off x="9495015" y="4159250"/>
              <a:ext cx="195086" cy="6351"/>
            </a:xfrm>
            <a:custGeom>
              <a:avLst/>
              <a:gdLst/>
              <a:ahLst/>
              <a:cxnLst/>
              <a:rect l="0" t="0" r="0" b="0"/>
              <a:pathLst>
                <a:path w="1950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3856" y="6350"/>
                  </a:lnTo>
                  <a:lnTo>
                    <a:pt x="76131" y="4468"/>
                  </a:lnTo>
                  <a:lnTo>
                    <a:pt x="113994" y="1986"/>
                  </a:lnTo>
                  <a:lnTo>
                    <a:pt x="154340" y="883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46"/>
            <p:cNvSpPr/>
            <p:nvPr>
              <p:custDataLst>
                <p:tags r:id="rId75"/>
              </p:custDataLst>
            </p:nvPr>
          </p:nvSpPr>
          <p:spPr>
            <a:xfrm>
              <a:off x="9502579" y="4127500"/>
              <a:ext cx="155772" cy="6351"/>
            </a:xfrm>
            <a:custGeom>
              <a:avLst/>
              <a:gdLst/>
              <a:ahLst/>
              <a:cxnLst/>
              <a:rect l="0" t="0" r="0" b="0"/>
              <a:pathLst>
                <a:path w="155772" h="6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5" y="5467"/>
                  </a:lnTo>
                  <a:lnTo>
                    <a:pt x="48000" y="6272"/>
                  </a:lnTo>
                  <a:lnTo>
                    <a:pt x="93561" y="1970"/>
                  </a:lnTo>
                  <a:lnTo>
                    <a:pt x="135800" y="2270"/>
                  </a:lnTo>
                  <a:lnTo>
                    <a:pt x="1557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47"/>
            <p:cNvSpPr/>
            <p:nvPr>
              <p:custDataLst>
                <p:tags r:id="rId76"/>
              </p:custDataLst>
            </p:nvPr>
          </p:nvSpPr>
          <p:spPr>
            <a:xfrm>
              <a:off x="9537787" y="3653993"/>
              <a:ext cx="184348" cy="410488"/>
            </a:xfrm>
            <a:custGeom>
              <a:avLst/>
              <a:gdLst/>
              <a:ahLst/>
              <a:cxnLst/>
              <a:rect l="0" t="0" r="0" b="0"/>
              <a:pathLst>
                <a:path w="184348" h="410488">
                  <a:moveTo>
                    <a:pt x="25313" y="130607"/>
                  </a:moveTo>
                  <a:lnTo>
                    <a:pt x="25313" y="130607"/>
                  </a:lnTo>
                  <a:lnTo>
                    <a:pt x="16475" y="167235"/>
                  </a:lnTo>
                  <a:lnTo>
                    <a:pt x="10386" y="208644"/>
                  </a:lnTo>
                  <a:lnTo>
                    <a:pt x="8095" y="242196"/>
                  </a:lnTo>
                  <a:lnTo>
                    <a:pt x="6371" y="277569"/>
                  </a:lnTo>
                  <a:lnTo>
                    <a:pt x="3254" y="312105"/>
                  </a:lnTo>
                  <a:lnTo>
                    <a:pt x="902" y="356540"/>
                  </a:lnTo>
                  <a:lnTo>
                    <a:pt x="42" y="402896"/>
                  </a:lnTo>
                  <a:lnTo>
                    <a:pt x="0" y="407383"/>
                  </a:lnTo>
                  <a:lnTo>
                    <a:pt x="677" y="409669"/>
                  </a:lnTo>
                  <a:lnTo>
                    <a:pt x="1833" y="410487"/>
                  </a:lnTo>
                  <a:lnTo>
                    <a:pt x="3310" y="410327"/>
                  </a:lnTo>
                  <a:lnTo>
                    <a:pt x="4294" y="408103"/>
                  </a:lnTo>
                  <a:lnTo>
                    <a:pt x="9374" y="370036"/>
                  </a:lnTo>
                  <a:lnTo>
                    <a:pt x="18395" y="323139"/>
                  </a:lnTo>
                  <a:lnTo>
                    <a:pt x="26001" y="281794"/>
                  </a:lnTo>
                  <a:lnTo>
                    <a:pt x="34791" y="234490"/>
                  </a:lnTo>
                  <a:lnTo>
                    <a:pt x="40098" y="209034"/>
                  </a:lnTo>
                  <a:lnTo>
                    <a:pt x="45754" y="182891"/>
                  </a:lnTo>
                  <a:lnTo>
                    <a:pt x="50935" y="158408"/>
                  </a:lnTo>
                  <a:lnTo>
                    <a:pt x="60453" y="112389"/>
                  </a:lnTo>
                  <a:lnTo>
                    <a:pt x="71270" y="75943"/>
                  </a:lnTo>
                  <a:lnTo>
                    <a:pt x="87378" y="35388"/>
                  </a:lnTo>
                  <a:lnTo>
                    <a:pt x="97347" y="17026"/>
                  </a:lnTo>
                  <a:lnTo>
                    <a:pt x="108833" y="6514"/>
                  </a:lnTo>
                  <a:lnTo>
                    <a:pt x="120993" y="1371"/>
                  </a:lnTo>
                  <a:lnTo>
                    <a:pt x="127200" y="0"/>
                  </a:lnTo>
                  <a:lnTo>
                    <a:pt x="134160" y="2613"/>
                  </a:lnTo>
                  <a:lnTo>
                    <a:pt x="149419" y="14925"/>
                  </a:lnTo>
                  <a:lnTo>
                    <a:pt x="167135" y="48431"/>
                  </a:lnTo>
                  <a:lnTo>
                    <a:pt x="181321" y="86268"/>
                  </a:lnTo>
                  <a:lnTo>
                    <a:pt x="184347" y="120918"/>
                  </a:lnTo>
                  <a:lnTo>
                    <a:pt x="178545" y="140882"/>
                  </a:lnTo>
                  <a:lnTo>
                    <a:pt x="174034" y="150157"/>
                  </a:lnTo>
                  <a:lnTo>
                    <a:pt x="157733" y="164225"/>
                  </a:lnTo>
                  <a:lnTo>
                    <a:pt x="135671" y="174476"/>
                  </a:lnTo>
                  <a:lnTo>
                    <a:pt x="95484" y="182803"/>
                  </a:lnTo>
                  <a:lnTo>
                    <a:pt x="55825" y="181429"/>
                  </a:lnTo>
                  <a:lnTo>
                    <a:pt x="25313" y="17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58"/>
          <p:cNvGrpSpPr/>
          <p:nvPr/>
        </p:nvGrpSpPr>
        <p:grpSpPr>
          <a:xfrm>
            <a:off x="6103233" y="4104689"/>
            <a:ext cx="832666" cy="588383"/>
            <a:chOff x="6103233" y="4104689"/>
            <a:chExt cx="832666" cy="588383"/>
          </a:xfrm>
        </p:grpSpPr>
        <p:sp>
          <p:nvSpPr>
            <p:cNvPr id="146" name="SMARTInkShape-348"/>
            <p:cNvSpPr/>
            <p:nvPr>
              <p:custDataLst>
                <p:tags r:id="rId69"/>
              </p:custDataLst>
            </p:nvPr>
          </p:nvSpPr>
          <p:spPr>
            <a:xfrm>
              <a:off x="6864350" y="4161015"/>
              <a:ext cx="71549" cy="410986"/>
            </a:xfrm>
            <a:custGeom>
              <a:avLst/>
              <a:gdLst/>
              <a:ahLst/>
              <a:cxnLst/>
              <a:rect l="0" t="0" r="0" b="0"/>
              <a:pathLst>
                <a:path w="71549" h="410986">
                  <a:moveTo>
                    <a:pt x="25400" y="10935"/>
                  </a:moveTo>
                  <a:lnTo>
                    <a:pt x="25400" y="10935"/>
                  </a:lnTo>
                  <a:lnTo>
                    <a:pt x="30867" y="0"/>
                  </a:lnTo>
                  <a:lnTo>
                    <a:pt x="31866" y="823"/>
                  </a:lnTo>
                  <a:lnTo>
                    <a:pt x="53370" y="45375"/>
                  </a:lnTo>
                  <a:lnTo>
                    <a:pt x="63230" y="77041"/>
                  </a:lnTo>
                  <a:lnTo>
                    <a:pt x="69965" y="119338"/>
                  </a:lnTo>
                  <a:lnTo>
                    <a:pt x="71548" y="166359"/>
                  </a:lnTo>
                  <a:lnTo>
                    <a:pt x="70981" y="190751"/>
                  </a:lnTo>
                  <a:lnTo>
                    <a:pt x="69193" y="214773"/>
                  </a:lnTo>
                  <a:lnTo>
                    <a:pt x="63443" y="262161"/>
                  </a:lnTo>
                  <a:lnTo>
                    <a:pt x="52421" y="307211"/>
                  </a:lnTo>
                  <a:lnTo>
                    <a:pt x="37409" y="347930"/>
                  </a:lnTo>
                  <a:lnTo>
                    <a:pt x="12652" y="390420"/>
                  </a:lnTo>
                  <a:lnTo>
                    <a:pt x="0" y="410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49"/>
            <p:cNvSpPr/>
            <p:nvPr>
              <p:custDataLst>
                <p:tags r:id="rId70"/>
              </p:custDataLst>
            </p:nvPr>
          </p:nvSpPr>
          <p:spPr>
            <a:xfrm>
              <a:off x="6616764" y="4317233"/>
              <a:ext cx="139873" cy="375839"/>
            </a:xfrm>
            <a:custGeom>
              <a:avLst/>
              <a:gdLst/>
              <a:ahLst/>
              <a:cxnLst/>
              <a:rect l="0" t="0" r="0" b="0"/>
              <a:pathLst>
                <a:path w="139873" h="375839">
                  <a:moveTo>
                    <a:pt x="18986" y="134117"/>
                  </a:moveTo>
                  <a:lnTo>
                    <a:pt x="18986" y="134117"/>
                  </a:lnTo>
                  <a:lnTo>
                    <a:pt x="12078" y="174299"/>
                  </a:lnTo>
                  <a:lnTo>
                    <a:pt x="6120" y="217283"/>
                  </a:lnTo>
                  <a:lnTo>
                    <a:pt x="3650" y="261299"/>
                  </a:lnTo>
                  <a:lnTo>
                    <a:pt x="3623" y="305621"/>
                  </a:lnTo>
                  <a:lnTo>
                    <a:pt x="1028" y="344388"/>
                  </a:lnTo>
                  <a:lnTo>
                    <a:pt x="31" y="375838"/>
                  </a:lnTo>
                  <a:lnTo>
                    <a:pt x="0" y="375697"/>
                  </a:lnTo>
                  <a:lnTo>
                    <a:pt x="4970" y="335272"/>
                  </a:lnTo>
                  <a:lnTo>
                    <a:pt x="7112" y="301836"/>
                  </a:lnTo>
                  <a:lnTo>
                    <a:pt x="9659" y="279091"/>
                  </a:lnTo>
                  <a:lnTo>
                    <a:pt x="12769" y="254050"/>
                  </a:lnTo>
                  <a:lnTo>
                    <a:pt x="16252" y="227478"/>
                  </a:lnTo>
                  <a:lnTo>
                    <a:pt x="19985" y="199885"/>
                  </a:lnTo>
                  <a:lnTo>
                    <a:pt x="23886" y="171612"/>
                  </a:lnTo>
                  <a:lnTo>
                    <a:pt x="28602" y="146414"/>
                  </a:lnTo>
                  <a:lnTo>
                    <a:pt x="39488" y="101482"/>
                  </a:lnTo>
                  <a:lnTo>
                    <a:pt x="49500" y="65990"/>
                  </a:lnTo>
                  <a:lnTo>
                    <a:pt x="64951" y="27854"/>
                  </a:lnTo>
                  <a:lnTo>
                    <a:pt x="76809" y="12100"/>
                  </a:lnTo>
                  <a:lnTo>
                    <a:pt x="89134" y="2746"/>
                  </a:lnTo>
                  <a:lnTo>
                    <a:pt x="103550" y="0"/>
                  </a:lnTo>
                  <a:lnTo>
                    <a:pt x="111345" y="256"/>
                  </a:lnTo>
                  <a:lnTo>
                    <a:pt x="117953" y="4659"/>
                  </a:lnTo>
                  <a:lnTo>
                    <a:pt x="129058" y="20841"/>
                  </a:lnTo>
                  <a:lnTo>
                    <a:pt x="139872" y="53752"/>
                  </a:lnTo>
                  <a:lnTo>
                    <a:pt x="137624" y="79820"/>
                  </a:lnTo>
                  <a:lnTo>
                    <a:pt x="122577" y="122262"/>
                  </a:lnTo>
                  <a:lnTo>
                    <a:pt x="106654" y="150015"/>
                  </a:lnTo>
                  <a:lnTo>
                    <a:pt x="65701" y="192814"/>
                  </a:lnTo>
                  <a:lnTo>
                    <a:pt x="38707" y="211480"/>
                  </a:lnTo>
                  <a:lnTo>
                    <a:pt x="30016" y="215326"/>
                  </a:lnTo>
                  <a:lnTo>
                    <a:pt x="24928" y="215773"/>
                  </a:lnTo>
                  <a:lnTo>
                    <a:pt x="22242" y="213954"/>
                  </a:lnTo>
                  <a:lnTo>
                    <a:pt x="18986" y="203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0"/>
            <p:cNvSpPr/>
            <p:nvPr>
              <p:custDataLst>
                <p:tags r:id="rId71"/>
              </p:custDataLst>
            </p:nvPr>
          </p:nvSpPr>
          <p:spPr>
            <a:xfrm>
              <a:off x="6421679" y="4160395"/>
              <a:ext cx="144222" cy="424306"/>
            </a:xfrm>
            <a:custGeom>
              <a:avLst/>
              <a:gdLst/>
              <a:ahLst/>
              <a:cxnLst/>
              <a:rect l="0" t="0" r="0" b="0"/>
              <a:pathLst>
                <a:path w="144222" h="424306">
                  <a:moveTo>
                    <a:pt x="144221" y="11555"/>
                  </a:moveTo>
                  <a:lnTo>
                    <a:pt x="144221" y="11555"/>
                  </a:lnTo>
                  <a:lnTo>
                    <a:pt x="133389" y="1430"/>
                  </a:lnTo>
                  <a:lnTo>
                    <a:pt x="129293" y="0"/>
                  </a:lnTo>
                  <a:lnTo>
                    <a:pt x="123240" y="1245"/>
                  </a:lnTo>
                  <a:lnTo>
                    <a:pt x="119650" y="2565"/>
                  </a:lnTo>
                  <a:lnTo>
                    <a:pt x="104485" y="14535"/>
                  </a:lnTo>
                  <a:lnTo>
                    <a:pt x="74623" y="59939"/>
                  </a:lnTo>
                  <a:lnTo>
                    <a:pt x="55667" y="95383"/>
                  </a:lnTo>
                  <a:lnTo>
                    <a:pt x="37367" y="140299"/>
                  </a:lnTo>
                  <a:lnTo>
                    <a:pt x="28535" y="165118"/>
                  </a:lnTo>
                  <a:lnTo>
                    <a:pt x="20530" y="190130"/>
                  </a:lnTo>
                  <a:lnTo>
                    <a:pt x="13077" y="215272"/>
                  </a:lnTo>
                  <a:lnTo>
                    <a:pt x="5991" y="240499"/>
                  </a:lnTo>
                  <a:lnTo>
                    <a:pt x="0" y="287345"/>
                  </a:lnTo>
                  <a:lnTo>
                    <a:pt x="395" y="328862"/>
                  </a:lnTo>
                  <a:lnTo>
                    <a:pt x="9962" y="374624"/>
                  </a:lnTo>
                  <a:lnTo>
                    <a:pt x="22697" y="396815"/>
                  </a:lnTo>
                  <a:lnTo>
                    <a:pt x="39645" y="410441"/>
                  </a:lnTo>
                  <a:lnTo>
                    <a:pt x="68021" y="424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51"/>
            <p:cNvSpPr/>
            <p:nvPr>
              <p:custDataLst>
                <p:tags r:id="rId72"/>
              </p:custDataLst>
            </p:nvPr>
          </p:nvSpPr>
          <p:spPr>
            <a:xfrm>
              <a:off x="6103233" y="4343400"/>
              <a:ext cx="221368" cy="63501"/>
            </a:xfrm>
            <a:custGeom>
              <a:avLst/>
              <a:gdLst/>
              <a:ahLst/>
              <a:cxnLst/>
              <a:rect l="0" t="0" r="0" b="0"/>
              <a:pathLst>
                <a:path w="221368" h="63501">
                  <a:moveTo>
                    <a:pt x="5467" y="63500"/>
                  </a:moveTo>
                  <a:lnTo>
                    <a:pt x="5467" y="63500"/>
                  </a:lnTo>
                  <a:lnTo>
                    <a:pt x="2096" y="60129"/>
                  </a:lnTo>
                  <a:lnTo>
                    <a:pt x="441" y="56592"/>
                  </a:lnTo>
                  <a:lnTo>
                    <a:pt x="0" y="54661"/>
                  </a:lnTo>
                  <a:lnTo>
                    <a:pt x="1822" y="52668"/>
                  </a:lnTo>
                  <a:lnTo>
                    <a:pt x="48281" y="30761"/>
                  </a:lnTo>
                  <a:lnTo>
                    <a:pt x="91374" y="17268"/>
                  </a:lnTo>
                  <a:lnTo>
                    <a:pt x="131581" y="5743"/>
                  </a:lnTo>
                  <a:lnTo>
                    <a:pt x="170305" y="1702"/>
                  </a:lnTo>
                  <a:lnTo>
                    <a:pt x="221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2"/>
            <p:cNvSpPr/>
            <p:nvPr>
              <p:custDataLst>
                <p:tags r:id="rId73"/>
              </p:custDataLst>
            </p:nvPr>
          </p:nvSpPr>
          <p:spPr>
            <a:xfrm>
              <a:off x="6173668" y="4104689"/>
              <a:ext cx="124650" cy="460962"/>
            </a:xfrm>
            <a:custGeom>
              <a:avLst/>
              <a:gdLst/>
              <a:ahLst/>
              <a:cxnLst/>
              <a:rect l="0" t="0" r="0" b="0"/>
              <a:pathLst>
                <a:path w="124650" h="460962">
                  <a:moveTo>
                    <a:pt x="119182" y="60911"/>
                  </a:moveTo>
                  <a:lnTo>
                    <a:pt x="119182" y="60911"/>
                  </a:lnTo>
                  <a:lnTo>
                    <a:pt x="124208" y="40189"/>
                  </a:lnTo>
                  <a:lnTo>
                    <a:pt x="124649" y="34396"/>
                  </a:lnTo>
                  <a:lnTo>
                    <a:pt x="121377" y="24197"/>
                  </a:lnTo>
                  <a:lnTo>
                    <a:pt x="111150" y="6151"/>
                  </a:lnTo>
                  <a:lnTo>
                    <a:pt x="107477" y="3238"/>
                  </a:lnTo>
                  <a:lnTo>
                    <a:pt x="97752" y="0"/>
                  </a:lnTo>
                  <a:lnTo>
                    <a:pt x="84492" y="2324"/>
                  </a:lnTo>
                  <a:lnTo>
                    <a:pt x="69192" y="9472"/>
                  </a:lnTo>
                  <a:lnTo>
                    <a:pt x="52985" y="22057"/>
                  </a:lnTo>
                  <a:lnTo>
                    <a:pt x="31364" y="58493"/>
                  </a:lnTo>
                  <a:lnTo>
                    <a:pt x="18064" y="92762"/>
                  </a:lnTo>
                  <a:lnTo>
                    <a:pt x="7213" y="132922"/>
                  </a:lnTo>
                  <a:lnTo>
                    <a:pt x="2391" y="178994"/>
                  </a:lnTo>
                  <a:lnTo>
                    <a:pt x="247" y="223929"/>
                  </a:lnTo>
                  <a:lnTo>
                    <a:pt x="0" y="267419"/>
                  </a:lnTo>
                  <a:lnTo>
                    <a:pt x="2242" y="310267"/>
                  </a:lnTo>
                  <a:lnTo>
                    <a:pt x="5590" y="347184"/>
                  </a:lnTo>
                  <a:lnTo>
                    <a:pt x="9560" y="393853"/>
                  </a:lnTo>
                  <a:lnTo>
                    <a:pt x="10901" y="440806"/>
                  </a:lnTo>
                  <a:lnTo>
                    <a:pt x="11232" y="460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59"/>
          <p:cNvGrpSpPr/>
          <p:nvPr/>
        </p:nvGrpSpPr>
        <p:grpSpPr>
          <a:xfrm>
            <a:off x="2962479" y="4878243"/>
            <a:ext cx="1380922" cy="403346"/>
            <a:chOff x="2962479" y="4878243"/>
            <a:chExt cx="1380922" cy="403346"/>
          </a:xfrm>
        </p:grpSpPr>
        <p:sp>
          <p:nvSpPr>
            <p:cNvPr id="152" name="SMARTInkShape-353"/>
            <p:cNvSpPr/>
            <p:nvPr>
              <p:custDataLst>
                <p:tags r:id="rId59"/>
              </p:custDataLst>
            </p:nvPr>
          </p:nvSpPr>
          <p:spPr>
            <a:xfrm>
              <a:off x="4235559" y="5055816"/>
              <a:ext cx="107842" cy="167101"/>
            </a:xfrm>
            <a:custGeom>
              <a:avLst/>
              <a:gdLst/>
              <a:ahLst/>
              <a:cxnLst/>
              <a:rect l="0" t="0" r="0" b="0"/>
              <a:pathLst>
                <a:path w="107842" h="167101">
                  <a:moveTo>
                    <a:pt x="25291" y="30534"/>
                  </a:moveTo>
                  <a:lnTo>
                    <a:pt x="25291" y="30534"/>
                  </a:lnTo>
                  <a:lnTo>
                    <a:pt x="16453" y="70533"/>
                  </a:lnTo>
                  <a:lnTo>
                    <a:pt x="8284" y="114739"/>
                  </a:lnTo>
                  <a:lnTo>
                    <a:pt x="720" y="162040"/>
                  </a:lnTo>
                  <a:lnTo>
                    <a:pt x="137" y="167100"/>
                  </a:lnTo>
                  <a:lnTo>
                    <a:pt x="0" y="165784"/>
                  </a:lnTo>
                  <a:lnTo>
                    <a:pt x="12110" y="119859"/>
                  </a:lnTo>
                  <a:lnTo>
                    <a:pt x="27030" y="79187"/>
                  </a:lnTo>
                  <a:lnTo>
                    <a:pt x="41485" y="38129"/>
                  </a:lnTo>
                  <a:lnTo>
                    <a:pt x="52244" y="19564"/>
                  </a:lnTo>
                  <a:lnTo>
                    <a:pt x="63376" y="8019"/>
                  </a:lnTo>
                  <a:lnTo>
                    <a:pt x="73027" y="2888"/>
                  </a:lnTo>
                  <a:lnTo>
                    <a:pt x="86393" y="0"/>
                  </a:lnTo>
                  <a:lnTo>
                    <a:pt x="90015" y="1712"/>
                  </a:lnTo>
                  <a:lnTo>
                    <a:pt x="95920" y="9257"/>
                  </a:lnTo>
                  <a:lnTo>
                    <a:pt x="104754" y="46557"/>
                  </a:lnTo>
                  <a:lnTo>
                    <a:pt x="107231" y="92809"/>
                  </a:lnTo>
                  <a:lnTo>
                    <a:pt x="107760" y="138897"/>
                  </a:lnTo>
                  <a:lnTo>
                    <a:pt x="107841" y="151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54"/>
            <p:cNvSpPr/>
            <p:nvPr>
              <p:custDataLst>
                <p:tags r:id="rId60"/>
              </p:custDataLst>
            </p:nvPr>
          </p:nvSpPr>
          <p:spPr>
            <a:xfrm>
              <a:off x="4203700" y="50165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55"/>
            <p:cNvSpPr/>
            <p:nvPr>
              <p:custDataLst>
                <p:tags r:id="rId61"/>
              </p:custDataLst>
            </p:nvPr>
          </p:nvSpPr>
          <p:spPr>
            <a:xfrm>
              <a:off x="4191000" y="50863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6350" y="4738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6"/>
            <p:cNvSpPr/>
            <p:nvPr>
              <p:custDataLst>
                <p:tags r:id="rId62"/>
              </p:custDataLst>
            </p:nvPr>
          </p:nvSpPr>
          <p:spPr>
            <a:xfrm>
              <a:off x="4049963" y="5068544"/>
              <a:ext cx="90238" cy="132107"/>
            </a:xfrm>
            <a:custGeom>
              <a:avLst/>
              <a:gdLst/>
              <a:ahLst/>
              <a:cxnLst/>
              <a:rect l="0" t="0" r="0" b="0"/>
              <a:pathLst>
                <a:path w="90238" h="132107">
                  <a:moveTo>
                    <a:pt x="90237" y="24156"/>
                  </a:moveTo>
                  <a:lnTo>
                    <a:pt x="90237" y="24156"/>
                  </a:lnTo>
                  <a:lnTo>
                    <a:pt x="47285" y="1556"/>
                  </a:lnTo>
                  <a:lnTo>
                    <a:pt x="37281" y="0"/>
                  </a:lnTo>
                  <a:lnTo>
                    <a:pt x="32354" y="1702"/>
                  </a:lnTo>
                  <a:lnTo>
                    <a:pt x="23119" y="9238"/>
                  </a:lnTo>
                  <a:lnTo>
                    <a:pt x="9986" y="25380"/>
                  </a:lnTo>
                  <a:lnTo>
                    <a:pt x="529" y="50310"/>
                  </a:lnTo>
                  <a:lnTo>
                    <a:pt x="0" y="76669"/>
                  </a:lnTo>
                  <a:lnTo>
                    <a:pt x="4312" y="95611"/>
                  </a:lnTo>
                  <a:lnTo>
                    <a:pt x="8068" y="101775"/>
                  </a:lnTo>
                  <a:lnTo>
                    <a:pt x="10058" y="103419"/>
                  </a:lnTo>
                  <a:lnTo>
                    <a:pt x="12795" y="103103"/>
                  </a:lnTo>
                  <a:lnTo>
                    <a:pt x="19600" y="98989"/>
                  </a:lnTo>
                  <a:lnTo>
                    <a:pt x="39125" y="79782"/>
                  </a:lnTo>
                  <a:lnTo>
                    <a:pt x="56339" y="50582"/>
                  </a:lnTo>
                  <a:lnTo>
                    <a:pt x="57532" y="47189"/>
                  </a:lnTo>
                  <a:lnTo>
                    <a:pt x="57850" y="47273"/>
                  </a:lnTo>
                  <a:lnTo>
                    <a:pt x="67936" y="93676"/>
                  </a:lnTo>
                  <a:lnTo>
                    <a:pt x="73594" y="112958"/>
                  </a:lnTo>
                  <a:lnTo>
                    <a:pt x="79548" y="121950"/>
                  </a:lnTo>
                  <a:lnTo>
                    <a:pt x="90237" y="132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57"/>
            <p:cNvSpPr/>
            <p:nvPr>
              <p:custDataLst>
                <p:tags r:id="rId63"/>
              </p:custDataLst>
            </p:nvPr>
          </p:nvSpPr>
          <p:spPr>
            <a:xfrm>
              <a:off x="3937883" y="5086350"/>
              <a:ext cx="107068" cy="25401"/>
            </a:xfrm>
            <a:custGeom>
              <a:avLst/>
              <a:gdLst/>
              <a:ahLst/>
              <a:cxnLst/>
              <a:rect l="0" t="0" r="0" b="0"/>
              <a:pathLst>
                <a:path w="1070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411" y="18933"/>
                  </a:lnTo>
                  <a:lnTo>
                    <a:pt x="2749" y="15940"/>
                  </a:lnTo>
                  <a:lnTo>
                    <a:pt x="6140" y="14140"/>
                  </a:lnTo>
                  <a:lnTo>
                    <a:pt x="46838" y="7317"/>
                  </a:lnTo>
                  <a:lnTo>
                    <a:pt x="90048" y="2177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58"/>
            <p:cNvSpPr/>
            <p:nvPr>
              <p:custDataLst>
                <p:tags r:id="rId64"/>
              </p:custDataLst>
            </p:nvPr>
          </p:nvSpPr>
          <p:spPr>
            <a:xfrm>
              <a:off x="3919479" y="4903867"/>
              <a:ext cx="81022" cy="350362"/>
            </a:xfrm>
            <a:custGeom>
              <a:avLst/>
              <a:gdLst/>
              <a:ahLst/>
              <a:cxnLst/>
              <a:rect l="0" t="0" r="0" b="0"/>
              <a:pathLst>
                <a:path w="81022" h="350362">
                  <a:moveTo>
                    <a:pt x="36571" y="23733"/>
                  </a:moveTo>
                  <a:lnTo>
                    <a:pt x="36571" y="23733"/>
                  </a:lnTo>
                  <a:lnTo>
                    <a:pt x="36571" y="0"/>
                  </a:lnTo>
                  <a:lnTo>
                    <a:pt x="36571" y="35107"/>
                  </a:lnTo>
                  <a:lnTo>
                    <a:pt x="32808" y="65242"/>
                  </a:lnTo>
                  <a:lnTo>
                    <a:pt x="27137" y="102153"/>
                  </a:lnTo>
                  <a:lnTo>
                    <a:pt x="22265" y="142077"/>
                  </a:lnTo>
                  <a:lnTo>
                    <a:pt x="15867" y="185221"/>
                  </a:lnTo>
                  <a:lnTo>
                    <a:pt x="9025" y="228150"/>
                  </a:lnTo>
                  <a:lnTo>
                    <a:pt x="3632" y="266045"/>
                  </a:lnTo>
                  <a:lnTo>
                    <a:pt x="0" y="312370"/>
                  </a:lnTo>
                  <a:lnTo>
                    <a:pt x="2295" y="339423"/>
                  </a:lnTo>
                  <a:lnTo>
                    <a:pt x="5580" y="347484"/>
                  </a:lnTo>
                  <a:lnTo>
                    <a:pt x="7443" y="349633"/>
                  </a:lnTo>
                  <a:lnTo>
                    <a:pt x="10802" y="350361"/>
                  </a:lnTo>
                  <a:lnTo>
                    <a:pt x="20179" y="349288"/>
                  </a:lnTo>
                  <a:lnTo>
                    <a:pt x="44100" y="334604"/>
                  </a:lnTo>
                  <a:lnTo>
                    <a:pt x="81021" y="29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59"/>
            <p:cNvSpPr/>
            <p:nvPr>
              <p:custDataLst>
                <p:tags r:id="rId65"/>
              </p:custDataLst>
            </p:nvPr>
          </p:nvSpPr>
          <p:spPr>
            <a:xfrm>
              <a:off x="3737006" y="4950519"/>
              <a:ext cx="99043" cy="305001"/>
            </a:xfrm>
            <a:custGeom>
              <a:avLst/>
              <a:gdLst/>
              <a:ahLst/>
              <a:cxnLst/>
              <a:rect l="0" t="0" r="0" b="0"/>
              <a:pathLst>
                <a:path w="99043" h="305001">
                  <a:moveTo>
                    <a:pt x="3144" y="15181"/>
                  </a:moveTo>
                  <a:lnTo>
                    <a:pt x="3144" y="15181"/>
                  </a:lnTo>
                  <a:lnTo>
                    <a:pt x="3144" y="0"/>
                  </a:lnTo>
                  <a:lnTo>
                    <a:pt x="3144" y="45600"/>
                  </a:lnTo>
                  <a:lnTo>
                    <a:pt x="3144" y="90281"/>
                  </a:lnTo>
                  <a:lnTo>
                    <a:pt x="3144" y="125464"/>
                  </a:lnTo>
                  <a:lnTo>
                    <a:pt x="3144" y="162268"/>
                  </a:lnTo>
                  <a:lnTo>
                    <a:pt x="3144" y="197910"/>
                  </a:lnTo>
                  <a:lnTo>
                    <a:pt x="1262" y="242184"/>
                  </a:lnTo>
                  <a:lnTo>
                    <a:pt x="0" y="269413"/>
                  </a:lnTo>
                  <a:lnTo>
                    <a:pt x="2523" y="284514"/>
                  </a:lnTo>
                  <a:lnTo>
                    <a:pt x="3435" y="283636"/>
                  </a:lnTo>
                  <a:lnTo>
                    <a:pt x="22892" y="240701"/>
                  </a:lnTo>
                  <a:lnTo>
                    <a:pt x="36982" y="214881"/>
                  </a:lnTo>
                  <a:lnTo>
                    <a:pt x="57335" y="190565"/>
                  </a:lnTo>
                  <a:lnTo>
                    <a:pt x="68151" y="184852"/>
                  </a:lnTo>
                  <a:lnTo>
                    <a:pt x="85599" y="181183"/>
                  </a:lnTo>
                  <a:lnTo>
                    <a:pt x="89159" y="182999"/>
                  </a:lnTo>
                  <a:lnTo>
                    <a:pt x="96877" y="190661"/>
                  </a:lnTo>
                  <a:lnTo>
                    <a:pt x="98794" y="196374"/>
                  </a:lnTo>
                  <a:lnTo>
                    <a:pt x="99042" y="210246"/>
                  </a:lnTo>
                  <a:lnTo>
                    <a:pt x="84664" y="250453"/>
                  </a:lnTo>
                  <a:lnTo>
                    <a:pt x="64392" y="290390"/>
                  </a:lnTo>
                  <a:lnTo>
                    <a:pt x="56000" y="299304"/>
                  </a:lnTo>
                  <a:lnTo>
                    <a:pt x="47567" y="303735"/>
                  </a:lnTo>
                  <a:lnTo>
                    <a:pt x="43342" y="304917"/>
                  </a:lnTo>
                  <a:lnTo>
                    <a:pt x="39821" y="305000"/>
                  </a:lnTo>
                  <a:lnTo>
                    <a:pt x="34027" y="303210"/>
                  </a:lnTo>
                  <a:lnTo>
                    <a:pt x="29099" y="298182"/>
                  </a:lnTo>
                  <a:lnTo>
                    <a:pt x="20187" y="286826"/>
                  </a:lnTo>
                  <a:lnTo>
                    <a:pt x="19445" y="283766"/>
                  </a:lnTo>
                  <a:lnTo>
                    <a:pt x="20502" y="276604"/>
                  </a:lnTo>
                  <a:lnTo>
                    <a:pt x="28544" y="26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60"/>
            <p:cNvSpPr/>
            <p:nvPr>
              <p:custDataLst>
                <p:tags r:id="rId66"/>
              </p:custDataLst>
            </p:nvPr>
          </p:nvSpPr>
          <p:spPr>
            <a:xfrm>
              <a:off x="3538176" y="4960264"/>
              <a:ext cx="151911" cy="277244"/>
            </a:xfrm>
            <a:custGeom>
              <a:avLst/>
              <a:gdLst/>
              <a:ahLst/>
              <a:cxnLst/>
              <a:rect l="0" t="0" r="0" b="0"/>
              <a:pathLst>
                <a:path w="151911" h="277244">
                  <a:moveTo>
                    <a:pt x="119424" y="30836"/>
                  </a:moveTo>
                  <a:lnTo>
                    <a:pt x="119424" y="30836"/>
                  </a:lnTo>
                  <a:lnTo>
                    <a:pt x="114398" y="18902"/>
                  </a:lnTo>
                  <a:lnTo>
                    <a:pt x="113957" y="16530"/>
                  </a:lnTo>
                  <a:lnTo>
                    <a:pt x="111545" y="14949"/>
                  </a:lnTo>
                  <a:lnTo>
                    <a:pt x="103222" y="13192"/>
                  </a:lnTo>
                  <a:lnTo>
                    <a:pt x="92468" y="18055"/>
                  </a:lnTo>
                  <a:lnTo>
                    <a:pt x="61574" y="45166"/>
                  </a:lnTo>
                  <a:lnTo>
                    <a:pt x="35177" y="81021"/>
                  </a:lnTo>
                  <a:lnTo>
                    <a:pt x="16224" y="126296"/>
                  </a:lnTo>
                  <a:lnTo>
                    <a:pt x="6294" y="162633"/>
                  </a:lnTo>
                  <a:lnTo>
                    <a:pt x="0" y="199479"/>
                  </a:lnTo>
                  <a:lnTo>
                    <a:pt x="1906" y="229966"/>
                  </a:lnTo>
                  <a:lnTo>
                    <a:pt x="9338" y="251982"/>
                  </a:lnTo>
                  <a:lnTo>
                    <a:pt x="14283" y="260817"/>
                  </a:lnTo>
                  <a:lnTo>
                    <a:pt x="27304" y="272514"/>
                  </a:lnTo>
                  <a:lnTo>
                    <a:pt x="34727" y="276621"/>
                  </a:lnTo>
                  <a:lnTo>
                    <a:pt x="43204" y="277243"/>
                  </a:lnTo>
                  <a:lnTo>
                    <a:pt x="62030" y="272289"/>
                  </a:lnTo>
                  <a:lnTo>
                    <a:pt x="92462" y="254229"/>
                  </a:lnTo>
                  <a:lnTo>
                    <a:pt x="120553" y="221431"/>
                  </a:lnTo>
                  <a:lnTo>
                    <a:pt x="141552" y="187733"/>
                  </a:lnTo>
                  <a:lnTo>
                    <a:pt x="149955" y="163362"/>
                  </a:lnTo>
                  <a:lnTo>
                    <a:pt x="151910" y="122470"/>
                  </a:lnTo>
                  <a:lnTo>
                    <a:pt x="141279" y="82446"/>
                  </a:lnTo>
                  <a:lnTo>
                    <a:pt x="121353" y="43776"/>
                  </a:lnTo>
                  <a:lnTo>
                    <a:pt x="97574" y="15620"/>
                  </a:lnTo>
                  <a:lnTo>
                    <a:pt x="79139" y="4553"/>
                  </a:lnTo>
                  <a:lnTo>
                    <a:pt x="69284" y="614"/>
                  </a:lnTo>
                  <a:lnTo>
                    <a:pt x="52690" y="0"/>
                  </a:lnTo>
                  <a:lnTo>
                    <a:pt x="45301" y="1812"/>
                  </a:lnTo>
                  <a:lnTo>
                    <a:pt x="40375" y="5842"/>
                  </a:lnTo>
                  <a:lnTo>
                    <a:pt x="30524" y="30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61"/>
            <p:cNvSpPr/>
            <p:nvPr>
              <p:custDataLst>
                <p:tags r:id="rId67"/>
              </p:custDataLst>
            </p:nvPr>
          </p:nvSpPr>
          <p:spPr>
            <a:xfrm>
              <a:off x="2962479" y="4878243"/>
              <a:ext cx="389311" cy="403346"/>
            </a:xfrm>
            <a:custGeom>
              <a:avLst/>
              <a:gdLst/>
              <a:ahLst/>
              <a:cxnLst/>
              <a:rect l="0" t="0" r="0" b="0"/>
              <a:pathLst>
                <a:path w="389311" h="403346">
                  <a:moveTo>
                    <a:pt x="269671" y="62057"/>
                  </a:moveTo>
                  <a:lnTo>
                    <a:pt x="269671" y="62057"/>
                  </a:lnTo>
                  <a:lnTo>
                    <a:pt x="258826" y="47553"/>
                  </a:lnTo>
                  <a:lnTo>
                    <a:pt x="218608" y="14481"/>
                  </a:lnTo>
                  <a:lnTo>
                    <a:pt x="190048" y="3427"/>
                  </a:lnTo>
                  <a:lnTo>
                    <a:pt x="165567" y="0"/>
                  </a:lnTo>
                  <a:lnTo>
                    <a:pt x="137069" y="2356"/>
                  </a:lnTo>
                  <a:lnTo>
                    <a:pt x="102911" y="14263"/>
                  </a:lnTo>
                  <a:lnTo>
                    <a:pt x="69350" y="41311"/>
                  </a:lnTo>
                  <a:lnTo>
                    <a:pt x="43806" y="82878"/>
                  </a:lnTo>
                  <a:lnTo>
                    <a:pt x="29586" y="120229"/>
                  </a:lnTo>
                  <a:lnTo>
                    <a:pt x="16917" y="163405"/>
                  </a:lnTo>
                  <a:lnTo>
                    <a:pt x="6582" y="210818"/>
                  </a:lnTo>
                  <a:lnTo>
                    <a:pt x="1048" y="258230"/>
                  </a:lnTo>
                  <a:lnTo>
                    <a:pt x="0" y="303056"/>
                  </a:lnTo>
                  <a:lnTo>
                    <a:pt x="4237" y="341793"/>
                  </a:lnTo>
                  <a:lnTo>
                    <a:pt x="14588" y="370299"/>
                  </a:lnTo>
                  <a:lnTo>
                    <a:pt x="21299" y="381851"/>
                  </a:lnTo>
                  <a:lnTo>
                    <a:pt x="43807" y="396569"/>
                  </a:lnTo>
                  <a:lnTo>
                    <a:pt x="72626" y="403345"/>
                  </a:lnTo>
                  <a:lnTo>
                    <a:pt x="104249" y="401654"/>
                  </a:lnTo>
                  <a:lnTo>
                    <a:pt x="139000" y="394317"/>
                  </a:lnTo>
                  <a:lnTo>
                    <a:pt x="176317" y="384000"/>
                  </a:lnTo>
                  <a:lnTo>
                    <a:pt x="216421" y="372360"/>
                  </a:lnTo>
                  <a:lnTo>
                    <a:pt x="255882" y="356367"/>
                  </a:lnTo>
                  <a:lnTo>
                    <a:pt x="293176" y="336794"/>
                  </a:lnTo>
                  <a:lnTo>
                    <a:pt x="339822" y="301975"/>
                  </a:lnTo>
                  <a:lnTo>
                    <a:pt x="371047" y="264847"/>
                  </a:lnTo>
                  <a:lnTo>
                    <a:pt x="384342" y="239675"/>
                  </a:lnTo>
                  <a:lnTo>
                    <a:pt x="389310" y="208732"/>
                  </a:lnTo>
                  <a:lnTo>
                    <a:pt x="387755" y="173812"/>
                  </a:lnTo>
                  <a:lnTo>
                    <a:pt x="380008" y="137126"/>
                  </a:lnTo>
                  <a:lnTo>
                    <a:pt x="360376" y="90885"/>
                  </a:lnTo>
                  <a:lnTo>
                    <a:pt x="336685" y="53744"/>
                  </a:lnTo>
                  <a:lnTo>
                    <a:pt x="305049" y="27138"/>
                  </a:lnTo>
                  <a:lnTo>
                    <a:pt x="278978" y="12591"/>
                  </a:lnTo>
                  <a:lnTo>
                    <a:pt x="270936" y="14263"/>
                  </a:lnTo>
                  <a:lnTo>
                    <a:pt x="237921" y="43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62"/>
            <p:cNvSpPr/>
            <p:nvPr>
              <p:custDataLst>
                <p:tags r:id="rId68"/>
              </p:custDataLst>
            </p:nvPr>
          </p:nvSpPr>
          <p:spPr>
            <a:xfrm>
              <a:off x="3060961" y="5023583"/>
              <a:ext cx="209290" cy="182601"/>
            </a:xfrm>
            <a:custGeom>
              <a:avLst/>
              <a:gdLst/>
              <a:ahLst/>
              <a:cxnLst/>
              <a:rect l="0" t="0" r="0" b="0"/>
              <a:pathLst>
                <a:path w="209290" h="182601">
                  <a:moveTo>
                    <a:pt x="6089" y="50067"/>
                  </a:moveTo>
                  <a:lnTo>
                    <a:pt x="6089" y="50067"/>
                  </a:lnTo>
                  <a:lnTo>
                    <a:pt x="2718" y="46696"/>
                  </a:lnTo>
                  <a:lnTo>
                    <a:pt x="1063" y="43159"/>
                  </a:lnTo>
                  <a:lnTo>
                    <a:pt x="0" y="31769"/>
                  </a:lnTo>
                  <a:lnTo>
                    <a:pt x="3618" y="24060"/>
                  </a:lnTo>
                  <a:lnTo>
                    <a:pt x="6558" y="20029"/>
                  </a:lnTo>
                  <a:lnTo>
                    <a:pt x="24181" y="7614"/>
                  </a:lnTo>
                  <a:lnTo>
                    <a:pt x="50647" y="1740"/>
                  </a:lnTo>
                  <a:lnTo>
                    <a:pt x="77460" y="0"/>
                  </a:lnTo>
                  <a:lnTo>
                    <a:pt x="85420" y="2578"/>
                  </a:lnTo>
                  <a:lnTo>
                    <a:pt x="99908" y="12968"/>
                  </a:lnTo>
                  <a:lnTo>
                    <a:pt x="107759" y="30757"/>
                  </a:lnTo>
                  <a:lnTo>
                    <a:pt x="109852" y="41426"/>
                  </a:lnTo>
                  <a:lnTo>
                    <a:pt x="106533" y="64572"/>
                  </a:lnTo>
                  <a:lnTo>
                    <a:pt x="92765" y="101402"/>
                  </a:lnTo>
                  <a:lnTo>
                    <a:pt x="69149" y="145031"/>
                  </a:lnTo>
                  <a:lnTo>
                    <a:pt x="39564" y="181508"/>
                  </a:lnTo>
                  <a:lnTo>
                    <a:pt x="41106" y="182145"/>
                  </a:lnTo>
                  <a:lnTo>
                    <a:pt x="76208" y="182600"/>
                  </a:lnTo>
                  <a:lnTo>
                    <a:pt x="114928" y="174606"/>
                  </a:lnTo>
                  <a:lnTo>
                    <a:pt x="156548" y="163019"/>
                  </a:lnTo>
                  <a:lnTo>
                    <a:pt x="209289" y="14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363"/>
          <p:cNvSpPr/>
          <p:nvPr>
            <p:custDataLst>
              <p:tags r:id="rId5"/>
            </p:custDataLst>
          </p:nvPr>
        </p:nvSpPr>
        <p:spPr>
          <a:xfrm>
            <a:off x="4815008" y="4946911"/>
            <a:ext cx="411043" cy="322923"/>
          </a:xfrm>
          <a:custGeom>
            <a:avLst/>
            <a:gdLst/>
            <a:ahLst/>
            <a:cxnLst/>
            <a:rect l="0" t="0" r="0" b="0"/>
            <a:pathLst>
              <a:path w="411043" h="322923">
                <a:moveTo>
                  <a:pt x="99892" y="6089"/>
                </a:moveTo>
                <a:lnTo>
                  <a:pt x="99892" y="6089"/>
                </a:lnTo>
                <a:lnTo>
                  <a:pt x="99892" y="0"/>
                </a:lnTo>
                <a:lnTo>
                  <a:pt x="92984" y="39955"/>
                </a:lnTo>
                <a:lnTo>
                  <a:pt x="88355" y="70530"/>
                </a:lnTo>
                <a:lnTo>
                  <a:pt x="81594" y="107637"/>
                </a:lnTo>
                <a:lnTo>
                  <a:pt x="75767" y="149529"/>
                </a:lnTo>
                <a:lnTo>
                  <a:pt x="70826" y="192607"/>
                </a:lnTo>
                <a:lnTo>
                  <a:pt x="66277" y="232919"/>
                </a:lnTo>
                <a:lnTo>
                  <a:pt x="63785" y="266358"/>
                </a:lnTo>
                <a:lnTo>
                  <a:pt x="65557" y="308834"/>
                </a:lnTo>
                <a:lnTo>
                  <a:pt x="67376" y="322588"/>
                </a:lnTo>
                <a:lnTo>
                  <a:pt x="69042" y="322922"/>
                </a:lnTo>
                <a:lnTo>
                  <a:pt x="74657" y="317648"/>
                </a:lnTo>
                <a:lnTo>
                  <a:pt x="78093" y="304486"/>
                </a:lnTo>
                <a:lnTo>
                  <a:pt x="78209" y="286171"/>
                </a:lnTo>
                <a:lnTo>
                  <a:pt x="69635" y="250648"/>
                </a:lnTo>
                <a:lnTo>
                  <a:pt x="54709" y="207824"/>
                </a:lnTo>
                <a:lnTo>
                  <a:pt x="40329" y="178124"/>
                </a:lnTo>
                <a:lnTo>
                  <a:pt x="23683" y="163915"/>
                </a:lnTo>
                <a:lnTo>
                  <a:pt x="6940" y="154673"/>
                </a:lnTo>
                <a:lnTo>
                  <a:pt x="0" y="152639"/>
                </a:lnTo>
                <a:lnTo>
                  <a:pt x="35954" y="146393"/>
                </a:lnTo>
                <a:lnTo>
                  <a:pt x="80201" y="125007"/>
                </a:lnTo>
                <a:lnTo>
                  <a:pt x="119939" y="95221"/>
                </a:lnTo>
                <a:lnTo>
                  <a:pt x="156337" y="52521"/>
                </a:lnTo>
                <a:lnTo>
                  <a:pt x="174884" y="29720"/>
                </a:lnTo>
                <a:lnTo>
                  <a:pt x="177404" y="28193"/>
                </a:lnTo>
                <a:lnTo>
                  <a:pt x="179083" y="28586"/>
                </a:lnTo>
                <a:lnTo>
                  <a:pt x="180203" y="30259"/>
                </a:lnTo>
                <a:lnTo>
                  <a:pt x="180949" y="32785"/>
                </a:lnTo>
                <a:lnTo>
                  <a:pt x="167644" y="68669"/>
                </a:lnTo>
                <a:lnTo>
                  <a:pt x="154931" y="113375"/>
                </a:lnTo>
                <a:lnTo>
                  <a:pt x="146461" y="148316"/>
                </a:lnTo>
                <a:lnTo>
                  <a:pt x="137993" y="181249"/>
                </a:lnTo>
                <a:lnTo>
                  <a:pt x="127173" y="221912"/>
                </a:lnTo>
                <a:lnTo>
                  <a:pt x="120567" y="247452"/>
                </a:lnTo>
                <a:lnTo>
                  <a:pt x="120731" y="248842"/>
                </a:lnTo>
                <a:lnTo>
                  <a:pt x="121546" y="249063"/>
                </a:lnTo>
                <a:lnTo>
                  <a:pt x="122794" y="248505"/>
                </a:lnTo>
                <a:lnTo>
                  <a:pt x="157639" y="204835"/>
                </a:lnTo>
                <a:lnTo>
                  <a:pt x="176269" y="186568"/>
                </a:lnTo>
                <a:lnTo>
                  <a:pt x="188870" y="181552"/>
                </a:lnTo>
                <a:lnTo>
                  <a:pt x="197764" y="181204"/>
                </a:lnTo>
                <a:lnTo>
                  <a:pt x="201123" y="182099"/>
                </a:lnTo>
                <a:lnTo>
                  <a:pt x="204068" y="184812"/>
                </a:lnTo>
                <a:lnTo>
                  <a:pt x="211584" y="199450"/>
                </a:lnTo>
                <a:lnTo>
                  <a:pt x="226863" y="245241"/>
                </a:lnTo>
                <a:lnTo>
                  <a:pt x="235353" y="260527"/>
                </a:lnTo>
                <a:lnTo>
                  <a:pt x="238883" y="261087"/>
                </a:lnTo>
                <a:lnTo>
                  <a:pt x="248449" y="257946"/>
                </a:lnTo>
                <a:lnTo>
                  <a:pt x="262363" y="244872"/>
                </a:lnTo>
                <a:lnTo>
                  <a:pt x="283975" y="211544"/>
                </a:lnTo>
                <a:lnTo>
                  <a:pt x="297591" y="175867"/>
                </a:lnTo>
                <a:lnTo>
                  <a:pt x="298766" y="162450"/>
                </a:lnTo>
                <a:lnTo>
                  <a:pt x="296936" y="152488"/>
                </a:lnTo>
                <a:lnTo>
                  <a:pt x="293771" y="145709"/>
                </a:lnTo>
                <a:lnTo>
                  <a:pt x="291234" y="145030"/>
                </a:lnTo>
                <a:lnTo>
                  <a:pt x="288131" y="145989"/>
                </a:lnTo>
                <a:lnTo>
                  <a:pt x="284651" y="148038"/>
                </a:lnTo>
                <a:lnTo>
                  <a:pt x="273012" y="167779"/>
                </a:lnTo>
                <a:lnTo>
                  <a:pt x="263997" y="195970"/>
                </a:lnTo>
                <a:lnTo>
                  <a:pt x="263600" y="223295"/>
                </a:lnTo>
                <a:lnTo>
                  <a:pt x="270018" y="238797"/>
                </a:lnTo>
                <a:lnTo>
                  <a:pt x="274693" y="245895"/>
                </a:lnTo>
                <a:lnTo>
                  <a:pt x="289294" y="255662"/>
                </a:lnTo>
                <a:lnTo>
                  <a:pt x="308954" y="261649"/>
                </a:lnTo>
                <a:lnTo>
                  <a:pt x="348495" y="264314"/>
                </a:lnTo>
                <a:lnTo>
                  <a:pt x="390000" y="261654"/>
                </a:lnTo>
                <a:lnTo>
                  <a:pt x="411042" y="2600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SMARTInkShape-Group61"/>
          <p:cNvGrpSpPr/>
          <p:nvPr/>
        </p:nvGrpSpPr>
        <p:grpSpPr>
          <a:xfrm>
            <a:off x="5538522" y="4934706"/>
            <a:ext cx="1160729" cy="533174"/>
            <a:chOff x="5538522" y="4934706"/>
            <a:chExt cx="1160729" cy="533174"/>
          </a:xfrm>
        </p:grpSpPr>
        <p:sp>
          <p:nvSpPr>
            <p:cNvPr id="164" name="SMARTInkShape-364"/>
            <p:cNvSpPr/>
            <p:nvPr>
              <p:custDataLst>
                <p:tags r:id="rId46"/>
              </p:custDataLst>
            </p:nvPr>
          </p:nvSpPr>
          <p:spPr>
            <a:xfrm>
              <a:off x="6680200" y="52133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65"/>
            <p:cNvSpPr/>
            <p:nvPr>
              <p:custDataLst>
                <p:tags r:id="rId47"/>
              </p:custDataLst>
            </p:nvPr>
          </p:nvSpPr>
          <p:spPr>
            <a:xfrm>
              <a:off x="6667500" y="50355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4" y="1084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66"/>
            <p:cNvSpPr/>
            <p:nvPr>
              <p:custDataLst>
                <p:tags r:id="rId48"/>
              </p:custDataLst>
            </p:nvPr>
          </p:nvSpPr>
          <p:spPr>
            <a:xfrm>
              <a:off x="6470649" y="5041900"/>
              <a:ext cx="146052" cy="165824"/>
            </a:xfrm>
            <a:custGeom>
              <a:avLst/>
              <a:gdLst/>
              <a:ahLst/>
              <a:cxnLst/>
              <a:rect l="0" t="0" r="0" b="0"/>
              <a:pathLst>
                <a:path w="146052" h="165824">
                  <a:moveTo>
                    <a:pt x="1" y="12700"/>
                  </a:moveTo>
                  <a:lnTo>
                    <a:pt x="1" y="12700"/>
                  </a:lnTo>
                  <a:lnTo>
                    <a:pt x="0" y="3280"/>
                  </a:lnTo>
                  <a:lnTo>
                    <a:pt x="0" y="4515"/>
                  </a:lnTo>
                  <a:lnTo>
                    <a:pt x="3372" y="9177"/>
                  </a:lnTo>
                  <a:lnTo>
                    <a:pt x="31033" y="43006"/>
                  </a:lnTo>
                  <a:lnTo>
                    <a:pt x="48542" y="84773"/>
                  </a:lnTo>
                  <a:lnTo>
                    <a:pt x="54600" y="117938"/>
                  </a:lnTo>
                  <a:lnTo>
                    <a:pt x="45992" y="165126"/>
                  </a:lnTo>
                  <a:lnTo>
                    <a:pt x="44067" y="165823"/>
                  </a:lnTo>
                  <a:lnTo>
                    <a:pt x="41372" y="164876"/>
                  </a:lnTo>
                  <a:lnTo>
                    <a:pt x="38165" y="162834"/>
                  </a:lnTo>
                  <a:lnTo>
                    <a:pt x="36733" y="159356"/>
                  </a:lnTo>
                  <a:lnTo>
                    <a:pt x="39299" y="115651"/>
                  </a:lnTo>
                  <a:lnTo>
                    <a:pt x="51874" y="70744"/>
                  </a:lnTo>
                  <a:lnTo>
                    <a:pt x="65700" y="42127"/>
                  </a:lnTo>
                  <a:lnTo>
                    <a:pt x="83202" y="22125"/>
                  </a:lnTo>
                  <a:lnTo>
                    <a:pt x="89334" y="16866"/>
                  </a:lnTo>
                  <a:lnTo>
                    <a:pt x="103675" y="11024"/>
                  </a:lnTo>
                  <a:lnTo>
                    <a:pt x="146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67"/>
            <p:cNvSpPr/>
            <p:nvPr>
              <p:custDataLst>
                <p:tags r:id="rId49"/>
              </p:custDataLst>
            </p:nvPr>
          </p:nvSpPr>
          <p:spPr>
            <a:xfrm>
              <a:off x="6321101" y="5057579"/>
              <a:ext cx="98896" cy="130222"/>
            </a:xfrm>
            <a:custGeom>
              <a:avLst/>
              <a:gdLst/>
              <a:ahLst/>
              <a:cxnLst/>
              <a:rect l="0" t="0" r="0" b="0"/>
              <a:pathLst>
                <a:path w="98896" h="130222">
                  <a:moveTo>
                    <a:pt x="66999" y="3371"/>
                  </a:moveTo>
                  <a:lnTo>
                    <a:pt x="66999" y="3371"/>
                  </a:lnTo>
                  <a:lnTo>
                    <a:pt x="56886" y="0"/>
                  </a:lnTo>
                  <a:lnTo>
                    <a:pt x="46276" y="2108"/>
                  </a:lnTo>
                  <a:lnTo>
                    <a:pt x="34506" y="8454"/>
                  </a:lnTo>
                  <a:lnTo>
                    <a:pt x="22218" y="18330"/>
                  </a:lnTo>
                  <a:lnTo>
                    <a:pt x="6772" y="42532"/>
                  </a:lnTo>
                  <a:lnTo>
                    <a:pt x="0" y="68675"/>
                  </a:lnTo>
                  <a:lnTo>
                    <a:pt x="4735" y="97666"/>
                  </a:lnTo>
                  <a:lnTo>
                    <a:pt x="15103" y="112543"/>
                  </a:lnTo>
                  <a:lnTo>
                    <a:pt x="29118" y="123153"/>
                  </a:lnTo>
                  <a:lnTo>
                    <a:pt x="44753" y="130221"/>
                  </a:lnTo>
                  <a:lnTo>
                    <a:pt x="61110" y="130069"/>
                  </a:lnTo>
                  <a:lnTo>
                    <a:pt x="76376" y="125298"/>
                  </a:lnTo>
                  <a:lnTo>
                    <a:pt x="87865" y="118474"/>
                  </a:lnTo>
                  <a:lnTo>
                    <a:pt x="95793" y="106974"/>
                  </a:lnTo>
                  <a:lnTo>
                    <a:pt x="98895" y="99956"/>
                  </a:lnTo>
                  <a:lnTo>
                    <a:pt x="98580" y="84633"/>
                  </a:lnTo>
                  <a:lnTo>
                    <a:pt x="90467" y="62021"/>
                  </a:lnTo>
                  <a:lnTo>
                    <a:pt x="62241" y="14723"/>
                  </a:lnTo>
                  <a:lnTo>
                    <a:pt x="60649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68"/>
            <p:cNvSpPr/>
            <p:nvPr>
              <p:custDataLst>
                <p:tags r:id="rId50"/>
              </p:custDataLst>
            </p:nvPr>
          </p:nvSpPr>
          <p:spPr>
            <a:xfrm>
              <a:off x="6305550" y="5010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69"/>
            <p:cNvSpPr/>
            <p:nvPr>
              <p:custDataLst>
                <p:tags r:id="rId51"/>
              </p:custDataLst>
            </p:nvPr>
          </p:nvSpPr>
          <p:spPr>
            <a:xfrm>
              <a:off x="6286500" y="50546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1881" y="33893"/>
                  </a:lnTo>
                  <a:lnTo>
                    <a:pt x="5026" y="75659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70"/>
            <p:cNvSpPr/>
            <p:nvPr>
              <p:custDataLst>
                <p:tags r:id="rId52"/>
              </p:custDataLst>
            </p:nvPr>
          </p:nvSpPr>
          <p:spPr>
            <a:xfrm>
              <a:off x="6140712" y="5054600"/>
              <a:ext cx="114039" cy="129150"/>
            </a:xfrm>
            <a:custGeom>
              <a:avLst/>
              <a:gdLst/>
              <a:ahLst/>
              <a:cxnLst/>
              <a:rect l="0" t="0" r="0" b="0"/>
              <a:pathLst>
                <a:path w="114039" h="129150">
                  <a:moveTo>
                    <a:pt x="6088" y="19050"/>
                  </a:moveTo>
                  <a:lnTo>
                    <a:pt x="6088" y="19050"/>
                  </a:lnTo>
                  <a:lnTo>
                    <a:pt x="0" y="6873"/>
                  </a:lnTo>
                  <a:lnTo>
                    <a:pt x="3187" y="6505"/>
                  </a:lnTo>
                  <a:lnTo>
                    <a:pt x="6679" y="13944"/>
                  </a:lnTo>
                  <a:lnTo>
                    <a:pt x="25747" y="59698"/>
                  </a:lnTo>
                  <a:lnTo>
                    <a:pt x="34256" y="87773"/>
                  </a:lnTo>
                  <a:lnTo>
                    <a:pt x="34835" y="104627"/>
                  </a:lnTo>
                  <a:lnTo>
                    <a:pt x="26693" y="129149"/>
                  </a:lnTo>
                  <a:lnTo>
                    <a:pt x="26175" y="127728"/>
                  </a:lnTo>
                  <a:lnTo>
                    <a:pt x="25599" y="118621"/>
                  </a:lnTo>
                  <a:lnTo>
                    <a:pt x="41143" y="83299"/>
                  </a:lnTo>
                  <a:lnTo>
                    <a:pt x="68778" y="35870"/>
                  </a:lnTo>
                  <a:lnTo>
                    <a:pt x="82634" y="18764"/>
                  </a:lnTo>
                  <a:lnTo>
                    <a:pt x="114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71"/>
            <p:cNvSpPr/>
            <p:nvPr>
              <p:custDataLst>
                <p:tags r:id="rId53"/>
              </p:custDataLst>
            </p:nvPr>
          </p:nvSpPr>
          <p:spPr>
            <a:xfrm>
              <a:off x="6031643" y="5042972"/>
              <a:ext cx="102458" cy="138915"/>
            </a:xfrm>
            <a:custGeom>
              <a:avLst/>
              <a:gdLst/>
              <a:ahLst/>
              <a:cxnLst/>
              <a:rect l="0" t="0" r="0" b="0"/>
              <a:pathLst>
                <a:path w="102458" h="138915">
                  <a:moveTo>
                    <a:pt x="857" y="62428"/>
                  </a:moveTo>
                  <a:lnTo>
                    <a:pt x="857" y="62428"/>
                  </a:lnTo>
                  <a:lnTo>
                    <a:pt x="856" y="59057"/>
                  </a:lnTo>
                  <a:lnTo>
                    <a:pt x="4620" y="55520"/>
                  </a:lnTo>
                  <a:lnTo>
                    <a:pt x="34081" y="29020"/>
                  </a:lnTo>
                  <a:lnTo>
                    <a:pt x="55762" y="4354"/>
                  </a:lnTo>
                  <a:lnTo>
                    <a:pt x="59832" y="1339"/>
                  </a:lnTo>
                  <a:lnTo>
                    <a:pt x="59929" y="536"/>
                  </a:lnTo>
                  <a:lnTo>
                    <a:pt x="59289" y="0"/>
                  </a:lnTo>
                  <a:lnTo>
                    <a:pt x="28233" y="28908"/>
                  </a:lnTo>
                  <a:lnTo>
                    <a:pt x="18198" y="46354"/>
                  </a:lnTo>
                  <a:lnTo>
                    <a:pt x="2635" y="86299"/>
                  </a:lnTo>
                  <a:lnTo>
                    <a:pt x="0" y="103377"/>
                  </a:lnTo>
                  <a:lnTo>
                    <a:pt x="1888" y="117316"/>
                  </a:lnTo>
                  <a:lnTo>
                    <a:pt x="7430" y="128215"/>
                  </a:lnTo>
                  <a:lnTo>
                    <a:pt x="18359" y="135882"/>
                  </a:lnTo>
                  <a:lnTo>
                    <a:pt x="25226" y="138914"/>
                  </a:lnTo>
                  <a:lnTo>
                    <a:pt x="46025" y="134757"/>
                  </a:lnTo>
                  <a:lnTo>
                    <a:pt x="102457" y="106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72"/>
            <p:cNvSpPr/>
            <p:nvPr>
              <p:custDataLst>
                <p:tags r:id="rId54"/>
              </p:custDataLst>
            </p:nvPr>
          </p:nvSpPr>
          <p:spPr>
            <a:xfrm>
              <a:off x="5906285" y="5060950"/>
              <a:ext cx="113516" cy="6351"/>
            </a:xfrm>
            <a:custGeom>
              <a:avLst/>
              <a:gdLst/>
              <a:ahLst/>
              <a:cxnLst/>
              <a:rect l="0" t="0" r="0" b="0"/>
              <a:pathLst>
                <a:path w="113516" h="6351">
                  <a:moveTo>
                    <a:pt x="18265" y="6350"/>
                  </a:moveTo>
                  <a:lnTo>
                    <a:pt x="18265" y="6350"/>
                  </a:lnTo>
                  <a:lnTo>
                    <a:pt x="0" y="6350"/>
                  </a:lnTo>
                  <a:lnTo>
                    <a:pt x="38235" y="5644"/>
                  </a:lnTo>
                  <a:lnTo>
                    <a:pt x="81319" y="1324"/>
                  </a:lnTo>
                  <a:lnTo>
                    <a:pt x="113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73"/>
            <p:cNvSpPr/>
            <p:nvPr>
              <p:custDataLst>
                <p:tags r:id="rId55"/>
              </p:custDataLst>
            </p:nvPr>
          </p:nvSpPr>
          <p:spPr>
            <a:xfrm>
              <a:off x="5921311" y="4934706"/>
              <a:ext cx="85790" cy="273353"/>
            </a:xfrm>
            <a:custGeom>
              <a:avLst/>
              <a:gdLst/>
              <a:ahLst/>
              <a:cxnLst/>
              <a:rect l="0" t="0" r="0" b="0"/>
              <a:pathLst>
                <a:path w="85790" h="273353">
                  <a:moveTo>
                    <a:pt x="85789" y="30994"/>
                  </a:moveTo>
                  <a:lnTo>
                    <a:pt x="85789" y="30994"/>
                  </a:lnTo>
                  <a:lnTo>
                    <a:pt x="79322" y="4981"/>
                  </a:lnTo>
                  <a:lnTo>
                    <a:pt x="77949" y="3069"/>
                  </a:lnTo>
                  <a:lnTo>
                    <a:pt x="74544" y="943"/>
                  </a:lnTo>
                  <a:lnTo>
                    <a:pt x="70679" y="0"/>
                  </a:lnTo>
                  <a:lnTo>
                    <a:pt x="64727" y="7106"/>
                  </a:lnTo>
                  <a:lnTo>
                    <a:pt x="53443" y="32618"/>
                  </a:lnTo>
                  <a:lnTo>
                    <a:pt x="41163" y="75220"/>
                  </a:lnTo>
                  <a:lnTo>
                    <a:pt x="32088" y="109916"/>
                  </a:lnTo>
                  <a:lnTo>
                    <a:pt x="21000" y="146504"/>
                  </a:lnTo>
                  <a:lnTo>
                    <a:pt x="10897" y="180169"/>
                  </a:lnTo>
                  <a:lnTo>
                    <a:pt x="1040" y="223126"/>
                  </a:lnTo>
                  <a:lnTo>
                    <a:pt x="0" y="252552"/>
                  </a:lnTo>
                  <a:lnTo>
                    <a:pt x="1079" y="259132"/>
                  </a:lnTo>
                  <a:lnTo>
                    <a:pt x="6043" y="268326"/>
                  </a:lnTo>
                  <a:lnTo>
                    <a:pt x="9341" y="271765"/>
                  </a:lnTo>
                  <a:lnTo>
                    <a:pt x="14362" y="273352"/>
                  </a:lnTo>
                  <a:lnTo>
                    <a:pt x="27468" y="273235"/>
                  </a:lnTo>
                  <a:lnTo>
                    <a:pt x="54084" y="259089"/>
                  </a:lnTo>
                  <a:lnTo>
                    <a:pt x="68405" y="242906"/>
                  </a:lnTo>
                  <a:lnTo>
                    <a:pt x="85789" y="21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74"/>
            <p:cNvSpPr/>
            <p:nvPr>
              <p:custDataLst>
                <p:tags r:id="rId56"/>
              </p:custDataLst>
            </p:nvPr>
          </p:nvSpPr>
          <p:spPr>
            <a:xfrm>
              <a:off x="5803900" y="5064548"/>
              <a:ext cx="69956" cy="125464"/>
            </a:xfrm>
            <a:custGeom>
              <a:avLst/>
              <a:gdLst/>
              <a:ahLst/>
              <a:cxnLst/>
              <a:rect l="0" t="0" r="0" b="0"/>
              <a:pathLst>
                <a:path w="69956" h="125464">
                  <a:moveTo>
                    <a:pt x="63500" y="9102"/>
                  </a:moveTo>
                  <a:lnTo>
                    <a:pt x="63500" y="9102"/>
                  </a:lnTo>
                  <a:lnTo>
                    <a:pt x="45824" y="264"/>
                  </a:lnTo>
                  <a:lnTo>
                    <a:pt x="34006" y="0"/>
                  </a:lnTo>
                  <a:lnTo>
                    <a:pt x="17132" y="3818"/>
                  </a:lnTo>
                  <a:lnTo>
                    <a:pt x="13538" y="5579"/>
                  </a:lnTo>
                  <a:lnTo>
                    <a:pt x="7663" y="13181"/>
                  </a:lnTo>
                  <a:lnTo>
                    <a:pt x="5108" y="18171"/>
                  </a:lnTo>
                  <a:lnTo>
                    <a:pt x="4152" y="29360"/>
                  </a:lnTo>
                  <a:lnTo>
                    <a:pt x="6784" y="40683"/>
                  </a:lnTo>
                  <a:lnTo>
                    <a:pt x="12657" y="50419"/>
                  </a:lnTo>
                  <a:lnTo>
                    <a:pt x="50471" y="82213"/>
                  </a:lnTo>
                  <a:lnTo>
                    <a:pt x="66382" y="92227"/>
                  </a:lnTo>
                  <a:lnTo>
                    <a:pt x="68949" y="95563"/>
                  </a:lnTo>
                  <a:lnTo>
                    <a:pt x="69955" y="99198"/>
                  </a:lnTo>
                  <a:lnTo>
                    <a:pt x="69920" y="103033"/>
                  </a:lnTo>
                  <a:lnTo>
                    <a:pt x="64237" y="111056"/>
                  </a:lnTo>
                  <a:lnTo>
                    <a:pt x="53949" y="118621"/>
                  </a:lnTo>
                  <a:lnTo>
                    <a:pt x="39970" y="124335"/>
                  </a:lnTo>
                  <a:lnTo>
                    <a:pt x="26230" y="125463"/>
                  </a:lnTo>
                  <a:lnTo>
                    <a:pt x="14481" y="123612"/>
                  </a:lnTo>
                  <a:lnTo>
                    <a:pt x="0" y="117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75"/>
            <p:cNvSpPr/>
            <p:nvPr>
              <p:custDataLst>
                <p:tags r:id="rId57"/>
              </p:custDataLst>
            </p:nvPr>
          </p:nvSpPr>
          <p:spPr>
            <a:xfrm>
              <a:off x="5696957" y="5081144"/>
              <a:ext cx="78479" cy="129728"/>
            </a:xfrm>
            <a:custGeom>
              <a:avLst/>
              <a:gdLst/>
              <a:ahLst/>
              <a:cxnLst/>
              <a:rect l="0" t="0" r="0" b="0"/>
              <a:pathLst>
                <a:path w="78479" h="129728">
                  <a:moveTo>
                    <a:pt x="68843" y="11556"/>
                  </a:moveTo>
                  <a:lnTo>
                    <a:pt x="68843" y="11556"/>
                  </a:lnTo>
                  <a:lnTo>
                    <a:pt x="65472" y="8185"/>
                  </a:lnTo>
                  <a:lnTo>
                    <a:pt x="53263" y="2718"/>
                  </a:lnTo>
                  <a:lnTo>
                    <a:pt x="39611" y="0"/>
                  </a:lnTo>
                  <a:lnTo>
                    <a:pt x="30921" y="3127"/>
                  </a:lnTo>
                  <a:lnTo>
                    <a:pt x="10474" y="20004"/>
                  </a:lnTo>
                  <a:lnTo>
                    <a:pt x="4095" y="37183"/>
                  </a:lnTo>
                  <a:lnTo>
                    <a:pt x="0" y="79334"/>
                  </a:lnTo>
                  <a:lnTo>
                    <a:pt x="5085" y="98594"/>
                  </a:lnTo>
                  <a:lnTo>
                    <a:pt x="13695" y="114445"/>
                  </a:lnTo>
                  <a:lnTo>
                    <a:pt x="22225" y="123842"/>
                  </a:lnTo>
                  <a:lnTo>
                    <a:pt x="34483" y="128488"/>
                  </a:lnTo>
                  <a:lnTo>
                    <a:pt x="41703" y="129727"/>
                  </a:lnTo>
                  <a:lnTo>
                    <a:pt x="53489" y="127342"/>
                  </a:lnTo>
                  <a:lnTo>
                    <a:pt x="63430" y="120872"/>
                  </a:lnTo>
                  <a:lnTo>
                    <a:pt x="72552" y="110941"/>
                  </a:lnTo>
                  <a:lnTo>
                    <a:pt x="77548" y="95708"/>
                  </a:lnTo>
                  <a:lnTo>
                    <a:pt x="78478" y="67299"/>
                  </a:lnTo>
                  <a:lnTo>
                    <a:pt x="75242" y="48325"/>
                  </a:lnTo>
                  <a:lnTo>
                    <a:pt x="61079" y="15588"/>
                  </a:lnTo>
                  <a:lnTo>
                    <a:pt x="58728" y="12833"/>
                  </a:lnTo>
                  <a:lnTo>
                    <a:pt x="56455" y="11701"/>
                  </a:lnTo>
                  <a:lnTo>
                    <a:pt x="54234" y="11653"/>
                  </a:lnTo>
                  <a:lnTo>
                    <a:pt x="52754" y="12326"/>
                  </a:lnTo>
                  <a:lnTo>
                    <a:pt x="51767" y="13480"/>
                  </a:lnTo>
                  <a:lnTo>
                    <a:pt x="49793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76"/>
            <p:cNvSpPr/>
            <p:nvPr>
              <p:custDataLst>
                <p:tags r:id="rId58"/>
              </p:custDataLst>
            </p:nvPr>
          </p:nvSpPr>
          <p:spPr>
            <a:xfrm>
              <a:off x="5538522" y="5048978"/>
              <a:ext cx="98701" cy="418902"/>
            </a:xfrm>
            <a:custGeom>
              <a:avLst/>
              <a:gdLst/>
              <a:ahLst/>
              <a:cxnLst/>
              <a:rect l="0" t="0" r="0" b="0"/>
              <a:pathLst>
                <a:path w="98701" h="418902">
                  <a:moveTo>
                    <a:pt x="36778" y="145322"/>
                  </a:moveTo>
                  <a:lnTo>
                    <a:pt x="36778" y="145322"/>
                  </a:lnTo>
                  <a:lnTo>
                    <a:pt x="33120" y="141664"/>
                  </a:lnTo>
                  <a:lnTo>
                    <a:pt x="34681" y="143225"/>
                  </a:lnTo>
                  <a:lnTo>
                    <a:pt x="31476" y="185227"/>
                  </a:lnTo>
                  <a:lnTo>
                    <a:pt x="30894" y="215974"/>
                  </a:lnTo>
                  <a:lnTo>
                    <a:pt x="30635" y="253159"/>
                  </a:lnTo>
                  <a:lnTo>
                    <a:pt x="28638" y="291322"/>
                  </a:lnTo>
                  <a:lnTo>
                    <a:pt x="24693" y="328744"/>
                  </a:lnTo>
                  <a:lnTo>
                    <a:pt x="18237" y="364192"/>
                  </a:lnTo>
                  <a:lnTo>
                    <a:pt x="7663" y="409839"/>
                  </a:lnTo>
                  <a:lnTo>
                    <a:pt x="3141" y="418107"/>
                  </a:lnTo>
                  <a:lnTo>
                    <a:pt x="1654" y="418901"/>
                  </a:lnTo>
                  <a:lnTo>
                    <a:pt x="662" y="418019"/>
                  </a:lnTo>
                  <a:lnTo>
                    <a:pt x="0" y="416020"/>
                  </a:lnTo>
                  <a:lnTo>
                    <a:pt x="4009" y="379572"/>
                  </a:lnTo>
                  <a:lnTo>
                    <a:pt x="7632" y="345859"/>
                  </a:lnTo>
                  <a:lnTo>
                    <a:pt x="13476" y="299832"/>
                  </a:lnTo>
                  <a:lnTo>
                    <a:pt x="17010" y="273729"/>
                  </a:lnTo>
                  <a:lnTo>
                    <a:pt x="20777" y="244331"/>
                  </a:lnTo>
                  <a:lnTo>
                    <a:pt x="24699" y="212739"/>
                  </a:lnTo>
                  <a:lnTo>
                    <a:pt x="28726" y="179683"/>
                  </a:lnTo>
                  <a:lnTo>
                    <a:pt x="33527" y="148474"/>
                  </a:lnTo>
                  <a:lnTo>
                    <a:pt x="38844" y="118495"/>
                  </a:lnTo>
                  <a:lnTo>
                    <a:pt x="44505" y="89338"/>
                  </a:lnTo>
                  <a:lnTo>
                    <a:pt x="56440" y="47532"/>
                  </a:lnTo>
                  <a:lnTo>
                    <a:pt x="74607" y="5434"/>
                  </a:lnTo>
                  <a:lnTo>
                    <a:pt x="78225" y="1969"/>
                  </a:lnTo>
                  <a:lnTo>
                    <a:pt x="82048" y="364"/>
                  </a:lnTo>
                  <a:lnTo>
                    <a:pt x="86008" y="0"/>
                  </a:lnTo>
                  <a:lnTo>
                    <a:pt x="89353" y="1874"/>
                  </a:lnTo>
                  <a:lnTo>
                    <a:pt x="94953" y="9601"/>
                  </a:lnTo>
                  <a:lnTo>
                    <a:pt x="98700" y="39335"/>
                  </a:lnTo>
                  <a:lnTo>
                    <a:pt x="96439" y="79424"/>
                  </a:lnTo>
                  <a:lnTo>
                    <a:pt x="91301" y="119212"/>
                  </a:lnTo>
                  <a:lnTo>
                    <a:pt x="78568" y="151070"/>
                  </a:lnTo>
                  <a:lnTo>
                    <a:pt x="54648" y="175012"/>
                  </a:lnTo>
                  <a:lnTo>
                    <a:pt x="30169" y="191220"/>
                  </a:lnTo>
                  <a:lnTo>
                    <a:pt x="20670" y="193943"/>
                  </a:lnTo>
                  <a:lnTo>
                    <a:pt x="16867" y="193258"/>
                  </a:lnTo>
                  <a:lnTo>
                    <a:pt x="13626" y="191391"/>
                  </a:lnTo>
                  <a:lnTo>
                    <a:pt x="5028" y="183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62"/>
          <p:cNvGrpSpPr/>
          <p:nvPr/>
        </p:nvGrpSpPr>
        <p:grpSpPr>
          <a:xfrm>
            <a:off x="4255383" y="5686004"/>
            <a:ext cx="1412156" cy="617918"/>
            <a:chOff x="4255383" y="5686004"/>
            <a:chExt cx="1412156" cy="617918"/>
          </a:xfrm>
        </p:grpSpPr>
        <p:sp>
          <p:nvSpPr>
            <p:cNvPr id="178" name="SMARTInkShape-377"/>
            <p:cNvSpPr/>
            <p:nvPr>
              <p:custDataLst>
                <p:tags r:id="rId39"/>
              </p:custDataLst>
            </p:nvPr>
          </p:nvSpPr>
          <p:spPr>
            <a:xfrm>
              <a:off x="5530850" y="5730679"/>
              <a:ext cx="136689" cy="428822"/>
            </a:xfrm>
            <a:custGeom>
              <a:avLst/>
              <a:gdLst/>
              <a:ahLst/>
              <a:cxnLst/>
              <a:rect l="0" t="0" r="0" b="0"/>
              <a:pathLst>
                <a:path w="136689" h="428822">
                  <a:moveTo>
                    <a:pt x="76200" y="3371"/>
                  </a:moveTo>
                  <a:lnTo>
                    <a:pt x="76200" y="3371"/>
                  </a:lnTo>
                  <a:lnTo>
                    <a:pt x="82942" y="0"/>
                  </a:lnTo>
                  <a:lnTo>
                    <a:pt x="86339" y="418"/>
                  </a:lnTo>
                  <a:lnTo>
                    <a:pt x="93876" y="4646"/>
                  </a:lnTo>
                  <a:lnTo>
                    <a:pt x="112795" y="28443"/>
                  </a:lnTo>
                  <a:lnTo>
                    <a:pt x="124449" y="61787"/>
                  </a:lnTo>
                  <a:lnTo>
                    <a:pt x="132922" y="106238"/>
                  </a:lnTo>
                  <a:lnTo>
                    <a:pt x="135181" y="131922"/>
                  </a:lnTo>
                  <a:lnTo>
                    <a:pt x="136688" y="158921"/>
                  </a:lnTo>
                  <a:lnTo>
                    <a:pt x="136281" y="185388"/>
                  </a:lnTo>
                  <a:lnTo>
                    <a:pt x="134598" y="211499"/>
                  </a:lnTo>
                  <a:lnTo>
                    <a:pt x="132065" y="237373"/>
                  </a:lnTo>
                  <a:lnTo>
                    <a:pt x="117962" y="284937"/>
                  </a:lnTo>
                  <a:lnTo>
                    <a:pt x="96172" y="328184"/>
                  </a:lnTo>
                  <a:lnTo>
                    <a:pt x="67673" y="366219"/>
                  </a:lnTo>
                  <a:lnTo>
                    <a:pt x="26636" y="405881"/>
                  </a:lnTo>
                  <a:lnTo>
                    <a:pt x="0" y="42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78"/>
            <p:cNvSpPr/>
            <p:nvPr>
              <p:custDataLst>
                <p:tags r:id="rId40"/>
              </p:custDataLst>
            </p:nvPr>
          </p:nvSpPr>
          <p:spPr>
            <a:xfrm>
              <a:off x="5302250" y="5803278"/>
              <a:ext cx="202755" cy="346566"/>
            </a:xfrm>
            <a:custGeom>
              <a:avLst/>
              <a:gdLst/>
              <a:ahLst/>
              <a:cxnLst/>
              <a:rect l="0" t="0" r="0" b="0"/>
              <a:pathLst>
                <a:path w="202755" h="346566">
                  <a:moveTo>
                    <a:pt x="57150" y="51422"/>
                  </a:moveTo>
                  <a:lnTo>
                    <a:pt x="57150" y="51422"/>
                  </a:lnTo>
                  <a:lnTo>
                    <a:pt x="52124" y="91604"/>
                  </a:lnTo>
                  <a:lnTo>
                    <a:pt x="52094" y="122902"/>
                  </a:lnTo>
                  <a:lnTo>
                    <a:pt x="54432" y="162683"/>
                  </a:lnTo>
                  <a:lnTo>
                    <a:pt x="55942" y="202472"/>
                  </a:lnTo>
                  <a:lnTo>
                    <a:pt x="56614" y="239911"/>
                  </a:lnTo>
                  <a:lnTo>
                    <a:pt x="56991" y="285933"/>
                  </a:lnTo>
                  <a:lnTo>
                    <a:pt x="57129" y="318979"/>
                  </a:lnTo>
                  <a:lnTo>
                    <a:pt x="56430" y="319399"/>
                  </a:lnTo>
                  <a:lnTo>
                    <a:pt x="53772" y="316102"/>
                  </a:lnTo>
                  <a:lnTo>
                    <a:pt x="50681" y="280094"/>
                  </a:lnTo>
                  <a:lnTo>
                    <a:pt x="47690" y="249008"/>
                  </a:lnTo>
                  <a:lnTo>
                    <a:pt x="45890" y="208383"/>
                  </a:lnTo>
                  <a:lnTo>
                    <a:pt x="45796" y="162810"/>
                  </a:lnTo>
                  <a:lnTo>
                    <a:pt x="48105" y="116685"/>
                  </a:lnTo>
                  <a:lnTo>
                    <a:pt x="51484" y="79723"/>
                  </a:lnTo>
                  <a:lnTo>
                    <a:pt x="55471" y="38875"/>
                  </a:lnTo>
                  <a:lnTo>
                    <a:pt x="56030" y="28240"/>
                  </a:lnTo>
                  <a:lnTo>
                    <a:pt x="58520" y="20446"/>
                  </a:lnTo>
                  <a:lnTo>
                    <a:pt x="66932" y="9903"/>
                  </a:lnTo>
                  <a:lnTo>
                    <a:pt x="86938" y="0"/>
                  </a:lnTo>
                  <a:lnTo>
                    <a:pt x="104491" y="581"/>
                  </a:lnTo>
                  <a:lnTo>
                    <a:pt x="114110" y="2711"/>
                  </a:lnTo>
                  <a:lnTo>
                    <a:pt x="147875" y="25935"/>
                  </a:lnTo>
                  <a:lnTo>
                    <a:pt x="177948" y="66370"/>
                  </a:lnTo>
                  <a:lnTo>
                    <a:pt x="192212" y="99693"/>
                  </a:lnTo>
                  <a:lnTo>
                    <a:pt x="201139" y="134965"/>
                  </a:lnTo>
                  <a:lnTo>
                    <a:pt x="202754" y="169455"/>
                  </a:lnTo>
                  <a:lnTo>
                    <a:pt x="195475" y="205481"/>
                  </a:lnTo>
                  <a:lnTo>
                    <a:pt x="181422" y="241248"/>
                  </a:lnTo>
                  <a:lnTo>
                    <a:pt x="149710" y="287741"/>
                  </a:lnTo>
                  <a:lnTo>
                    <a:pt x="112797" y="322369"/>
                  </a:lnTo>
                  <a:lnTo>
                    <a:pt x="72305" y="341096"/>
                  </a:lnTo>
                  <a:lnTo>
                    <a:pt x="38043" y="346565"/>
                  </a:lnTo>
                  <a:lnTo>
                    <a:pt x="18790" y="345344"/>
                  </a:lnTo>
                  <a:lnTo>
                    <a:pt x="12526" y="342621"/>
                  </a:lnTo>
                  <a:lnTo>
                    <a:pt x="8351" y="338688"/>
                  </a:lnTo>
                  <a:lnTo>
                    <a:pt x="0" y="324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79"/>
            <p:cNvSpPr/>
            <p:nvPr>
              <p:custDataLst>
                <p:tags r:id="rId41"/>
              </p:custDataLst>
            </p:nvPr>
          </p:nvSpPr>
          <p:spPr>
            <a:xfrm>
              <a:off x="5150782" y="5686004"/>
              <a:ext cx="23211" cy="556047"/>
            </a:xfrm>
            <a:custGeom>
              <a:avLst/>
              <a:gdLst/>
              <a:ahLst/>
              <a:cxnLst/>
              <a:rect l="0" t="0" r="0" b="0"/>
              <a:pathLst>
                <a:path w="23211" h="556047">
                  <a:moveTo>
                    <a:pt x="18118" y="41696"/>
                  </a:moveTo>
                  <a:lnTo>
                    <a:pt x="18118" y="41696"/>
                  </a:lnTo>
                  <a:lnTo>
                    <a:pt x="21776" y="18465"/>
                  </a:lnTo>
                  <a:lnTo>
                    <a:pt x="18739" y="319"/>
                  </a:lnTo>
                  <a:lnTo>
                    <a:pt x="19238" y="0"/>
                  </a:lnTo>
                  <a:lnTo>
                    <a:pt x="21673" y="1527"/>
                  </a:lnTo>
                  <a:lnTo>
                    <a:pt x="23210" y="42202"/>
                  </a:lnTo>
                  <a:lnTo>
                    <a:pt x="20852" y="82137"/>
                  </a:lnTo>
                  <a:lnTo>
                    <a:pt x="19235" y="107462"/>
                  </a:lnTo>
                  <a:lnTo>
                    <a:pt x="17452" y="135635"/>
                  </a:lnTo>
                  <a:lnTo>
                    <a:pt x="15557" y="165705"/>
                  </a:lnTo>
                  <a:lnTo>
                    <a:pt x="12883" y="198452"/>
                  </a:lnTo>
                  <a:lnTo>
                    <a:pt x="9689" y="232984"/>
                  </a:lnTo>
                  <a:lnTo>
                    <a:pt x="6149" y="268704"/>
                  </a:lnTo>
                  <a:lnTo>
                    <a:pt x="3788" y="303102"/>
                  </a:lnTo>
                  <a:lnTo>
                    <a:pt x="2214" y="336617"/>
                  </a:lnTo>
                  <a:lnTo>
                    <a:pt x="1166" y="369543"/>
                  </a:lnTo>
                  <a:lnTo>
                    <a:pt x="466" y="398549"/>
                  </a:lnTo>
                  <a:lnTo>
                    <a:pt x="0" y="424942"/>
                  </a:lnTo>
                  <a:lnTo>
                    <a:pt x="188" y="470261"/>
                  </a:lnTo>
                  <a:lnTo>
                    <a:pt x="3555" y="517458"/>
                  </a:lnTo>
                  <a:lnTo>
                    <a:pt x="5418" y="556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80"/>
            <p:cNvSpPr/>
            <p:nvPr>
              <p:custDataLst>
                <p:tags r:id="rId42"/>
              </p:custDataLst>
            </p:nvPr>
          </p:nvSpPr>
          <p:spPr>
            <a:xfrm>
              <a:off x="4857898" y="5845701"/>
              <a:ext cx="165918" cy="458221"/>
            </a:xfrm>
            <a:custGeom>
              <a:avLst/>
              <a:gdLst/>
              <a:ahLst/>
              <a:cxnLst/>
              <a:rect l="0" t="0" r="0" b="0"/>
              <a:pathLst>
                <a:path w="165918" h="458221">
                  <a:moveTo>
                    <a:pt x="18902" y="135999"/>
                  </a:moveTo>
                  <a:lnTo>
                    <a:pt x="18902" y="135999"/>
                  </a:lnTo>
                  <a:lnTo>
                    <a:pt x="12160" y="142741"/>
                  </a:lnTo>
                  <a:lnTo>
                    <a:pt x="8850" y="155458"/>
                  </a:lnTo>
                  <a:lnTo>
                    <a:pt x="6725" y="199109"/>
                  </a:lnTo>
                  <a:lnTo>
                    <a:pt x="6434" y="232252"/>
                  </a:lnTo>
                  <a:lnTo>
                    <a:pt x="7011" y="270500"/>
                  </a:lnTo>
                  <a:lnTo>
                    <a:pt x="9619" y="311018"/>
                  </a:lnTo>
                  <a:lnTo>
                    <a:pt x="11248" y="350663"/>
                  </a:lnTo>
                  <a:lnTo>
                    <a:pt x="11266" y="388038"/>
                  </a:lnTo>
                  <a:lnTo>
                    <a:pt x="7311" y="433319"/>
                  </a:lnTo>
                  <a:lnTo>
                    <a:pt x="1534" y="457405"/>
                  </a:lnTo>
                  <a:lnTo>
                    <a:pt x="974" y="458220"/>
                  </a:lnTo>
                  <a:lnTo>
                    <a:pt x="0" y="419453"/>
                  </a:lnTo>
                  <a:lnTo>
                    <a:pt x="1329" y="386862"/>
                  </a:lnTo>
                  <a:lnTo>
                    <a:pt x="6623" y="341803"/>
                  </a:lnTo>
                  <a:lnTo>
                    <a:pt x="10011" y="313419"/>
                  </a:lnTo>
                  <a:lnTo>
                    <a:pt x="13680" y="281796"/>
                  </a:lnTo>
                  <a:lnTo>
                    <a:pt x="17537" y="248013"/>
                  </a:lnTo>
                  <a:lnTo>
                    <a:pt x="22931" y="214908"/>
                  </a:lnTo>
                  <a:lnTo>
                    <a:pt x="29349" y="182255"/>
                  </a:lnTo>
                  <a:lnTo>
                    <a:pt x="36450" y="149904"/>
                  </a:lnTo>
                  <a:lnTo>
                    <a:pt x="43301" y="122691"/>
                  </a:lnTo>
                  <a:lnTo>
                    <a:pt x="56557" y="77403"/>
                  </a:lnTo>
                  <a:lnTo>
                    <a:pt x="75920" y="30286"/>
                  </a:lnTo>
                  <a:lnTo>
                    <a:pt x="91692" y="4096"/>
                  </a:lnTo>
                  <a:lnTo>
                    <a:pt x="97767" y="791"/>
                  </a:lnTo>
                  <a:lnTo>
                    <a:pt x="104640" y="0"/>
                  </a:lnTo>
                  <a:lnTo>
                    <a:pt x="112044" y="882"/>
                  </a:lnTo>
                  <a:lnTo>
                    <a:pt x="125915" y="11271"/>
                  </a:lnTo>
                  <a:lnTo>
                    <a:pt x="139136" y="29764"/>
                  </a:lnTo>
                  <a:lnTo>
                    <a:pt x="157068" y="72615"/>
                  </a:lnTo>
                  <a:lnTo>
                    <a:pt x="164505" y="107122"/>
                  </a:lnTo>
                  <a:lnTo>
                    <a:pt x="165917" y="152136"/>
                  </a:lnTo>
                  <a:lnTo>
                    <a:pt x="157855" y="175392"/>
                  </a:lnTo>
                  <a:lnTo>
                    <a:pt x="151754" y="185544"/>
                  </a:lnTo>
                  <a:lnTo>
                    <a:pt x="133686" y="200588"/>
                  </a:lnTo>
                  <a:lnTo>
                    <a:pt x="110839" y="210567"/>
                  </a:lnTo>
                  <a:lnTo>
                    <a:pt x="71621" y="214772"/>
                  </a:lnTo>
                  <a:lnTo>
                    <a:pt x="25313" y="207303"/>
                  </a:lnTo>
                  <a:lnTo>
                    <a:pt x="20105" y="206495"/>
                  </a:lnTo>
                  <a:lnTo>
                    <a:pt x="18902" y="205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81"/>
            <p:cNvSpPr/>
            <p:nvPr>
              <p:custDataLst>
                <p:tags r:id="rId43"/>
              </p:custDataLst>
            </p:nvPr>
          </p:nvSpPr>
          <p:spPr>
            <a:xfrm>
              <a:off x="4561023" y="5700873"/>
              <a:ext cx="201478" cy="484028"/>
            </a:xfrm>
            <a:custGeom>
              <a:avLst/>
              <a:gdLst/>
              <a:ahLst/>
              <a:cxnLst/>
              <a:rect l="0" t="0" r="0" b="0"/>
              <a:pathLst>
                <a:path w="201478" h="484028">
                  <a:moveTo>
                    <a:pt x="201477" y="26827"/>
                  </a:moveTo>
                  <a:lnTo>
                    <a:pt x="201477" y="26827"/>
                  </a:lnTo>
                  <a:lnTo>
                    <a:pt x="201477" y="9151"/>
                  </a:lnTo>
                  <a:lnTo>
                    <a:pt x="200065" y="5871"/>
                  </a:lnTo>
                  <a:lnTo>
                    <a:pt x="194735" y="345"/>
                  </a:lnTo>
                  <a:lnTo>
                    <a:pt x="189927" y="0"/>
                  </a:lnTo>
                  <a:lnTo>
                    <a:pt x="177058" y="3379"/>
                  </a:lnTo>
                  <a:lnTo>
                    <a:pt x="150575" y="23329"/>
                  </a:lnTo>
                  <a:lnTo>
                    <a:pt x="113644" y="65066"/>
                  </a:lnTo>
                  <a:lnTo>
                    <a:pt x="85770" y="107087"/>
                  </a:lnTo>
                  <a:lnTo>
                    <a:pt x="71422" y="131133"/>
                  </a:lnTo>
                  <a:lnTo>
                    <a:pt x="58330" y="157748"/>
                  </a:lnTo>
                  <a:lnTo>
                    <a:pt x="46073" y="186074"/>
                  </a:lnTo>
                  <a:lnTo>
                    <a:pt x="34374" y="215542"/>
                  </a:lnTo>
                  <a:lnTo>
                    <a:pt x="24459" y="245064"/>
                  </a:lnTo>
                  <a:lnTo>
                    <a:pt x="15731" y="274624"/>
                  </a:lnTo>
                  <a:lnTo>
                    <a:pt x="7797" y="304208"/>
                  </a:lnTo>
                  <a:lnTo>
                    <a:pt x="3212" y="330281"/>
                  </a:lnTo>
                  <a:lnTo>
                    <a:pt x="0" y="376184"/>
                  </a:lnTo>
                  <a:lnTo>
                    <a:pt x="6568" y="412108"/>
                  </a:lnTo>
                  <a:lnTo>
                    <a:pt x="12271" y="427613"/>
                  </a:lnTo>
                  <a:lnTo>
                    <a:pt x="31778" y="450488"/>
                  </a:lnTo>
                  <a:lnTo>
                    <a:pt x="57616" y="466299"/>
                  </a:lnTo>
                  <a:lnTo>
                    <a:pt x="118927" y="484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82"/>
            <p:cNvSpPr/>
            <p:nvPr>
              <p:custDataLst>
                <p:tags r:id="rId44"/>
              </p:custDataLst>
            </p:nvPr>
          </p:nvSpPr>
          <p:spPr>
            <a:xfrm>
              <a:off x="4255383" y="5935215"/>
              <a:ext cx="284868" cy="65536"/>
            </a:xfrm>
            <a:custGeom>
              <a:avLst/>
              <a:gdLst/>
              <a:ahLst/>
              <a:cxnLst/>
              <a:rect l="0" t="0" r="0" b="0"/>
              <a:pathLst>
                <a:path w="284868" h="65536">
                  <a:moveTo>
                    <a:pt x="5467" y="65535"/>
                  </a:moveTo>
                  <a:lnTo>
                    <a:pt x="5467" y="65535"/>
                  </a:lnTo>
                  <a:lnTo>
                    <a:pt x="2096" y="62164"/>
                  </a:lnTo>
                  <a:lnTo>
                    <a:pt x="441" y="58628"/>
                  </a:lnTo>
                  <a:lnTo>
                    <a:pt x="0" y="56696"/>
                  </a:lnTo>
                  <a:lnTo>
                    <a:pt x="8916" y="50788"/>
                  </a:lnTo>
                  <a:lnTo>
                    <a:pt x="50127" y="35498"/>
                  </a:lnTo>
                  <a:lnTo>
                    <a:pt x="84818" y="27256"/>
                  </a:lnTo>
                  <a:lnTo>
                    <a:pt x="125401" y="18888"/>
                  </a:lnTo>
                  <a:lnTo>
                    <a:pt x="166956" y="10466"/>
                  </a:lnTo>
                  <a:lnTo>
                    <a:pt x="203299" y="3900"/>
                  </a:lnTo>
                  <a:lnTo>
                    <a:pt x="247763" y="0"/>
                  </a:lnTo>
                  <a:lnTo>
                    <a:pt x="284867" y="2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83"/>
            <p:cNvSpPr/>
            <p:nvPr>
              <p:custDataLst>
                <p:tags r:id="rId45"/>
              </p:custDataLst>
            </p:nvPr>
          </p:nvSpPr>
          <p:spPr>
            <a:xfrm>
              <a:off x="4390996" y="5698336"/>
              <a:ext cx="130205" cy="461165"/>
            </a:xfrm>
            <a:custGeom>
              <a:avLst/>
              <a:gdLst/>
              <a:ahLst/>
              <a:cxnLst/>
              <a:rect l="0" t="0" r="0" b="0"/>
              <a:pathLst>
                <a:path w="130205" h="461165">
                  <a:moveTo>
                    <a:pt x="130204" y="42064"/>
                  </a:moveTo>
                  <a:lnTo>
                    <a:pt x="130204" y="42064"/>
                  </a:lnTo>
                  <a:lnTo>
                    <a:pt x="121365" y="18920"/>
                  </a:lnTo>
                  <a:lnTo>
                    <a:pt x="111906" y="6122"/>
                  </a:lnTo>
                  <a:lnTo>
                    <a:pt x="102316" y="1395"/>
                  </a:lnTo>
                  <a:lnTo>
                    <a:pt x="91704" y="0"/>
                  </a:lnTo>
                  <a:lnTo>
                    <a:pt x="82284" y="1732"/>
                  </a:lnTo>
                  <a:lnTo>
                    <a:pt x="62305" y="23528"/>
                  </a:lnTo>
                  <a:lnTo>
                    <a:pt x="41882" y="63539"/>
                  </a:lnTo>
                  <a:lnTo>
                    <a:pt x="28861" y="100527"/>
                  </a:lnTo>
                  <a:lnTo>
                    <a:pt x="17429" y="142837"/>
                  </a:lnTo>
                  <a:lnTo>
                    <a:pt x="9997" y="187511"/>
                  </a:lnTo>
                  <a:lnTo>
                    <a:pt x="4342" y="231355"/>
                  </a:lnTo>
                  <a:lnTo>
                    <a:pt x="887" y="273655"/>
                  </a:lnTo>
                  <a:lnTo>
                    <a:pt x="1704" y="313621"/>
                  </a:lnTo>
                  <a:lnTo>
                    <a:pt x="2537" y="348787"/>
                  </a:lnTo>
                  <a:lnTo>
                    <a:pt x="1125" y="392590"/>
                  </a:lnTo>
                  <a:lnTo>
                    <a:pt x="0" y="424148"/>
                  </a:lnTo>
                  <a:lnTo>
                    <a:pt x="3204" y="461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384"/>
          <p:cNvSpPr/>
          <p:nvPr>
            <p:custDataLst>
              <p:tags r:id="rId6"/>
            </p:custDataLst>
          </p:nvPr>
        </p:nvSpPr>
        <p:spPr>
          <a:xfrm>
            <a:off x="6153343" y="5760594"/>
            <a:ext cx="425258" cy="367157"/>
          </a:xfrm>
          <a:custGeom>
            <a:avLst/>
            <a:gdLst/>
            <a:ahLst/>
            <a:cxnLst/>
            <a:rect l="0" t="0" r="0" b="0"/>
            <a:pathLst>
              <a:path w="425258" h="367157">
                <a:moveTo>
                  <a:pt x="310957" y="11556"/>
                </a:moveTo>
                <a:lnTo>
                  <a:pt x="310957" y="11556"/>
                </a:lnTo>
                <a:lnTo>
                  <a:pt x="327916" y="4648"/>
                </a:lnTo>
                <a:lnTo>
                  <a:pt x="333311" y="1430"/>
                </a:lnTo>
                <a:lnTo>
                  <a:pt x="338061" y="0"/>
                </a:lnTo>
                <a:lnTo>
                  <a:pt x="339609" y="1030"/>
                </a:lnTo>
                <a:lnTo>
                  <a:pt x="345670" y="20004"/>
                </a:lnTo>
                <a:lnTo>
                  <a:pt x="344682" y="44320"/>
                </a:lnTo>
                <a:lnTo>
                  <a:pt x="332253" y="85552"/>
                </a:lnTo>
                <a:lnTo>
                  <a:pt x="314680" y="125595"/>
                </a:lnTo>
                <a:lnTo>
                  <a:pt x="287051" y="168034"/>
                </a:lnTo>
                <a:lnTo>
                  <a:pt x="251663" y="207027"/>
                </a:lnTo>
                <a:lnTo>
                  <a:pt x="210211" y="240532"/>
                </a:lnTo>
                <a:lnTo>
                  <a:pt x="165944" y="266529"/>
                </a:lnTo>
                <a:lnTo>
                  <a:pt x="133853" y="276102"/>
                </a:lnTo>
                <a:lnTo>
                  <a:pt x="87424" y="282086"/>
                </a:lnTo>
                <a:lnTo>
                  <a:pt x="49130" y="277118"/>
                </a:lnTo>
                <a:lnTo>
                  <a:pt x="22182" y="263338"/>
                </a:lnTo>
                <a:lnTo>
                  <a:pt x="4163" y="245849"/>
                </a:lnTo>
                <a:lnTo>
                  <a:pt x="1300" y="239718"/>
                </a:lnTo>
                <a:lnTo>
                  <a:pt x="0" y="227262"/>
                </a:lnTo>
                <a:lnTo>
                  <a:pt x="7418" y="212788"/>
                </a:lnTo>
                <a:lnTo>
                  <a:pt x="20124" y="198359"/>
                </a:lnTo>
                <a:lnTo>
                  <a:pt x="53156" y="177598"/>
                </a:lnTo>
                <a:lnTo>
                  <a:pt x="73612" y="170725"/>
                </a:lnTo>
                <a:lnTo>
                  <a:pt x="110340" y="171528"/>
                </a:lnTo>
                <a:lnTo>
                  <a:pt x="156343" y="181094"/>
                </a:lnTo>
                <a:lnTo>
                  <a:pt x="189087" y="191330"/>
                </a:lnTo>
                <a:lnTo>
                  <a:pt x="235886" y="212362"/>
                </a:lnTo>
                <a:lnTo>
                  <a:pt x="267949" y="232036"/>
                </a:lnTo>
                <a:lnTo>
                  <a:pt x="301015" y="254892"/>
                </a:lnTo>
                <a:lnTo>
                  <a:pt x="334526" y="279161"/>
                </a:lnTo>
                <a:lnTo>
                  <a:pt x="375012" y="316623"/>
                </a:lnTo>
                <a:lnTo>
                  <a:pt x="425257" y="3671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SMARTInkShape-Group64"/>
          <p:cNvGrpSpPr/>
          <p:nvPr/>
        </p:nvGrpSpPr>
        <p:grpSpPr>
          <a:xfrm>
            <a:off x="6953850" y="5675006"/>
            <a:ext cx="2102430" cy="594623"/>
            <a:chOff x="6953850" y="5675006"/>
            <a:chExt cx="2102430" cy="594623"/>
          </a:xfrm>
        </p:grpSpPr>
        <p:sp>
          <p:nvSpPr>
            <p:cNvPr id="187" name="SMARTInkShape-385"/>
            <p:cNvSpPr/>
            <p:nvPr>
              <p:custDataLst>
                <p:tags r:id="rId30"/>
              </p:custDataLst>
            </p:nvPr>
          </p:nvSpPr>
          <p:spPr>
            <a:xfrm>
              <a:off x="8902700" y="5696833"/>
              <a:ext cx="153580" cy="380118"/>
            </a:xfrm>
            <a:custGeom>
              <a:avLst/>
              <a:gdLst/>
              <a:ahLst/>
              <a:cxnLst/>
              <a:rect l="0" t="0" r="0" b="0"/>
              <a:pathLst>
                <a:path w="153580" h="380118">
                  <a:moveTo>
                    <a:pt x="69850" y="5467"/>
                  </a:moveTo>
                  <a:lnTo>
                    <a:pt x="69850" y="5467"/>
                  </a:lnTo>
                  <a:lnTo>
                    <a:pt x="69850" y="2096"/>
                  </a:lnTo>
                  <a:lnTo>
                    <a:pt x="70555" y="1103"/>
                  </a:lnTo>
                  <a:lnTo>
                    <a:pt x="71731" y="441"/>
                  </a:lnTo>
                  <a:lnTo>
                    <a:pt x="73220" y="0"/>
                  </a:lnTo>
                  <a:lnTo>
                    <a:pt x="88802" y="9491"/>
                  </a:lnTo>
                  <a:lnTo>
                    <a:pt x="114662" y="42564"/>
                  </a:lnTo>
                  <a:lnTo>
                    <a:pt x="132570" y="77928"/>
                  </a:lnTo>
                  <a:lnTo>
                    <a:pt x="147115" y="120927"/>
                  </a:lnTo>
                  <a:lnTo>
                    <a:pt x="150993" y="145236"/>
                  </a:lnTo>
                  <a:lnTo>
                    <a:pt x="153579" y="170612"/>
                  </a:lnTo>
                  <a:lnTo>
                    <a:pt x="151775" y="195292"/>
                  </a:lnTo>
                  <a:lnTo>
                    <a:pt x="147044" y="219506"/>
                  </a:lnTo>
                  <a:lnTo>
                    <a:pt x="128853" y="264990"/>
                  </a:lnTo>
                  <a:lnTo>
                    <a:pt x="97249" y="304020"/>
                  </a:lnTo>
                  <a:lnTo>
                    <a:pt x="59686" y="336419"/>
                  </a:lnTo>
                  <a:lnTo>
                    <a:pt x="0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6"/>
            <p:cNvSpPr/>
            <p:nvPr>
              <p:custDataLst>
                <p:tags r:id="rId31"/>
              </p:custDataLst>
            </p:nvPr>
          </p:nvSpPr>
          <p:spPr>
            <a:xfrm>
              <a:off x="8718745" y="5844042"/>
              <a:ext cx="161097" cy="363268"/>
            </a:xfrm>
            <a:custGeom>
              <a:avLst/>
              <a:gdLst/>
              <a:ahLst/>
              <a:cxnLst/>
              <a:rect l="0" t="0" r="0" b="0"/>
              <a:pathLst>
                <a:path w="161097" h="363268">
                  <a:moveTo>
                    <a:pt x="31555" y="93208"/>
                  </a:moveTo>
                  <a:lnTo>
                    <a:pt x="31555" y="93208"/>
                  </a:lnTo>
                  <a:lnTo>
                    <a:pt x="28184" y="96579"/>
                  </a:lnTo>
                  <a:lnTo>
                    <a:pt x="16359" y="126433"/>
                  </a:lnTo>
                  <a:lnTo>
                    <a:pt x="8786" y="168747"/>
                  </a:lnTo>
                  <a:lnTo>
                    <a:pt x="4267" y="200629"/>
                  </a:lnTo>
                  <a:lnTo>
                    <a:pt x="1788" y="233613"/>
                  </a:lnTo>
                  <a:lnTo>
                    <a:pt x="1393" y="266382"/>
                  </a:lnTo>
                  <a:lnTo>
                    <a:pt x="3724" y="311187"/>
                  </a:lnTo>
                  <a:lnTo>
                    <a:pt x="461" y="356167"/>
                  </a:lnTo>
                  <a:lnTo>
                    <a:pt x="0" y="363267"/>
                  </a:lnTo>
                  <a:lnTo>
                    <a:pt x="3192" y="322625"/>
                  </a:lnTo>
                  <a:lnTo>
                    <a:pt x="8601" y="285482"/>
                  </a:lnTo>
                  <a:lnTo>
                    <a:pt x="12019" y="263724"/>
                  </a:lnTo>
                  <a:lnTo>
                    <a:pt x="16415" y="236519"/>
                  </a:lnTo>
                  <a:lnTo>
                    <a:pt x="21461" y="205682"/>
                  </a:lnTo>
                  <a:lnTo>
                    <a:pt x="26942" y="172424"/>
                  </a:lnTo>
                  <a:lnTo>
                    <a:pt x="33418" y="142491"/>
                  </a:lnTo>
                  <a:lnTo>
                    <a:pt x="40559" y="114774"/>
                  </a:lnTo>
                  <a:lnTo>
                    <a:pt x="54606" y="68926"/>
                  </a:lnTo>
                  <a:lnTo>
                    <a:pt x="75123" y="24128"/>
                  </a:lnTo>
                  <a:lnTo>
                    <a:pt x="88445" y="8299"/>
                  </a:lnTo>
                  <a:lnTo>
                    <a:pt x="92764" y="4852"/>
                  </a:lnTo>
                  <a:lnTo>
                    <a:pt x="105091" y="1022"/>
                  </a:lnTo>
                  <a:lnTo>
                    <a:pt x="112328" y="0"/>
                  </a:lnTo>
                  <a:lnTo>
                    <a:pt x="119271" y="2846"/>
                  </a:lnTo>
                  <a:lnTo>
                    <a:pt x="132629" y="15418"/>
                  </a:lnTo>
                  <a:lnTo>
                    <a:pt x="152048" y="49071"/>
                  </a:lnTo>
                  <a:lnTo>
                    <a:pt x="161096" y="86949"/>
                  </a:lnTo>
                  <a:lnTo>
                    <a:pt x="157567" y="112299"/>
                  </a:lnTo>
                  <a:lnTo>
                    <a:pt x="148238" y="136265"/>
                  </a:lnTo>
                  <a:lnTo>
                    <a:pt x="134684" y="156324"/>
                  </a:lnTo>
                  <a:lnTo>
                    <a:pt x="107816" y="176742"/>
                  </a:lnTo>
                  <a:lnTo>
                    <a:pt x="84255" y="184987"/>
                  </a:lnTo>
                  <a:lnTo>
                    <a:pt x="70499" y="183152"/>
                  </a:lnTo>
                  <a:lnTo>
                    <a:pt x="63868" y="180687"/>
                  </a:lnTo>
                  <a:lnTo>
                    <a:pt x="52736" y="170423"/>
                  </a:lnTo>
                  <a:lnTo>
                    <a:pt x="47792" y="163735"/>
                  </a:lnTo>
                  <a:lnTo>
                    <a:pt x="46062" y="143132"/>
                  </a:lnTo>
                  <a:lnTo>
                    <a:pt x="50605" y="10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87"/>
            <p:cNvSpPr/>
            <p:nvPr>
              <p:custDataLst>
                <p:tags r:id="rId32"/>
              </p:custDataLst>
            </p:nvPr>
          </p:nvSpPr>
          <p:spPr>
            <a:xfrm>
              <a:off x="8582273" y="5675006"/>
              <a:ext cx="155328" cy="395595"/>
            </a:xfrm>
            <a:custGeom>
              <a:avLst/>
              <a:gdLst/>
              <a:ahLst/>
              <a:cxnLst/>
              <a:rect l="0" t="0" r="0" b="0"/>
              <a:pathLst>
                <a:path w="155328" h="395595">
                  <a:moveTo>
                    <a:pt x="155327" y="20944"/>
                  </a:moveTo>
                  <a:lnTo>
                    <a:pt x="155327" y="20944"/>
                  </a:lnTo>
                  <a:lnTo>
                    <a:pt x="148420" y="3985"/>
                  </a:lnTo>
                  <a:lnTo>
                    <a:pt x="146489" y="1171"/>
                  </a:lnTo>
                  <a:lnTo>
                    <a:pt x="143790" y="0"/>
                  </a:lnTo>
                  <a:lnTo>
                    <a:pt x="137030" y="582"/>
                  </a:lnTo>
                  <a:lnTo>
                    <a:pt x="118547" y="14989"/>
                  </a:lnTo>
                  <a:lnTo>
                    <a:pt x="81243" y="62467"/>
                  </a:lnTo>
                  <a:lnTo>
                    <a:pt x="58196" y="98195"/>
                  </a:lnTo>
                  <a:lnTo>
                    <a:pt x="37603" y="143237"/>
                  </a:lnTo>
                  <a:lnTo>
                    <a:pt x="28162" y="168090"/>
                  </a:lnTo>
                  <a:lnTo>
                    <a:pt x="20455" y="192419"/>
                  </a:lnTo>
                  <a:lnTo>
                    <a:pt x="13907" y="216400"/>
                  </a:lnTo>
                  <a:lnTo>
                    <a:pt x="4279" y="262329"/>
                  </a:lnTo>
                  <a:lnTo>
                    <a:pt x="0" y="303910"/>
                  </a:lnTo>
                  <a:lnTo>
                    <a:pt x="5624" y="337912"/>
                  </a:lnTo>
                  <a:lnTo>
                    <a:pt x="16825" y="364314"/>
                  </a:lnTo>
                  <a:lnTo>
                    <a:pt x="41027" y="39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88"/>
            <p:cNvSpPr/>
            <p:nvPr>
              <p:custDataLst>
                <p:tags r:id="rId33"/>
              </p:custDataLst>
            </p:nvPr>
          </p:nvSpPr>
          <p:spPr>
            <a:xfrm>
              <a:off x="8325732" y="5956300"/>
              <a:ext cx="189619" cy="50801"/>
            </a:xfrm>
            <a:custGeom>
              <a:avLst/>
              <a:gdLst/>
              <a:ahLst/>
              <a:cxnLst/>
              <a:rect l="0" t="0" r="0" b="0"/>
              <a:pathLst>
                <a:path w="189619" h="50801">
                  <a:moveTo>
                    <a:pt x="5468" y="50800"/>
                  </a:moveTo>
                  <a:lnTo>
                    <a:pt x="5468" y="50800"/>
                  </a:lnTo>
                  <a:lnTo>
                    <a:pt x="441" y="38867"/>
                  </a:lnTo>
                  <a:lnTo>
                    <a:pt x="0" y="36495"/>
                  </a:lnTo>
                  <a:lnTo>
                    <a:pt x="411" y="34208"/>
                  </a:lnTo>
                  <a:lnTo>
                    <a:pt x="2750" y="29785"/>
                  </a:lnTo>
                  <a:lnTo>
                    <a:pt x="13667" y="27349"/>
                  </a:lnTo>
                  <a:lnTo>
                    <a:pt x="59534" y="22413"/>
                  </a:lnTo>
                  <a:lnTo>
                    <a:pt x="106546" y="13305"/>
                  </a:lnTo>
                  <a:lnTo>
                    <a:pt x="139526" y="7560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89"/>
            <p:cNvSpPr/>
            <p:nvPr>
              <p:custDataLst>
                <p:tags r:id="rId34"/>
              </p:custDataLst>
            </p:nvPr>
          </p:nvSpPr>
          <p:spPr>
            <a:xfrm>
              <a:off x="8115300" y="5975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90"/>
            <p:cNvSpPr/>
            <p:nvPr>
              <p:custDataLst>
                <p:tags r:id="rId35"/>
              </p:custDataLst>
            </p:nvPr>
          </p:nvSpPr>
          <p:spPr>
            <a:xfrm>
              <a:off x="7848600" y="5716977"/>
              <a:ext cx="125005" cy="359974"/>
            </a:xfrm>
            <a:custGeom>
              <a:avLst/>
              <a:gdLst/>
              <a:ahLst/>
              <a:cxnLst/>
              <a:rect l="0" t="0" r="0" b="0"/>
              <a:pathLst>
                <a:path w="125005" h="359974">
                  <a:moveTo>
                    <a:pt x="0" y="48823"/>
                  </a:moveTo>
                  <a:lnTo>
                    <a:pt x="0" y="48823"/>
                  </a:lnTo>
                  <a:lnTo>
                    <a:pt x="1881" y="23075"/>
                  </a:lnTo>
                  <a:lnTo>
                    <a:pt x="6907" y="8033"/>
                  </a:lnTo>
                  <a:lnTo>
                    <a:pt x="8839" y="4696"/>
                  </a:lnTo>
                  <a:lnTo>
                    <a:pt x="12948" y="2472"/>
                  </a:lnTo>
                  <a:lnTo>
                    <a:pt x="25040" y="0"/>
                  </a:lnTo>
                  <a:lnTo>
                    <a:pt x="41702" y="4546"/>
                  </a:lnTo>
                  <a:lnTo>
                    <a:pt x="60868" y="15034"/>
                  </a:lnTo>
                  <a:lnTo>
                    <a:pt x="81145" y="31454"/>
                  </a:lnTo>
                  <a:lnTo>
                    <a:pt x="105652" y="74015"/>
                  </a:lnTo>
                  <a:lnTo>
                    <a:pt x="117746" y="110585"/>
                  </a:lnTo>
                  <a:lnTo>
                    <a:pt x="125004" y="149650"/>
                  </a:lnTo>
                  <a:lnTo>
                    <a:pt x="123526" y="188180"/>
                  </a:lnTo>
                  <a:lnTo>
                    <a:pt x="116284" y="224588"/>
                  </a:lnTo>
                  <a:lnTo>
                    <a:pt x="104598" y="258880"/>
                  </a:lnTo>
                  <a:lnTo>
                    <a:pt x="77481" y="303835"/>
                  </a:lnTo>
                  <a:lnTo>
                    <a:pt x="34512" y="341619"/>
                  </a:lnTo>
                  <a:lnTo>
                    <a:pt x="6350" y="359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91"/>
            <p:cNvSpPr/>
            <p:nvPr>
              <p:custDataLst>
                <p:tags r:id="rId36"/>
              </p:custDataLst>
            </p:nvPr>
          </p:nvSpPr>
          <p:spPr>
            <a:xfrm>
              <a:off x="7648640" y="5890330"/>
              <a:ext cx="143431" cy="379299"/>
            </a:xfrm>
            <a:custGeom>
              <a:avLst/>
              <a:gdLst/>
              <a:ahLst/>
              <a:cxnLst/>
              <a:rect l="0" t="0" r="0" b="0"/>
              <a:pathLst>
                <a:path w="143431" h="379299">
                  <a:moveTo>
                    <a:pt x="9460" y="78670"/>
                  </a:moveTo>
                  <a:lnTo>
                    <a:pt x="9460" y="78670"/>
                  </a:lnTo>
                  <a:lnTo>
                    <a:pt x="6089" y="78670"/>
                  </a:lnTo>
                  <a:lnTo>
                    <a:pt x="5096" y="79375"/>
                  </a:lnTo>
                  <a:lnTo>
                    <a:pt x="4434" y="80551"/>
                  </a:lnTo>
                  <a:lnTo>
                    <a:pt x="0" y="97621"/>
                  </a:lnTo>
                  <a:lnTo>
                    <a:pt x="2470" y="144789"/>
                  </a:lnTo>
                  <a:lnTo>
                    <a:pt x="5883" y="177907"/>
                  </a:lnTo>
                  <a:lnTo>
                    <a:pt x="9751" y="213792"/>
                  </a:lnTo>
                  <a:lnTo>
                    <a:pt x="13117" y="250907"/>
                  </a:lnTo>
                  <a:lnTo>
                    <a:pt x="14613" y="288570"/>
                  </a:lnTo>
                  <a:lnTo>
                    <a:pt x="15455" y="335360"/>
                  </a:lnTo>
                  <a:lnTo>
                    <a:pt x="15778" y="378271"/>
                  </a:lnTo>
                  <a:lnTo>
                    <a:pt x="15083" y="379298"/>
                  </a:lnTo>
                  <a:lnTo>
                    <a:pt x="13915" y="379277"/>
                  </a:lnTo>
                  <a:lnTo>
                    <a:pt x="12430" y="378559"/>
                  </a:lnTo>
                  <a:lnTo>
                    <a:pt x="6968" y="357320"/>
                  </a:lnTo>
                  <a:lnTo>
                    <a:pt x="4825" y="326457"/>
                  </a:lnTo>
                  <a:lnTo>
                    <a:pt x="3872" y="284047"/>
                  </a:lnTo>
                  <a:lnTo>
                    <a:pt x="3618" y="257922"/>
                  </a:lnTo>
                  <a:lnTo>
                    <a:pt x="3449" y="229921"/>
                  </a:lnTo>
                  <a:lnTo>
                    <a:pt x="4042" y="201376"/>
                  </a:lnTo>
                  <a:lnTo>
                    <a:pt x="5142" y="172468"/>
                  </a:lnTo>
                  <a:lnTo>
                    <a:pt x="6581" y="143319"/>
                  </a:lnTo>
                  <a:lnTo>
                    <a:pt x="13825" y="95879"/>
                  </a:lnTo>
                  <a:lnTo>
                    <a:pt x="24100" y="58801"/>
                  </a:lnTo>
                  <a:lnTo>
                    <a:pt x="41785" y="23472"/>
                  </a:lnTo>
                  <a:lnTo>
                    <a:pt x="54165" y="9217"/>
                  </a:lnTo>
                  <a:lnTo>
                    <a:pt x="68605" y="1941"/>
                  </a:lnTo>
                  <a:lnTo>
                    <a:pt x="76406" y="0"/>
                  </a:lnTo>
                  <a:lnTo>
                    <a:pt x="84430" y="2235"/>
                  </a:lnTo>
                  <a:lnTo>
                    <a:pt x="100871" y="14125"/>
                  </a:lnTo>
                  <a:lnTo>
                    <a:pt x="125993" y="47394"/>
                  </a:lnTo>
                  <a:lnTo>
                    <a:pt x="141198" y="88531"/>
                  </a:lnTo>
                  <a:lnTo>
                    <a:pt x="143430" y="128629"/>
                  </a:lnTo>
                  <a:lnTo>
                    <a:pt x="132880" y="163950"/>
                  </a:lnTo>
                  <a:lnTo>
                    <a:pt x="109607" y="193387"/>
                  </a:lnTo>
                  <a:lnTo>
                    <a:pt x="83740" y="209870"/>
                  </a:lnTo>
                  <a:lnTo>
                    <a:pt x="66697" y="210829"/>
                  </a:lnTo>
                  <a:lnTo>
                    <a:pt x="58201" y="209110"/>
                  </a:lnTo>
                  <a:lnTo>
                    <a:pt x="51126" y="204435"/>
                  </a:lnTo>
                  <a:lnTo>
                    <a:pt x="28510" y="173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92"/>
            <p:cNvSpPr/>
            <p:nvPr>
              <p:custDataLst>
                <p:tags r:id="rId37"/>
              </p:custDataLst>
            </p:nvPr>
          </p:nvSpPr>
          <p:spPr>
            <a:xfrm>
              <a:off x="7463740" y="5677239"/>
              <a:ext cx="161728" cy="437812"/>
            </a:xfrm>
            <a:custGeom>
              <a:avLst/>
              <a:gdLst/>
              <a:ahLst/>
              <a:cxnLst/>
              <a:rect l="0" t="0" r="0" b="0"/>
              <a:pathLst>
                <a:path w="161728" h="437812">
                  <a:moveTo>
                    <a:pt x="156260" y="12361"/>
                  </a:moveTo>
                  <a:lnTo>
                    <a:pt x="156260" y="12361"/>
                  </a:lnTo>
                  <a:lnTo>
                    <a:pt x="159630" y="8990"/>
                  </a:lnTo>
                  <a:lnTo>
                    <a:pt x="161285" y="5454"/>
                  </a:lnTo>
                  <a:lnTo>
                    <a:pt x="161727" y="3522"/>
                  </a:lnTo>
                  <a:lnTo>
                    <a:pt x="161316" y="2235"/>
                  </a:lnTo>
                  <a:lnTo>
                    <a:pt x="160336" y="1377"/>
                  </a:lnTo>
                  <a:lnTo>
                    <a:pt x="157366" y="424"/>
                  </a:lnTo>
                  <a:lnTo>
                    <a:pt x="153693" y="0"/>
                  </a:lnTo>
                  <a:lnTo>
                    <a:pt x="137547" y="9874"/>
                  </a:lnTo>
                  <a:lnTo>
                    <a:pt x="105396" y="48794"/>
                  </a:lnTo>
                  <a:lnTo>
                    <a:pt x="72514" y="95437"/>
                  </a:lnTo>
                  <a:lnTo>
                    <a:pt x="50836" y="135832"/>
                  </a:lnTo>
                  <a:lnTo>
                    <a:pt x="31323" y="181537"/>
                  </a:lnTo>
                  <a:lnTo>
                    <a:pt x="22168" y="205579"/>
                  </a:lnTo>
                  <a:lnTo>
                    <a:pt x="10115" y="252987"/>
                  </a:lnTo>
                  <a:lnTo>
                    <a:pt x="3112" y="298518"/>
                  </a:lnTo>
                  <a:lnTo>
                    <a:pt x="0" y="339919"/>
                  </a:lnTo>
                  <a:lnTo>
                    <a:pt x="6142" y="373842"/>
                  </a:lnTo>
                  <a:lnTo>
                    <a:pt x="11732" y="388814"/>
                  </a:lnTo>
                  <a:lnTo>
                    <a:pt x="29231" y="411096"/>
                  </a:lnTo>
                  <a:lnTo>
                    <a:pt x="50413" y="425938"/>
                  </a:lnTo>
                  <a:lnTo>
                    <a:pt x="81467" y="434293"/>
                  </a:lnTo>
                  <a:lnTo>
                    <a:pt x="118160" y="437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93"/>
            <p:cNvSpPr/>
            <p:nvPr>
              <p:custDataLst>
                <p:tags r:id="rId38"/>
              </p:custDataLst>
            </p:nvPr>
          </p:nvSpPr>
          <p:spPr>
            <a:xfrm>
              <a:off x="6953850" y="5704066"/>
              <a:ext cx="345716" cy="436385"/>
            </a:xfrm>
            <a:custGeom>
              <a:avLst/>
              <a:gdLst/>
              <a:ahLst/>
              <a:cxnLst/>
              <a:rect l="0" t="0" r="0" b="0"/>
              <a:pathLst>
                <a:path w="345716" h="436385">
                  <a:moveTo>
                    <a:pt x="177200" y="10934"/>
                  </a:moveTo>
                  <a:lnTo>
                    <a:pt x="177200" y="10934"/>
                  </a:lnTo>
                  <a:lnTo>
                    <a:pt x="177200" y="0"/>
                  </a:lnTo>
                  <a:lnTo>
                    <a:pt x="177200" y="2128"/>
                  </a:lnTo>
                  <a:lnTo>
                    <a:pt x="169673" y="29833"/>
                  </a:lnTo>
                  <a:lnTo>
                    <a:pt x="156216" y="72250"/>
                  </a:lnTo>
                  <a:lnTo>
                    <a:pt x="138475" y="114620"/>
                  </a:lnTo>
                  <a:lnTo>
                    <a:pt x="118832" y="156970"/>
                  </a:lnTo>
                  <a:lnTo>
                    <a:pt x="99753" y="198605"/>
                  </a:lnTo>
                  <a:lnTo>
                    <a:pt x="84218" y="238277"/>
                  </a:lnTo>
                  <a:lnTo>
                    <a:pt x="68376" y="273313"/>
                  </a:lnTo>
                  <a:lnTo>
                    <a:pt x="45473" y="318922"/>
                  </a:lnTo>
                  <a:lnTo>
                    <a:pt x="25280" y="357366"/>
                  </a:lnTo>
                  <a:lnTo>
                    <a:pt x="0" y="403512"/>
                  </a:lnTo>
                  <a:lnTo>
                    <a:pt x="1549" y="406017"/>
                  </a:lnTo>
                  <a:lnTo>
                    <a:pt x="2949" y="407673"/>
                  </a:lnTo>
                  <a:lnTo>
                    <a:pt x="18404" y="410003"/>
                  </a:lnTo>
                  <a:lnTo>
                    <a:pt x="54341" y="410693"/>
                  </a:lnTo>
                  <a:lnTo>
                    <a:pt x="88495" y="410855"/>
                  </a:lnTo>
                  <a:lnTo>
                    <a:pt x="127192" y="411632"/>
                  </a:lnTo>
                  <a:lnTo>
                    <a:pt x="167909" y="414330"/>
                  </a:lnTo>
                  <a:lnTo>
                    <a:pt x="209524" y="417880"/>
                  </a:lnTo>
                  <a:lnTo>
                    <a:pt x="250127" y="421104"/>
                  </a:lnTo>
                  <a:lnTo>
                    <a:pt x="286988" y="422538"/>
                  </a:lnTo>
                  <a:lnTo>
                    <a:pt x="334249" y="423458"/>
                  </a:lnTo>
                  <a:lnTo>
                    <a:pt x="345307" y="423583"/>
                  </a:lnTo>
                  <a:lnTo>
                    <a:pt x="345715" y="425028"/>
                  </a:lnTo>
                  <a:lnTo>
                    <a:pt x="329600" y="436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394"/>
          <p:cNvSpPr/>
          <p:nvPr>
            <p:custDataLst>
              <p:tags r:id="rId7"/>
            </p:custDataLst>
          </p:nvPr>
        </p:nvSpPr>
        <p:spPr>
          <a:xfrm>
            <a:off x="8420100" y="5641582"/>
            <a:ext cx="113418" cy="473469"/>
          </a:xfrm>
          <a:custGeom>
            <a:avLst/>
            <a:gdLst/>
            <a:ahLst/>
            <a:cxnLst/>
            <a:rect l="0" t="0" r="0" b="0"/>
            <a:pathLst>
              <a:path w="113418" h="473469">
                <a:moveTo>
                  <a:pt x="107950" y="48018"/>
                </a:moveTo>
                <a:lnTo>
                  <a:pt x="107950" y="48018"/>
                </a:lnTo>
                <a:lnTo>
                  <a:pt x="112976" y="27295"/>
                </a:lnTo>
                <a:lnTo>
                  <a:pt x="113417" y="21503"/>
                </a:lnTo>
                <a:lnTo>
                  <a:pt x="110144" y="11304"/>
                </a:lnTo>
                <a:lnTo>
                  <a:pt x="107297" y="6609"/>
                </a:lnTo>
                <a:lnTo>
                  <a:pt x="103987" y="3478"/>
                </a:lnTo>
                <a:lnTo>
                  <a:pt x="96545" y="0"/>
                </a:lnTo>
                <a:lnTo>
                  <a:pt x="86653" y="336"/>
                </a:lnTo>
                <a:lnTo>
                  <a:pt x="81052" y="1413"/>
                </a:lnTo>
                <a:lnTo>
                  <a:pt x="69184" y="12017"/>
                </a:lnTo>
                <a:lnTo>
                  <a:pt x="50602" y="43466"/>
                </a:lnTo>
                <a:lnTo>
                  <a:pt x="38012" y="74923"/>
                </a:lnTo>
                <a:lnTo>
                  <a:pt x="25360" y="114774"/>
                </a:lnTo>
                <a:lnTo>
                  <a:pt x="18327" y="160237"/>
                </a:lnTo>
                <a:lnTo>
                  <a:pt x="16450" y="184214"/>
                </a:lnTo>
                <a:lnTo>
                  <a:pt x="16248" y="231552"/>
                </a:lnTo>
                <a:lnTo>
                  <a:pt x="17805" y="277050"/>
                </a:lnTo>
                <a:lnTo>
                  <a:pt x="18497" y="318437"/>
                </a:lnTo>
                <a:lnTo>
                  <a:pt x="18804" y="357998"/>
                </a:lnTo>
                <a:lnTo>
                  <a:pt x="18235" y="394631"/>
                </a:lnTo>
                <a:lnTo>
                  <a:pt x="13242" y="436939"/>
                </a:lnTo>
                <a:lnTo>
                  <a:pt x="0" y="4734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SMARTInkShape-Group66"/>
          <p:cNvGrpSpPr/>
          <p:nvPr/>
        </p:nvGrpSpPr>
        <p:grpSpPr>
          <a:xfrm>
            <a:off x="7208132" y="4829396"/>
            <a:ext cx="1075168" cy="725228"/>
            <a:chOff x="7208132" y="4829396"/>
            <a:chExt cx="1075168" cy="725228"/>
          </a:xfrm>
        </p:grpSpPr>
        <p:sp>
          <p:nvSpPr>
            <p:cNvPr id="198" name="SMARTInkShape-395"/>
            <p:cNvSpPr/>
            <p:nvPr>
              <p:custDataLst>
                <p:tags r:id="rId27"/>
              </p:custDataLst>
            </p:nvPr>
          </p:nvSpPr>
          <p:spPr>
            <a:xfrm>
              <a:off x="8134611" y="4829396"/>
              <a:ext cx="148689" cy="263305"/>
            </a:xfrm>
            <a:custGeom>
              <a:avLst/>
              <a:gdLst/>
              <a:ahLst/>
              <a:cxnLst/>
              <a:rect l="0" t="0" r="0" b="0"/>
              <a:pathLst>
                <a:path w="148689" h="263305">
                  <a:moveTo>
                    <a:pt x="6089" y="22004"/>
                  </a:moveTo>
                  <a:lnTo>
                    <a:pt x="6089" y="22004"/>
                  </a:lnTo>
                  <a:lnTo>
                    <a:pt x="1062" y="10070"/>
                  </a:lnTo>
                  <a:lnTo>
                    <a:pt x="0" y="4360"/>
                  </a:lnTo>
                  <a:lnTo>
                    <a:pt x="3188" y="0"/>
                  </a:lnTo>
                  <a:lnTo>
                    <a:pt x="22084" y="981"/>
                  </a:lnTo>
                  <a:lnTo>
                    <a:pt x="65144" y="12703"/>
                  </a:lnTo>
                  <a:lnTo>
                    <a:pt x="100492" y="25912"/>
                  </a:lnTo>
                  <a:lnTo>
                    <a:pt x="120248" y="39498"/>
                  </a:lnTo>
                  <a:lnTo>
                    <a:pt x="140494" y="66385"/>
                  </a:lnTo>
                  <a:lnTo>
                    <a:pt x="148688" y="100065"/>
                  </a:lnTo>
                  <a:lnTo>
                    <a:pt x="141003" y="143597"/>
                  </a:lnTo>
                  <a:lnTo>
                    <a:pt x="121950" y="182131"/>
                  </a:lnTo>
                  <a:lnTo>
                    <a:pt x="85158" y="221687"/>
                  </a:lnTo>
                  <a:lnTo>
                    <a:pt x="39522" y="257850"/>
                  </a:lnTo>
                  <a:lnTo>
                    <a:pt x="31489" y="2633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96"/>
            <p:cNvSpPr/>
            <p:nvPr>
              <p:custDataLst>
                <p:tags r:id="rId28"/>
              </p:custDataLst>
            </p:nvPr>
          </p:nvSpPr>
          <p:spPr>
            <a:xfrm>
              <a:off x="7664450" y="4978400"/>
              <a:ext cx="584201" cy="475545"/>
            </a:xfrm>
            <a:custGeom>
              <a:avLst/>
              <a:gdLst/>
              <a:ahLst/>
              <a:cxnLst/>
              <a:rect l="0" t="0" r="0" b="0"/>
              <a:pathLst>
                <a:path w="584201" h="475545">
                  <a:moveTo>
                    <a:pt x="0" y="419100"/>
                  </a:moveTo>
                  <a:lnTo>
                    <a:pt x="0" y="419100"/>
                  </a:lnTo>
                  <a:lnTo>
                    <a:pt x="3370" y="443518"/>
                  </a:lnTo>
                  <a:lnTo>
                    <a:pt x="8789" y="453001"/>
                  </a:lnTo>
                  <a:lnTo>
                    <a:pt x="25057" y="472675"/>
                  </a:lnTo>
                  <a:lnTo>
                    <a:pt x="30428" y="475544"/>
                  </a:lnTo>
                  <a:lnTo>
                    <a:pt x="30869" y="474368"/>
                  </a:lnTo>
                  <a:lnTo>
                    <a:pt x="31358" y="469299"/>
                  </a:lnTo>
                  <a:lnTo>
                    <a:pt x="27308" y="432857"/>
                  </a:lnTo>
                  <a:lnTo>
                    <a:pt x="25966" y="385939"/>
                  </a:lnTo>
                  <a:lnTo>
                    <a:pt x="25651" y="342979"/>
                  </a:lnTo>
                  <a:lnTo>
                    <a:pt x="23630" y="297544"/>
                  </a:lnTo>
                  <a:lnTo>
                    <a:pt x="21086" y="252892"/>
                  </a:lnTo>
                  <a:lnTo>
                    <a:pt x="19955" y="211880"/>
                  </a:lnTo>
                  <a:lnTo>
                    <a:pt x="17570" y="176249"/>
                  </a:lnTo>
                  <a:lnTo>
                    <a:pt x="12260" y="134066"/>
                  </a:lnTo>
                  <a:lnTo>
                    <a:pt x="7517" y="97900"/>
                  </a:lnTo>
                  <a:lnTo>
                    <a:pt x="8751" y="87491"/>
                  </a:lnTo>
                  <a:lnTo>
                    <a:pt x="10067" y="83727"/>
                  </a:lnTo>
                  <a:lnTo>
                    <a:pt x="20937" y="75782"/>
                  </a:lnTo>
                  <a:lnTo>
                    <a:pt x="38938" y="68254"/>
                  </a:lnTo>
                  <a:lnTo>
                    <a:pt x="78956" y="59342"/>
                  </a:lnTo>
                  <a:lnTo>
                    <a:pt x="115055" y="52010"/>
                  </a:lnTo>
                  <a:lnTo>
                    <a:pt x="162143" y="42166"/>
                  </a:lnTo>
                  <a:lnTo>
                    <a:pt x="188529" y="36577"/>
                  </a:lnTo>
                  <a:lnTo>
                    <a:pt x="216702" y="31440"/>
                  </a:lnTo>
                  <a:lnTo>
                    <a:pt x="246069" y="26604"/>
                  </a:lnTo>
                  <a:lnTo>
                    <a:pt x="276229" y="21970"/>
                  </a:lnTo>
                  <a:lnTo>
                    <a:pt x="306919" y="18174"/>
                  </a:lnTo>
                  <a:lnTo>
                    <a:pt x="337962" y="14939"/>
                  </a:lnTo>
                  <a:lnTo>
                    <a:pt x="369241" y="12076"/>
                  </a:lnTo>
                  <a:lnTo>
                    <a:pt x="399267" y="9462"/>
                  </a:lnTo>
                  <a:lnTo>
                    <a:pt x="428456" y="7014"/>
                  </a:lnTo>
                  <a:lnTo>
                    <a:pt x="457087" y="4675"/>
                  </a:lnTo>
                  <a:lnTo>
                    <a:pt x="502070" y="2078"/>
                  </a:lnTo>
                  <a:lnTo>
                    <a:pt x="547635" y="615"/>
                  </a:lnTo>
                  <a:lnTo>
                    <a:pt x="584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97"/>
            <p:cNvSpPr/>
            <p:nvPr>
              <p:custDataLst>
                <p:tags r:id="rId29"/>
              </p:custDataLst>
            </p:nvPr>
          </p:nvSpPr>
          <p:spPr>
            <a:xfrm>
              <a:off x="7208132" y="5434788"/>
              <a:ext cx="837319" cy="119836"/>
            </a:xfrm>
            <a:custGeom>
              <a:avLst/>
              <a:gdLst/>
              <a:ahLst/>
              <a:cxnLst/>
              <a:rect l="0" t="0" r="0" b="0"/>
              <a:pathLst>
                <a:path w="837319" h="119836">
                  <a:moveTo>
                    <a:pt x="5468" y="108762"/>
                  </a:moveTo>
                  <a:lnTo>
                    <a:pt x="5468" y="108762"/>
                  </a:lnTo>
                  <a:lnTo>
                    <a:pt x="2097" y="105391"/>
                  </a:lnTo>
                  <a:lnTo>
                    <a:pt x="442" y="101854"/>
                  </a:lnTo>
                  <a:lnTo>
                    <a:pt x="0" y="99923"/>
                  </a:lnTo>
                  <a:lnTo>
                    <a:pt x="412" y="98636"/>
                  </a:lnTo>
                  <a:lnTo>
                    <a:pt x="1391" y="97778"/>
                  </a:lnTo>
                  <a:lnTo>
                    <a:pt x="47173" y="73608"/>
                  </a:lnTo>
                  <a:lnTo>
                    <a:pt x="81859" y="57860"/>
                  </a:lnTo>
                  <a:lnTo>
                    <a:pt x="125497" y="39102"/>
                  </a:lnTo>
                  <a:lnTo>
                    <a:pt x="149693" y="30572"/>
                  </a:lnTo>
                  <a:lnTo>
                    <a:pt x="174996" y="22769"/>
                  </a:lnTo>
                  <a:lnTo>
                    <a:pt x="201037" y="15449"/>
                  </a:lnTo>
                  <a:lnTo>
                    <a:pt x="226158" y="9865"/>
                  </a:lnTo>
                  <a:lnTo>
                    <a:pt x="250666" y="5436"/>
                  </a:lnTo>
                  <a:lnTo>
                    <a:pt x="297889" y="45"/>
                  </a:lnTo>
                  <a:lnTo>
                    <a:pt x="342395" y="0"/>
                  </a:lnTo>
                  <a:lnTo>
                    <a:pt x="385695" y="7977"/>
                  </a:lnTo>
                  <a:lnTo>
                    <a:pt x="427752" y="20929"/>
                  </a:lnTo>
                  <a:lnTo>
                    <a:pt x="467611" y="36094"/>
                  </a:lnTo>
                  <a:lnTo>
                    <a:pt x="504611" y="48478"/>
                  </a:lnTo>
                  <a:lnTo>
                    <a:pt x="551531" y="63383"/>
                  </a:lnTo>
                  <a:lnTo>
                    <a:pt x="582130" y="76737"/>
                  </a:lnTo>
                  <a:lnTo>
                    <a:pt x="594079" y="85356"/>
                  </a:lnTo>
                  <a:lnTo>
                    <a:pt x="607499" y="102388"/>
                  </a:lnTo>
                  <a:lnTo>
                    <a:pt x="610021" y="106629"/>
                  </a:lnTo>
                  <a:lnTo>
                    <a:pt x="618469" y="113223"/>
                  </a:lnTo>
                  <a:lnTo>
                    <a:pt x="623686" y="115970"/>
                  </a:lnTo>
                  <a:lnTo>
                    <a:pt x="647882" y="119835"/>
                  </a:lnTo>
                  <a:lnTo>
                    <a:pt x="694848" y="116071"/>
                  </a:lnTo>
                  <a:lnTo>
                    <a:pt x="727432" y="112481"/>
                  </a:lnTo>
                  <a:lnTo>
                    <a:pt x="774733" y="103122"/>
                  </a:lnTo>
                  <a:lnTo>
                    <a:pt x="821296" y="97456"/>
                  </a:lnTo>
                  <a:lnTo>
                    <a:pt x="837318" y="96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67"/>
          <p:cNvGrpSpPr/>
          <p:nvPr/>
        </p:nvGrpSpPr>
        <p:grpSpPr>
          <a:xfrm>
            <a:off x="8814352" y="4516967"/>
            <a:ext cx="1886319" cy="969434"/>
            <a:chOff x="8814352" y="4516967"/>
            <a:chExt cx="1886319" cy="969434"/>
          </a:xfrm>
        </p:grpSpPr>
        <p:sp>
          <p:nvSpPr>
            <p:cNvPr id="202" name="SMARTInkShape-398"/>
            <p:cNvSpPr/>
            <p:nvPr>
              <p:custDataLst>
                <p:tags r:id="rId8"/>
              </p:custDataLst>
            </p:nvPr>
          </p:nvSpPr>
          <p:spPr>
            <a:xfrm>
              <a:off x="10572750" y="4787900"/>
              <a:ext cx="127921" cy="387351"/>
            </a:xfrm>
            <a:custGeom>
              <a:avLst/>
              <a:gdLst/>
              <a:ahLst/>
              <a:cxnLst/>
              <a:rect l="0" t="0" r="0" b="0"/>
              <a:pathLst>
                <a:path w="127921" h="387351">
                  <a:moveTo>
                    <a:pt x="101600" y="0"/>
                  </a:moveTo>
                  <a:lnTo>
                    <a:pt x="101600" y="0"/>
                  </a:lnTo>
                  <a:lnTo>
                    <a:pt x="117501" y="45468"/>
                  </a:lnTo>
                  <a:lnTo>
                    <a:pt x="125364" y="82062"/>
                  </a:lnTo>
                  <a:lnTo>
                    <a:pt x="127321" y="104803"/>
                  </a:lnTo>
                  <a:lnTo>
                    <a:pt x="127920" y="129841"/>
                  </a:lnTo>
                  <a:lnTo>
                    <a:pt x="127613" y="156410"/>
                  </a:lnTo>
                  <a:lnTo>
                    <a:pt x="123175" y="184707"/>
                  </a:lnTo>
                  <a:lnTo>
                    <a:pt x="115982" y="214154"/>
                  </a:lnTo>
                  <a:lnTo>
                    <a:pt x="106955" y="244370"/>
                  </a:lnTo>
                  <a:lnTo>
                    <a:pt x="91058" y="273685"/>
                  </a:lnTo>
                  <a:lnTo>
                    <a:pt x="70584" y="302401"/>
                  </a:lnTo>
                  <a:lnTo>
                    <a:pt x="31370" y="349595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99"/>
            <p:cNvSpPr/>
            <p:nvPr>
              <p:custDataLst>
                <p:tags r:id="rId9"/>
              </p:custDataLst>
            </p:nvPr>
          </p:nvSpPr>
          <p:spPr>
            <a:xfrm>
              <a:off x="10483849" y="5007339"/>
              <a:ext cx="114578" cy="313713"/>
            </a:xfrm>
            <a:custGeom>
              <a:avLst/>
              <a:gdLst/>
              <a:ahLst/>
              <a:cxnLst/>
              <a:rect l="0" t="0" r="0" b="0"/>
              <a:pathLst>
                <a:path w="114578" h="313713">
                  <a:moveTo>
                    <a:pt x="12701" y="66311"/>
                  </a:moveTo>
                  <a:lnTo>
                    <a:pt x="12701" y="66311"/>
                  </a:lnTo>
                  <a:lnTo>
                    <a:pt x="2574" y="111060"/>
                  </a:lnTo>
                  <a:lnTo>
                    <a:pt x="763" y="153496"/>
                  </a:lnTo>
                  <a:lnTo>
                    <a:pt x="227" y="198369"/>
                  </a:lnTo>
                  <a:lnTo>
                    <a:pt x="68" y="244983"/>
                  </a:lnTo>
                  <a:lnTo>
                    <a:pt x="14" y="289647"/>
                  </a:lnTo>
                  <a:lnTo>
                    <a:pt x="3" y="313712"/>
                  </a:lnTo>
                  <a:lnTo>
                    <a:pt x="0" y="269792"/>
                  </a:lnTo>
                  <a:lnTo>
                    <a:pt x="1412" y="240002"/>
                  </a:lnTo>
                  <a:lnTo>
                    <a:pt x="6743" y="198541"/>
                  </a:lnTo>
                  <a:lnTo>
                    <a:pt x="13816" y="151891"/>
                  </a:lnTo>
                  <a:lnTo>
                    <a:pt x="22369" y="106463"/>
                  </a:lnTo>
                  <a:lnTo>
                    <a:pt x="33225" y="69810"/>
                  </a:lnTo>
                  <a:lnTo>
                    <a:pt x="53078" y="22656"/>
                  </a:lnTo>
                  <a:lnTo>
                    <a:pt x="64514" y="9044"/>
                  </a:lnTo>
                  <a:lnTo>
                    <a:pt x="74770" y="2053"/>
                  </a:lnTo>
                  <a:lnTo>
                    <a:pt x="79481" y="189"/>
                  </a:lnTo>
                  <a:lnTo>
                    <a:pt x="90358" y="0"/>
                  </a:lnTo>
                  <a:lnTo>
                    <a:pt x="96222" y="937"/>
                  </a:lnTo>
                  <a:lnTo>
                    <a:pt x="101543" y="4383"/>
                  </a:lnTo>
                  <a:lnTo>
                    <a:pt x="111217" y="15740"/>
                  </a:lnTo>
                  <a:lnTo>
                    <a:pt x="114577" y="32076"/>
                  </a:lnTo>
                  <a:lnTo>
                    <a:pt x="107614" y="78050"/>
                  </a:lnTo>
                  <a:lnTo>
                    <a:pt x="93271" y="113455"/>
                  </a:lnTo>
                  <a:lnTo>
                    <a:pt x="65501" y="142917"/>
                  </a:lnTo>
                  <a:lnTo>
                    <a:pt x="40574" y="159408"/>
                  </a:lnTo>
                  <a:lnTo>
                    <a:pt x="19784" y="165392"/>
                  </a:lnTo>
                  <a:lnTo>
                    <a:pt x="14601" y="164115"/>
                  </a:lnTo>
                  <a:lnTo>
                    <a:pt x="10439" y="161147"/>
                  </a:lnTo>
                  <a:lnTo>
                    <a:pt x="1" y="1488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00"/>
            <p:cNvSpPr/>
            <p:nvPr>
              <p:custDataLst>
                <p:tags r:id="rId10"/>
              </p:custDataLst>
            </p:nvPr>
          </p:nvSpPr>
          <p:spPr>
            <a:xfrm>
              <a:off x="10334463" y="4679950"/>
              <a:ext cx="79538" cy="806451"/>
            </a:xfrm>
            <a:custGeom>
              <a:avLst/>
              <a:gdLst/>
              <a:ahLst/>
              <a:cxnLst/>
              <a:rect l="0" t="0" r="0" b="0"/>
              <a:pathLst>
                <a:path w="79538" h="806451">
                  <a:moveTo>
                    <a:pt x="79537" y="0"/>
                  </a:moveTo>
                  <a:lnTo>
                    <a:pt x="79537" y="0"/>
                  </a:lnTo>
                  <a:lnTo>
                    <a:pt x="70748" y="40182"/>
                  </a:lnTo>
                  <a:lnTo>
                    <a:pt x="63636" y="72892"/>
                  </a:lnTo>
                  <a:lnTo>
                    <a:pt x="55773" y="118004"/>
                  </a:lnTo>
                  <a:lnTo>
                    <a:pt x="51698" y="145697"/>
                  </a:lnTo>
                  <a:lnTo>
                    <a:pt x="47573" y="176154"/>
                  </a:lnTo>
                  <a:lnTo>
                    <a:pt x="43411" y="208452"/>
                  </a:lnTo>
                  <a:lnTo>
                    <a:pt x="39225" y="244096"/>
                  </a:lnTo>
                  <a:lnTo>
                    <a:pt x="35023" y="281969"/>
                  </a:lnTo>
                  <a:lnTo>
                    <a:pt x="30811" y="321330"/>
                  </a:lnTo>
                  <a:lnTo>
                    <a:pt x="26591" y="361681"/>
                  </a:lnTo>
                  <a:lnTo>
                    <a:pt x="22368" y="402692"/>
                  </a:lnTo>
                  <a:lnTo>
                    <a:pt x="18141" y="444145"/>
                  </a:lnTo>
                  <a:lnTo>
                    <a:pt x="14617" y="483069"/>
                  </a:lnTo>
                  <a:lnTo>
                    <a:pt x="11562" y="520307"/>
                  </a:lnTo>
                  <a:lnTo>
                    <a:pt x="8820" y="556421"/>
                  </a:lnTo>
                  <a:lnTo>
                    <a:pt x="6993" y="591081"/>
                  </a:lnTo>
                  <a:lnTo>
                    <a:pt x="5776" y="624770"/>
                  </a:lnTo>
                  <a:lnTo>
                    <a:pt x="4962" y="657814"/>
                  </a:lnTo>
                  <a:lnTo>
                    <a:pt x="3715" y="686192"/>
                  </a:lnTo>
                  <a:lnTo>
                    <a:pt x="2178" y="711462"/>
                  </a:lnTo>
                  <a:lnTo>
                    <a:pt x="0" y="752944"/>
                  </a:lnTo>
                  <a:lnTo>
                    <a:pt x="3337" y="806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01"/>
            <p:cNvSpPr/>
            <p:nvPr>
              <p:custDataLst>
                <p:tags r:id="rId11"/>
              </p:custDataLst>
            </p:nvPr>
          </p:nvSpPr>
          <p:spPr>
            <a:xfrm>
              <a:off x="10191750" y="4951668"/>
              <a:ext cx="47106" cy="40861"/>
            </a:xfrm>
            <a:custGeom>
              <a:avLst/>
              <a:gdLst/>
              <a:ahLst/>
              <a:cxnLst/>
              <a:rect l="0" t="0" r="0" b="0"/>
              <a:pathLst>
                <a:path w="47106" h="40861">
                  <a:moveTo>
                    <a:pt x="6350" y="26732"/>
                  </a:moveTo>
                  <a:lnTo>
                    <a:pt x="6350" y="26732"/>
                  </a:lnTo>
                  <a:lnTo>
                    <a:pt x="6349" y="30103"/>
                  </a:lnTo>
                  <a:lnTo>
                    <a:pt x="19834" y="38941"/>
                  </a:lnTo>
                  <a:lnTo>
                    <a:pt x="32098" y="40860"/>
                  </a:lnTo>
                  <a:lnTo>
                    <a:pt x="38333" y="40384"/>
                  </a:lnTo>
                  <a:lnTo>
                    <a:pt x="42488" y="38656"/>
                  </a:lnTo>
                  <a:lnTo>
                    <a:pt x="45258" y="36092"/>
                  </a:lnTo>
                  <a:lnTo>
                    <a:pt x="47105" y="32972"/>
                  </a:lnTo>
                  <a:lnTo>
                    <a:pt x="46220" y="28070"/>
                  </a:lnTo>
                  <a:lnTo>
                    <a:pt x="39593" y="15097"/>
                  </a:lnTo>
                  <a:lnTo>
                    <a:pt x="29591" y="5568"/>
                  </a:lnTo>
                  <a:lnTo>
                    <a:pt x="23960" y="2039"/>
                  </a:lnTo>
                  <a:lnTo>
                    <a:pt x="12060" y="0"/>
                  </a:lnTo>
                  <a:lnTo>
                    <a:pt x="2537" y="1446"/>
                  </a:lnTo>
                  <a:lnTo>
                    <a:pt x="986" y="2819"/>
                  </a:lnTo>
                  <a:lnTo>
                    <a:pt x="0" y="7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02"/>
            <p:cNvSpPr/>
            <p:nvPr>
              <p:custDataLst>
                <p:tags r:id="rId12"/>
              </p:custDataLst>
            </p:nvPr>
          </p:nvSpPr>
          <p:spPr>
            <a:xfrm>
              <a:off x="10191750" y="50927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705" y="43033"/>
                  </a:lnTo>
                  <a:lnTo>
                    <a:pt x="10984" y="86935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03"/>
            <p:cNvSpPr/>
            <p:nvPr>
              <p:custDataLst>
                <p:tags r:id="rId13"/>
              </p:custDataLst>
            </p:nvPr>
          </p:nvSpPr>
          <p:spPr>
            <a:xfrm>
              <a:off x="9966738" y="4849624"/>
              <a:ext cx="174213" cy="331977"/>
            </a:xfrm>
            <a:custGeom>
              <a:avLst/>
              <a:gdLst/>
              <a:ahLst/>
              <a:cxnLst/>
              <a:rect l="0" t="0" r="0" b="0"/>
              <a:pathLst>
                <a:path w="174213" h="331977">
                  <a:moveTo>
                    <a:pt x="174212" y="14476"/>
                  </a:moveTo>
                  <a:lnTo>
                    <a:pt x="174212" y="14476"/>
                  </a:lnTo>
                  <a:lnTo>
                    <a:pt x="174211" y="7734"/>
                  </a:lnTo>
                  <a:lnTo>
                    <a:pt x="172331" y="2542"/>
                  </a:lnTo>
                  <a:lnTo>
                    <a:pt x="170841" y="170"/>
                  </a:lnTo>
                  <a:lnTo>
                    <a:pt x="168437" y="0"/>
                  </a:lnTo>
                  <a:lnTo>
                    <a:pt x="162003" y="3574"/>
                  </a:lnTo>
                  <a:lnTo>
                    <a:pt x="147076" y="20261"/>
                  </a:lnTo>
                  <a:lnTo>
                    <a:pt x="120952" y="67804"/>
                  </a:lnTo>
                  <a:lnTo>
                    <a:pt x="100446" y="100971"/>
                  </a:lnTo>
                  <a:lnTo>
                    <a:pt x="77221" y="136879"/>
                  </a:lnTo>
                  <a:lnTo>
                    <a:pt x="54199" y="172594"/>
                  </a:lnTo>
                  <a:lnTo>
                    <a:pt x="26078" y="219762"/>
                  </a:lnTo>
                  <a:lnTo>
                    <a:pt x="6142" y="259452"/>
                  </a:lnTo>
                  <a:lnTo>
                    <a:pt x="0" y="289712"/>
                  </a:lnTo>
                  <a:lnTo>
                    <a:pt x="1064" y="307783"/>
                  </a:lnTo>
                  <a:lnTo>
                    <a:pt x="5770" y="319577"/>
                  </a:lnTo>
                  <a:lnTo>
                    <a:pt x="15462" y="331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04"/>
            <p:cNvSpPr/>
            <p:nvPr>
              <p:custDataLst>
                <p:tags r:id="rId14"/>
              </p:custDataLst>
            </p:nvPr>
          </p:nvSpPr>
          <p:spPr>
            <a:xfrm>
              <a:off x="9944178" y="4877062"/>
              <a:ext cx="171373" cy="272789"/>
            </a:xfrm>
            <a:custGeom>
              <a:avLst/>
              <a:gdLst/>
              <a:ahLst/>
              <a:cxnLst/>
              <a:rect l="0" t="0" r="0" b="0"/>
              <a:pathLst>
                <a:path w="171373" h="272789">
                  <a:moveTo>
                    <a:pt x="6272" y="6088"/>
                  </a:moveTo>
                  <a:lnTo>
                    <a:pt x="6272" y="6088"/>
                  </a:lnTo>
                  <a:lnTo>
                    <a:pt x="183" y="0"/>
                  </a:lnTo>
                  <a:lnTo>
                    <a:pt x="0" y="3187"/>
                  </a:lnTo>
                  <a:lnTo>
                    <a:pt x="3316" y="18712"/>
                  </a:lnTo>
                  <a:lnTo>
                    <a:pt x="26672" y="60792"/>
                  </a:lnTo>
                  <a:lnTo>
                    <a:pt x="54493" y="105160"/>
                  </a:lnTo>
                  <a:lnTo>
                    <a:pt x="85080" y="149900"/>
                  </a:lnTo>
                  <a:lnTo>
                    <a:pt x="115778" y="193024"/>
                  </a:lnTo>
                  <a:lnTo>
                    <a:pt x="148029" y="238034"/>
                  </a:lnTo>
                  <a:lnTo>
                    <a:pt x="171372" y="272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05"/>
            <p:cNvSpPr/>
            <p:nvPr>
              <p:custDataLst>
                <p:tags r:id="rId15"/>
              </p:custDataLst>
            </p:nvPr>
          </p:nvSpPr>
          <p:spPr>
            <a:xfrm>
              <a:off x="9697006" y="4798466"/>
              <a:ext cx="153517" cy="387870"/>
            </a:xfrm>
            <a:custGeom>
              <a:avLst/>
              <a:gdLst/>
              <a:ahLst/>
              <a:cxnLst/>
              <a:rect l="0" t="0" r="0" b="0"/>
              <a:pathLst>
                <a:path w="153517" h="387870">
                  <a:moveTo>
                    <a:pt x="145494" y="27534"/>
                  </a:moveTo>
                  <a:lnTo>
                    <a:pt x="145494" y="27534"/>
                  </a:lnTo>
                  <a:lnTo>
                    <a:pt x="152235" y="20792"/>
                  </a:lnTo>
                  <a:lnTo>
                    <a:pt x="153516" y="17395"/>
                  </a:lnTo>
                  <a:lnTo>
                    <a:pt x="153058" y="9857"/>
                  </a:lnTo>
                  <a:lnTo>
                    <a:pt x="150501" y="3685"/>
                  </a:lnTo>
                  <a:lnTo>
                    <a:pt x="148833" y="1051"/>
                  </a:lnTo>
                  <a:lnTo>
                    <a:pt x="144896" y="0"/>
                  </a:lnTo>
                  <a:lnTo>
                    <a:pt x="132999" y="715"/>
                  </a:lnTo>
                  <a:lnTo>
                    <a:pt x="110433" y="11826"/>
                  </a:lnTo>
                  <a:lnTo>
                    <a:pt x="72454" y="51869"/>
                  </a:lnTo>
                  <a:lnTo>
                    <a:pt x="51883" y="83505"/>
                  </a:lnTo>
                  <a:lnTo>
                    <a:pt x="32863" y="124377"/>
                  </a:lnTo>
                  <a:lnTo>
                    <a:pt x="16414" y="170059"/>
                  </a:lnTo>
                  <a:lnTo>
                    <a:pt x="4400" y="216232"/>
                  </a:lnTo>
                  <a:lnTo>
                    <a:pt x="0" y="260743"/>
                  </a:lnTo>
                  <a:lnTo>
                    <a:pt x="1807" y="300516"/>
                  </a:lnTo>
                  <a:lnTo>
                    <a:pt x="9667" y="329952"/>
                  </a:lnTo>
                  <a:lnTo>
                    <a:pt x="36105" y="366357"/>
                  </a:lnTo>
                  <a:lnTo>
                    <a:pt x="60657" y="381087"/>
                  </a:lnTo>
                  <a:lnTo>
                    <a:pt x="88034" y="387869"/>
                  </a:lnTo>
                  <a:lnTo>
                    <a:pt x="145494" y="383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06"/>
            <p:cNvSpPr/>
            <p:nvPr>
              <p:custDataLst>
                <p:tags r:id="rId16"/>
              </p:custDataLst>
            </p:nvPr>
          </p:nvSpPr>
          <p:spPr>
            <a:xfrm>
              <a:off x="9423399" y="4978400"/>
              <a:ext cx="190502" cy="63501"/>
            </a:xfrm>
            <a:custGeom>
              <a:avLst/>
              <a:gdLst/>
              <a:ahLst/>
              <a:cxnLst/>
              <a:rect l="0" t="0" r="0" b="0"/>
              <a:pathLst>
                <a:path w="190502" h="63501">
                  <a:moveTo>
                    <a:pt x="1" y="63500"/>
                  </a:moveTo>
                  <a:lnTo>
                    <a:pt x="1" y="63500"/>
                  </a:lnTo>
                  <a:lnTo>
                    <a:pt x="0" y="54661"/>
                  </a:lnTo>
                  <a:lnTo>
                    <a:pt x="1412" y="53374"/>
                  </a:lnTo>
                  <a:lnTo>
                    <a:pt x="46453" y="44043"/>
                  </a:lnTo>
                  <a:lnTo>
                    <a:pt x="93922" y="32532"/>
                  </a:lnTo>
                  <a:lnTo>
                    <a:pt x="136328" y="20771"/>
                  </a:lnTo>
                  <a:lnTo>
                    <a:pt x="1905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07"/>
            <p:cNvSpPr/>
            <p:nvPr>
              <p:custDataLst>
                <p:tags r:id="rId17"/>
              </p:custDataLst>
            </p:nvPr>
          </p:nvSpPr>
          <p:spPr>
            <a:xfrm>
              <a:off x="9491419" y="4726107"/>
              <a:ext cx="128832" cy="480894"/>
            </a:xfrm>
            <a:custGeom>
              <a:avLst/>
              <a:gdLst/>
              <a:ahLst/>
              <a:cxnLst/>
              <a:rect l="0" t="0" r="0" b="0"/>
              <a:pathLst>
                <a:path w="128832" h="480894">
                  <a:moveTo>
                    <a:pt x="128831" y="55443"/>
                  </a:moveTo>
                  <a:lnTo>
                    <a:pt x="128831" y="55443"/>
                  </a:lnTo>
                  <a:lnTo>
                    <a:pt x="126950" y="34720"/>
                  </a:lnTo>
                  <a:lnTo>
                    <a:pt x="119993" y="14034"/>
                  </a:lnTo>
                  <a:lnTo>
                    <a:pt x="112202" y="6935"/>
                  </a:lnTo>
                  <a:lnTo>
                    <a:pt x="101685" y="2134"/>
                  </a:lnTo>
                  <a:lnTo>
                    <a:pt x="89954" y="0"/>
                  </a:lnTo>
                  <a:lnTo>
                    <a:pt x="77685" y="2815"/>
                  </a:lnTo>
                  <a:lnTo>
                    <a:pt x="71451" y="5541"/>
                  </a:lnTo>
                  <a:lnTo>
                    <a:pt x="49192" y="29603"/>
                  </a:lnTo>
                  <a:lnTo>
                    <a:pt x="28093" y="73657"/>
                  </a:lnTo>
                  <a:lnTo>
                    <a:pt x="16795" y="110575"/>
                  </a:lnTo>
                  <a:lnTo>
                    <a:pt x="7776" y="150502"/>
                  </a:lnTo>
                  <a:lnTo>
                    <a:pt x="1416" y="191765"/>
                  </a:lnTo>
                  <a:lnTo>
                    <a:pt x="0" y="233623"/>
                  </a:lnTo>
                  <a:lnTo>
                    <a:pt x="2428" y="274334"/>
                  </a:lnTo>
                  <a:lnTo>
                    <a:pt x="8210" y="311243"/>
                  </a:lnTo>
                  <a:lnTo>
                    <a:pt x="13603" y="346461"/>
                  </a:lnTo>
                  <a:lnTo>
                    <a:pt x="18352" y="379518"/>
                  </a:lnTo>
                  <a:lnTo>
                    <a:pt x="24287" y="421222"/>
                  </a:lnTo>
                  <a:lnTo>
                    <a:pt x="26843" y="468053"/>
                  </a:lnTo>
                  <a:lnTo>
                    <a:pt x="27231" y="480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08"/>
            <p:cNvSpPr/>
            <p:nvPr>
              <p:custDataLst>
                <p:tags r:id="rId18"/>
              </p:custDataLst>
            </p:nvPr>
          </p:nvSpPr>
          <p:spPr>
            <a:xfrm>
              <a:off x="8985250" y="4516967"/>
              <a:ext cx="133351" cy="137584"/>
            </a:xfrm>
            <a:custGeom>
              <a:avLst/>
              <a:gdLst/>
              <a:ahLst/>
              <a:cxnLst/>
              <a:rect l="0" t="0" r="0" b="0"/>
              <a:pathLst>
                <a:path w="133351" h="137584">
                  <a:moveTo>
                    <a:pt x="0" y="35983"/>
                  </a:moveTo>
                  <a:lnTo>
                    <a:pt x="0" y="35983"/>
                  </a:lnTo>
                  <a:lnTo>
                    <a:pt x="4364" y="27960"/>
                  </a:lnTo>
                  <a:lnTo>
                    <a:pt x="5026" y="27813"/>
                  </a:lnTo>
                  <a:lnTo>
                    <a:pt x="5467" y="28419"/>
                  </a:lnTo>
                  <a:lnTo>
                    <a:pt x="11259" y="57103"/>
                  </a:lnTo>
                  <a:lnTo>
                    <a:pt x="12574" y="102252"/>
                  </a:lnTo>
                  <a:lnTo>
                    <a:pt x="12683" y="115683"/>
                  </a:lnTo>
                  <a:lnTo>
                    <a:pt x="14111" y="84159"/>
                  </a:lnTo>
                  <a:lnTo>
                    <a:pt x="23544" y="57940"/>
                  </a:lnTo>
                  <a:lnTo>
                    <a:pt x="51391" y="18291"/>
                  </a:lnTo>
                  <a:lnTo>
                    <a:pt x="70025" y="5027"/>
                  </a:lnTo>
                  <a:lnTo>
                    <a:pt x="88952" y="0"/>
                  </a:lnTo>
                  <a:lnTo>
                    <a:pt x="94579" y="1411"/>
                  </a:lnTo>
                  <a:lnTo>
                    <a:pt x="104594" y="8623"/>
                  </a:lnTo>
                  <a:lnTo>
                    <a:pt x="111868" y="22647"/>
                  </a:lnTo>
                  <a:lnTo>
                    <a:pt x="118915" y="57024"/>
                  </a:lnTo>
                  <a:lnTo>
                    <a:pt x="120498" y="104567"/>
                  </a:lnTo>
                  <a:lnTo>
                    <a:pt x="133350" y="137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09"/>
            <p:cNvSpPr/>
            <p:nvPr>
              <p:custDataLst>
                <p:tags r:id="rId19"/>
              </p:custDataLst>
            </p:nvPr>
          </p:nvSpPr>
          <p:spPr>
            <a:xfrm>
              <a:off x="9093200" y="52260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0212" y="24418"/>
                  </a:lnTo>
                  <a:lnTo>
                    <a:pt x="2749" y="6581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10"/>
            <p:cNvSpPr/>
            <p:nvPr>
              <p:custDataLst>
                <p:tags r:id="rId20"/>
              </p:custDataLst>
            </p:nvPr>
          </p:nvSpPr>
          <p:spPr>
            <a:xfrm>
              <a:off x="8940800" y="5334000"/>
              <a:ext cx="107951" cy="38101"/>
            </a:xfrm>
            <a:custGeom>
              <a:avLst/>
              <a:gdLst/>
              <a:ahLst/>
              <a:cxnLst/>
              <a:rect l="0" t="0" r="0" b="0"/>
              <a:pathLst>
                <a:path w="1079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48184" y="19802"/>
                  </a:lnTo>
                  <a:lnTo>
                    <a:pt x="91754" y="537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11"/>
            <p:cNvSpPr/>
            <p:nvPr>
              <p:custDataLst>
                <p:tags r:id="rId21"/>
              </p:custDataLst>
            </p:nvPr>
          </p:nvSpPr>
          <p:spPr>
            <a:xfrm>
              <a:off x="8940800" y="53022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45434" y="297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12"/>
            <p:cNvSpPr/>
            <p:nvPr>
              <p:custDataLst>
                <p:tags r:id="rId22"/>
              </p:custDataLst>
            </p:nvPr>
          </p:nvSpPr>
          <p:spPr>
            <a:xfrm>
              <a:off x="8824591" y="5144309"/>
              <a:ext cx="67321" cy="52433"/>
            </a:xfrm>
            <a:custGeom>
              <a:avLst/>
              <a:gdLst/>
              <a:ahLst/>
              <a:cxnLst/>
              <a:rect l="0" t="0" r="0" b="0"/>
              <a:pathLst>
                <a:path w="67321" h="52433">
                  <a:moveTo>
                    <a:pt x="52709" y="11891"/>
                  </a:moveTo>
                  <a:lnTo>
                    <a:pt x="52709" y="11891"/>
                  </a:lnTo>
                  <a:lnTo>
                    <a:pt x="31987" y="13773"/>
                  </a:lnTo>
                  <a:lnTo>
                    <a:pt x="20921" y="17666"/>
                  </a:lnTo>
                  <a:lnTo>
                    <a:pt x="7463" y="27792"/>
                  </a:lnTo>
                  <a:lnTo>
                    <a:pt x="1319" y="35656"/>
                  </a:lnTo>
                  <a:lnTo>
                    <a:pt x="104" y="39023"/>
                  </a:lnTo>
                  <a:lnTo>
                    <a:pt x="0" y="41974"/>
                  </a:lnTo>
                  <a:lnTo>
                    <a:pt x="636" y="44646"/>
                  </a:lnTo>
                  <a:lnTo>
                    <a:pt x="6988" y="49497"/>
                  </a:lnTo>
                  <a:lnTo>
                    <a:pt x="11644" y="51778"/>
                  </a:lnTo>
                  <a:lnTo>
                    <a:pt x="20583" y="52432"/>
                  </a:lnTo>
                  <a:lnTo>
                    <a:pt x="41189" y="47102"/>
                  </a:lnTo>
                  <a:lnTo>
                    <a:pt x="56037" y="37925"/>
                  </a:lnTo>
                  <a:lnTo>
                    <a:pt x="63125" y="28401"/>
                  </a:lnTo>
                  <a:lnTo>
                    <a:pt x="66004" y="22897"/>
                  </a:lnTo>
                  <a:lnTo>
                    <a:pt x="67320" y="13020"/>
                  </a:lnTo>
                  <a:lnTo>
                    <a:pt x="65552" y="5337"/>
                  </a:lnTo>
                  <a:lnTo>
                    <a:pt x="64093" y="3288"/>
                  </a:lnTo>
                  <a:lnTo>
                    <a:pt x="62415" y="1923"/>
                  </a:lnTo>
                  <a:lnTo>
                    <a:pt x="49940" y="0"/>
                  </a:lnTo>
                  <a:lnTo>
                    <a:pt x="42541" y="1432"/>
                  </a:lnTo>
                  <a:lnTo>
                    <a:pt x="39580" y="2802"/>
                  </a:lnTo>
                  <a:lnTo>
                    <a:pt x="37606" y="4420"/>
                  </a:lnTo>
                  <a:lnTo>
                    <a:pt x="33659" y="11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13"/>
            <p:cNvSpPr/>
            <p:nvPr>
              <p:custDataLst>
                <p:tags r:id="rId23"/>
              </p:custDataLst>
            </p:nvPr>
          </p:nvSpPr>
          <p:spPr>
            <a:xfrm>
              <a:off x="8845550" y="52641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1986" y="16620"/>
                  </a:lnTo>
                  <a:lnTo>
                    <a:pt x="261" y="5908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14"/>
            <p:cNvSpPr/>
            <p:nvPr>
              <p:custDataLst>
                <p:tags r:id="rId24"/>
              </p:custDataLst>
            </p:nvPr>
          </p:nvSpPr>
          <p:spPr>
            <a:xfrm>
              <a:off x="8814352" y="4755822"/>
              <a:ext cx="494749" cy="70179"/>
            </a:xfrm>
            <a:custGeom>
              <a:avLst/>
              <a:gdLst/>
              <a:ahLst/>
              <a:cxnLst/>
              <a:rect l="0" t="0" r="0" b="0"/>
              <a:pathLst>
                <a:path w="494749" h="70179">
                  <a:moveTo>
                    <a:pt x="18498" y="70178"/>
                  </a:moveTo>
                  <a:lnTo>
                    <a:pt x="18498" y="70178"/>
                  </a:lnTo>
                  <a:lnTo>
                    <a:pt x="5014" y="66807"/>
                  </a:lnTo>
                  <a:lnTo>
                    <a:pt x="1747" y="65109"/>
                  </a:lnTo>
                  <a:lnTo>
                    <a:pt x="275" y="63270"/>
                  </a:lnTo>
                  <a:lnTo>
                    <a:pt x="0" y="61339"/>
                  </a:lnTo>
                  <a:lnTo>
                    <a:pt x="10981" y="57313"/>
                  </a:lnTo>
                  <a:lnTo>
                    <a:pt x="50373" y="49197"/>
                  </a:lnTo>
                  <a:lnTo>
                    <a:pt x="91225" y="41803"/>
                  </a:lnTo>
                  <a:lnTo>
                    <a:pt x="114960" y="37856"/>
                  </a:lnTo>
                  <a:lnTo>
                    <a:pt x="139956" y="33813"/>
                  </a:lnTo>
                  <a:lnTo>
                    <a:pt x="168614" y="29001"/>
                  </a:lnTo>
                  <a:lnTo>
                    <a:pt x="199714" y="23677"/>
                  </a:lnTo>
                  <a:lnTo>
                    <a:pt x="232442" y="18011"/>
                  </a:lnTo>
                  <a:lnTo>
                    <a:pt x="265549" y="12822"/>
                  </a:lnTo>
                  <a:lnTo>
                    <a:pt x="298910" y="7952"/>
                  </a:lnTo>
                  <a:lnTo>
                    <a:pt x="332439" y="3294"/>
                  </a:lnTo>
                  <a:lnTo>
                    <a:pt x="361142" y="894"/>
                  </a:lnTo>
                  <a:lnTo>
                    <a:pt x="386627" y="0"/>
                  </a:lnTo>
                  <a:lnTo>
                    <a:pt x="429761" y="887"/>
                  </a:lnTo>
                  <a:lnTo>
                    <a:pt x="473611" y="4648"/>
                  </a:lnTo>
                  <a:lnTo>
                    <a:pt x="494748" y="6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15"/>
            <p:cNvSpPr/>
            <p:nvPr>
              <p:custDataLst>
                <p:tags r:id="rId25"/>
              </p:custDataLst>
            </p:nvPr>
          </p:nvSpPr>
          <p:spPr>
            <a:xfrm>
              <a:off x="9036050" y="4803292"/>
              <a:ext cx="6090" cy="270359"/>
            </a:xfrm>
            <a:custGeom>
              <a:avLst/>
              <a:gdLst/>
              <a:ahLst/>
              <a:cxnLst/>
              <a:rect l="0" t="0" r="0" b="0"/>
              <a:pathLst>
                <a:path w="6090" h="2703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5026" y="35393"/>
                  </a:lnTo>
                  <a:lnTo>
                    <a:pt x="5762" y="67151"/>
                  </a:lnTo>
                  <a:lnTo>
                    <a:pt x="6089" y="104784"/>
                  </a:lnTo>
                  <a:lnTo>
                    <a:pt x="4352" y="143148"/>
                  </a:lnTo>
                  <a:lnTo>
                    <a:pt x="1935" y="179953"/>
                  </a:lnTo>
                  <a:lnTo>
                    <a:pt x="573" y="226324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16"/>
            <p:cNvSpPr/>
            <p:nvPr>
              <p:custDataLst>
                <p:tags r:id="rId26"/>
              </p:custDataLst>
            </p:nvPr>
          </p:nvSpPr>
          <p:spPr>
            <a:xfrm>
              <a:off x="8858250" y="4782433"/>
              <a:ext cx="95251" cy="342018"/>
            </a:xfrm>
            <a:custGeom>
              <a:avLst/>
              <a:gdLst/>
              <a:ahLst/>
              <a:cxnLst/>
              <a:rect l="0" t="0" r="0" b="0"/>
              <a:pathLst>
                <a:path w="95251" h="342018">
                  <a:moveTo>
                    <a:pt x="95250" y="5467"/>
                  </a:moveTo>
                  <a:lnTo>
                    <a:pt x="95250" y="5467"/>
                  </a:lnTo>
                  <a:lnTo>
                    <a:pt x="95250" y="0"/>
                  </a:lnTo>
                  <a:lnTo>
                    <a:pt x="93133" y="33100"/>
                  </a:lnTo>
                  <a:lnTo>
                    <a:pt x="80042" y="80447"/>
                  </a:lnTo>
                  <a:lnTo>
                    <a:pt x="68735" y="118754"/>
                  </a:lnTo>
                  <a:lnTo>
                    <a:pt x="56655" y="161180"/>
                  </a:lnTo>
                  <a:lnTo>
                    <a:pt x="44229" y="203789"/>
                  </a:lnTo>
                  <a:lnTo>
                    <a:pt x="31652" y="241542"/>
                  </a:lnTo>
                  <a:lnTo>
                    <a:pt x="16041" y="287787"/>
                  </a:lnTo>
                  <a:lnTo>
                    <a:pt x="2600" y="332925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490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SMARTInkShape-Group958"/>
          <p:cNvGrpSpPr/>
          <p:nvPr/>
        </p:nvGrpSpPr>
        <p:grpSpPr>
          <a:xfrm>
            <a:off x="9709150" y="5441950"/>
            <a:ext cx="692151" cy="778910"/>
            <a:chOff x="9709150" y="5441950"/>
            <a:chExt cx="692151" cy="778910"/>
          </a:xfrm>
        </p:grpSpPr>
        <p:sp>
          <p:nvSpPr>
            <p:cNvPr id="450" name="SMARTInkShape-6515"/>
            <p:cNvSpPr/>
            <p:nvPr>
              <p:custDataLst>
                <p:tags r:id="rId186"/>
              </p:custDataLst>
            </p:nvPr>
          </p:nvSpPr>
          <p:spPr>
            <a:xfrm>
              <a:off x="10261600" y="5851043"/>
              <a:ext cx="82551" cy="3658"/>
            </a:xfrm>
            <a:custGeom>
              <a:avLst/>
              <a:gdLst/>
              <a:ahLst/>
              <a:cxnLst/>
              <a:rect l="0" t="0" r="0" b="0"/>
              <a:pathLst>
                <a:path w="82551" h="3658">
                  <a:moveTo>
                    <a:pt x="0" y="3657"/>
                  </a:moveTo>
                  <a:lnTo>
                    <a:pt x="0" y="3657"/>
                  </a:lnTo>
                  <a:lnTo>
                    <a:pt x="41427" y="1775"/>
                  </a:lnTo>
                  <a:lnTo>
                    <a:pt x="58629" y="0"/>
                  </a:lnTo>
                  <a:lnTo>
                    <a:pt x="82550" y="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6516"/>
            <p:cNvSpPr/>
            <p:nvPr>
              <p:custDataLst>
                <p:tags r:id="rId187"/>
              </p:custDataLst>
            </p:nvPr>
          </p:nvSpPr>
          <p:spPr>
            <a:xfrm>
              <a:off x="10102848" y="5798531"/>
              <a:ext cx="94696" cy="126020"/>
            </a:xfrm>
            <a:custGeom>
              <a:avLst/>
              <a:gdLst/>
              <a:ahLst/>
              <a:cxnLst/>
              <a:rect l="0" t="0" r="0" b="0"/>
              <a:pathLst>
                <a:path w="94696" h="126020">
                  <a:moveTo>
                    <a:pt x="2" y="56169"/>
                  </a:moveTo>
                  <a:lnTo>
                    <a:pt x="2" y="56169"/>
                  </a:lnTo>
                  <a:lnTo>
                    <a:pt x="0" y="52512"/>
                  </a:lnTo>
                  <a:lnTo>
                    <a:pt x="0" y="54071"/>
                  </a:lnTo>
                  <a:lnTo>
                    <a:pt x="1883" y="57119"/>
                  </a:lnTo>
                  <a:lnTo>
                    <a:pt x="8841" y="68195"/>
                  </a:lnTo>
                  <a:lnTo>
                    <a:pt x="9105" y="77741"/>
                  </a:lnTo>
                  <a:lnTo>
                    <a:pt x="8281" y="89040"/>
                  </a:lnTo>
                  <a:lnTo>
                    <a:pt x="12488" y="117715"/>
                  </a:lnTo>
                  <a:lnTo>
                    <a:pt x="11853" y="117661"/>
                  </a:lnTo>
                  <a:lnTo>
                    <a:pt x="9268" y="115720"/>
                  </a:lnTo>
                  <a:lnTo>
                    <a:pt x="9529" y="108741"/>
                  </a:lnTo>
                  <a:lnTo>
                    <a:pt x="19330" y="66027"/>
                  </a:lnTo>
                  <a:lnTo>
                    <a:pt x="34036" y="22059"/>
                  </a:lnTo>
                  <a:lnTo>
                    <a:pt x="39352" y="10200"/>
                  </a:lnTo>
                  <a:lnTo>
                    <a:pt x="42464" y="6473"/>
                  </a:lnTo>
                  <a:lnTo>
                    <a:pt x="49683" y="2332"/>
                  </a:lnTo>
                  <a:lnTo>
                    <a:pt x="61680" y="0"/>
                  </a:lnTo>
                  <a:lnTo>
                    <a:pt x="71864" y="3219"/>
                  </a:lnTo>
                  <a:lnTo>
                    <a:pt x="77544" y="6053"/>
                  </a:lnTo>
                  <a:lnTo>
                    <a:pt x="85736" y="16726"/>
                  </a:lnTo>
                  <a:lnTo>
                    <a:pt x="91023" y="30878"/>
                  </a:lnTo>
                  <a:lnTo>
                    <a:pt x="94695" y="67908"/>
                  </a:lnTo>
                  <a:lnTo>
                    <a:pt x="89458" y="113249"/>
                  </a:lnTo>
                  <a:lnTo>
                    <a:pt x="88902" y="126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6517"/>
            <p:cNvSpPr/>
            <p:nvPr>
              <p:custDataLst>
                <p:tags r:id="rId188"/>
              </p:custDataLst>
            </p:nvPr>
          </p:nvSpPr>
          <p:spPr>
            <a:xfrm>
              <a:off x="10375900" y="57531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6467" y="49514"/>
                  </a:lnTo>
                  <a:lnTo>
                    <a:pt x="15022" y="92487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6518"/>
            <p:cNvSpPr/>
            <p:nvPr>
              <p:custDataLst>
                <p:tags r:id="rId189"/>
              </p:custDataLst>
            </p:nvPr>
          </p:nvSpPr>
          <p:spPr>
            <a:xfrm>
              <a:off x="10306050" y="5765800"/>
              <a:ext cx="11822" cy="133351"/>
            </a:xfrm>
            <a:custGeom>
              <a:avLst/>
              <a:gdLst/>
              <a:ahLst/>
              <a:cxnLst/>
              <a:rect l="0" t="0" r="0" b="0"/>
              <a:pathLst>
                <a:path w="11822" h="1333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376" y="8789"/>
                  </a:lnTo>
                  <a:lnTo>
                    <a:pt x="11821" y="37978"/>
                  </a:lnTo>
                  <a:lnTo>
                    <a:pt x="3839" y="78579"/>
                  </a:lnTo>
                  <a:lnTo>
                    <a:pt x="225" y="12604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6519"/>
            <p:cNvSpPr/>
            <p:nvPr>
              <p:custDataLst>
                <p:tags r:id="rId190"/>
              </p:custDataLst>
            </p:nvPr>
          </p:nvSpPr>
          <p:spPr>
            <a:xfrm>
              <a:off x="9867900" y="544195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10831" y="11550"/>
                  </a:lnTo>
                  <a:lnTo>
                    <a:pt x="16301" y="33918"/>
                  </a:lnTo>
                  <a:lnTo>
                    <a:pt x="17530" y="70179"/>
                  </a:lnTo>
                  <a:lnTo>
                    <a:pt x="14446" y="107342"/>
                  </a:lnTo>
                  <a:lnTo>
                    <a:pt x="13045" y="151861"/>
                  </a:lnTo>
                  <a:lnTo>
                    <a:pt x="17109" y="197355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6520"/>
            <p:cNvSpPr/>
            <p:nvPr>
              <p:custDataLst>
                <p:tags r:id="rId191"/>
              </p:custDataLst>
            </p:nvPr>
          </p:nvSpPr>
          <p:spPr>
            <a:xfrm>
              <a:off x="9709150" y="5728838"/>
              <a:ext cx="425451" cy="11563"/>
            </a:xfrm>
            <a:custGeom>
              <a:avLst/>
              <a:gdLst/>
              <a:ahLst/>
              <a:cxnLst/>
              <a:rect l="0" t="0" r="0" b="0"/>
              <a:pathLst>
                <a:path w="425451" h="11563">
                  <a:moveTo>
                    <a:pt x="0" y="5212"/>
                  </a:moveTo>
                  <a:lnTo>
                    <a:pt x="0" y="5212"/>
                  </a:lnTo>
                  <a:lnTo>
                    <a:pt x="3370" y="8583"/>
                  </a:lnTo>
                  <a:lnTo>
                    <a:pt x="48020" y="11170"/>
                  </a:lnTo>
                  <a:lnTo>
                    <a:pt x="83433" y="10682"/>
                  </a:lnTo>
                  <a:lnTo>
                    <a:pt x="129743" y="8113"/>
                  </a:lnTo>
                  <a:lnTo>
                    <a:pt x="156345" y="6441"/>
                  </a:lnTo>
                  <a:lnTo>
                    <a:pt x="184662" y="4620"/>
                  </a:lnTo>
                  <a:lnTo>
                    <a:pt x="214125" y="2701"/>
                  </a:lnTo>
                  <a:lnTo>
                    <a:pt x="242233" y="1422"/>
                  </a:lnTo>
                  <a:lnTo>
                    <a:pt x="269439" y="568"/>
                  </a:lnTo>
                  <a:lnTo>
                    <a:pt x="296042" y="0"/>
                  </a:lnTo>
                  <a:lnTo>
                    <a:pt x="340653" y="1249"/>
                  </a:lnTo>
                  <a:lnTo>
                    <a:pt x="376475" y="4156"/>
                  </a:lnTo>
                  <a:lnTo>
                    <a:pt x="425450" y="11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6521"/>
            <p:cNvSpPr/>
            <p:nvPr>
              <p:custDataLst>
                <p:tags r:id="rId192"/>
              </p:custDataLst>
            </p:nvPr>
          </p:nvSpPr>
          <p:spPr>
            <a:xfrm>
              <a:off x="9748784" y="5942895"/>
              <a:ext cx="360417" cy="277965"/>
            </a:xfrm>
            <a:custGeom>
              <a:avLst/>
              <a:gdLst/>
              <a:ahLst/>
              <a:cxnLst/>
              <a:rect l="0" t="0" r="0" b="0"/>
              <a:pathLst>
                <a:path w="360417" h="277965">
                  <a:moveTo>
                    <a:pt x="138166" y="70555"/>
                  </a:moveTo>
                  <a:lnTo>
                    <a:pt x="138166" y="70555"/>
                  </a:lnTo>
                  <a:lnTo>
                    <a:pt x="132390" y="65486"/>
                  </a:lnTo>
                  <a:lnTo>
                    <a:pt x="125956" y="61716"/>
                  </a:lnTo>
                  <a:lnTo>
                    <a:pt x="116513" y="61452"/>
                  </a:lnTo>
                  <a:lnTo>
                    <a:pt x="97413" y="67152"/>
                  </a:lnTo>
                  <a:lnTo>
                    <a:pt x="62304" y="88462"/>
                  </a:lnTo>
                  <a:lnTo>
                    <a:pt x="35177" y="111687"/>
                  </a:lnTo>
                  <a:lnTo>
                    <a:pt x="10865" y="154253"/>
                  </a:lnTo>
                  <a:lnTo>
                    <a:pt x="1390" y="175958"/>
                  </a:lnTo>
                  <a:lnTo>
                    <a:pt x="0" y="197364"/>
                  </a:lnTo>
                  <a:lnTo>
                    <a:pt x="10606" y="236479"/>
                  </a:lnTo>
                  <a:lnTo>
                    <a:pt x="28953" y="259416"/>
                  </a:lnTo>
                  <a:lnTo>
                    <a:pt x="52263" y="272878"/>
                  </a:lnTo>
                  <a:lnTo>
                    <a:pt x="83786" y="277964"/>
                  </a:lnTo>
                  <a:lnTo>
                    <a:pt x="105766" y="273509"/>
                  </a:lnTo>
                  <a:lnTo>
                    <a:pt x="126588" y="263768"/>
                  </a:lnTo>
                  <a:lnTo>
                    <a:pt x="162951" y="232637"/>
                  </a:lnTo>
                  <a:lnTo>
                    <a:pt x="185021" y="203010"/>
                  </a:lnTo>
                  <a:lnTo>
                    <a:pt x="194268" y="181635"/>
                  </a:lnTo>
                  <a:lnTo>
                    <a:pt x="198768" y="145802"/>
                  </a:lnTo>
                  <a:lnTo>
                    <a:pt x="195946" y="107667"/>
                  </a:lnTo>
                  <a:lnTo>
                    <a:pt x="189230" y="66811"/>
                  </a:lnTo>
                  <a:lnTo>
                    <a:pt x="174464" y="33149"/>
                  </a:lnTo>
                  <a:lnTo>
                    <a:pt x="162764" y="16536"/>
                  </a:lnTo>
                  <a:lnTo>
                    <a:pt x="146746" y="5860"/>
                  </a:lnTo>
                  <a:lnTo>
                    <a:pt x="127869" y="174"/>
                  </a:lnTo>
                  <a:lnTo>
                    <a:pt x="107720" y="0"/>
                  </a:lnTo>
                  <a:lnTo>
                    <a:pt x="76542" y="10609"/>
                  </a:lnTo>
                  <a:lnTo>
                    <a:pt x="35813" y="34568"/>
                  </a:lnTo>
                  <a:lnTo>
                    <a:pt x="14235" y="61146"/>
                  </a:lnTo>
                  <a:lnTo>
                    <a:pt x="5945" y="78603"/>
                  </a:lnTo>
                  <a:lnTo>
                    <a:pt x="3672" y="95769"/>
                  </a:lnTo>
                  <a:lnTo>
                    <a:pt x="4053" y="104298"/>
                  </a:lnTo>
                  <a:lnTo>
                    <a:pt x="12002" y="119418"/>
                  </a:lnTo>
                  <a:lnTo>
                    <a:pt x="25648" y="132489"/>
                  </a:lnTo>
                  <a:lnTo>
                    <a:pt x="43473" y="143001"/>
                  </a:lnTo>
                  <a:lnTo>
                    <a:pt x="83454" y="150111"/>
                  </a:lnTo>
                  <a:lnTo>
                    <a:pt x="118554" y="146129"/>
                  </a:lnTo>
                  <a:lnTo>
                    <a:pt x="158378" y="138011"/>
                  </a:lnTo>
                  <a:lnTo>
                    <a:pt x="201947" y="129698"/>
                  </a:lnTo>
                  <a:lnTo>
                    <a:pt x="243418" y="121300"/>
                  </a:lnTo>
                  <a:lnTo>
                    <a:pt x="281606" y="113569"/>
                  </a:lnTo>
                  <a:lnTo>
                    <a:pt x="327344" y="105956"/>
                  </a:lnTo>
                  <a:lnTo>
                    <a:pt x="360416" y="102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SMARTInkShape-Group959"/>
          <p:cNvGrpSpPr/>
          <p:nvPr/>
        </p:nvGrpSpPr>
        <p:grpSpPr>
          <a:xfrm>
            <a:off x="9068683" y="5741924"/>
            <a:ext cx="195968" cy="138177"/>
            <a:chOff x="9068683" y="5741924"/>
            <a:chExt cx="195968" cy="138177"/>
          </a:xfrm>
        </p:grpSpPr>
        <p:sp>
          <p:nvSpPr>
            <p:cNvPr id="458" name="SMARTInkShape-6522"/>
            <p:cNvSpPr/>
            <p:nvPr>
              <p:custDataLst>
                <p:tags r:id="rId183"/>
              </p:custDataLst>
            </p:nvPr>
          </p:nvSpPr>
          <p:spPr>
            <a:xfrm>
              <a:off x="9068683" y="5741924"/>
              <a:ext cx="195968" cy="23877"/>
            </a:xfrm>
            <a:custGeom>
              <a:avLst/>
              <a:gdLst/>
              <a:ahLst/>
              <a:cxnLst/>
              <a:rect l="0" t="0" r="0" b="0"/>
              <a:pathLst>
                <a:path w="195968" h="23877">
                  <a:moveTo>
                    <a:pt x="5467" y="23876"/>
                  </a:moveTo>
                  <a:lnTo>
                    <a:pt x="5467" y="23876"/>
                  </a:lnTo>
                  <a:lnTo>
                    <a:pt x="0" y="18409"/>
                  </a:lnTo>
                  <a:lnTo>
                    <a:pt x="6120" y="14416"/>
                  </a:lnTo>
                  <a:lnTo>
                    <a:pt x="51248" y="4695"/>
                  </a:lnTo>
                  <a:lnTo>
                    <a:pt x="98525" y="319"/>
                  </a:lnTo>
                  <a:lnTo>
                    <a:pt x="132904" y="0"/>
                  </a:lnTo>
                  <a:lnTo>
                    <a:pt x="175087" y="3083"/>
                  </a:lnTo>
                  <a:lnTo>
                    <a:pt x="195967" y="4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6523"/>
            <p:cNvSpPr/>
            <p:nvPr>
              <p:custDataLst>
                <p:tags r:id="rId184"/>
              </p:custDataLst>
            </p:nvPr>
          </p:nvSpPr>
          <p:spPr>
            <a:xfrm>
              <a:off x="9104933" y="5848350"/>
              <a:ext cx="83518" cy="31751"/>
            </a:xfrm>
            <a:custGeom>
              <a:avLst/>
              <a:gdLst/>
              <a:ahLst/>
              <a:cxnLst/>
              <a:rect l="0" t="0" r="0" b="0"/>
              <a:pathLst>
                <a:path w="83518" h="31751">
                  <a:moveTo>
                    <a:pt x="7317" y="31750"/>
                  </a:moveTo>
                  <a:lnTo>
                    <a:pt x="7317" y="31750"/>
                  </a:lnTo>
                  <a:lnTo>
                    <a:pt x="574" y="25009"/>
                  </a:lnTo>
                  <a:lnTo>
                    <a:pt x="0" y="23021"/>
                  </a:lnTo>
                  <a:lnTo>
                    <a:pt x="1027" y="21699"/>
                  </a:lnTo>
                  <a:lnTo>
                    <a:pt x="45066" y="10494"/>
                  </a:lnTo>
                  <a:lnTo>
                    <a:pt x="83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6524"/>
            <p:cNvSpPr/>
            <p:nvPr>
              <p:custDataLst>
                <p:tags r:id="rId185"/>
              </p:custDataLst>
            </p:nvPr>
          </p:nvSpPr>
          <p:spPr>
            <a:xfrm>
              <a:off x="9118600" y="5825641"/>
              <a:ext cx="146051" cy="22710"/>
            </a:xfrm>
            <a:custGeom>
              <a:avLst/>
              <a:gdLst/>
              <a:ahLst/>
              <a:cxnLst/>
              <a:rect l="0" t="0" r="0" b="0"/>
              <a:pathLst>
                <a:path w="146051" h="22710">
                  <a:moveTo>
                    <a:pt x="0" y="3659"/>
                  </a:moveTo>
                  <a:lnTo>
                    <a:pt x="0" y="3659"/>
                  </a:lnTo>
                  <a:lnTo>
                    <a:pt x="10844" y="2954"/>
                  </a:lnTo>
                  <a:lnTo>
                    <a:pt x="27437" y="0"/>
                  </a:lnTo>
                  <a:lnTo>
                    <a:pt x="69536" y="6409"/>
                  </a:lnTo>
                  <a:lnTo>
                    <a:pt x="109717" y="14367"/>
                  </a:lnTo>
                  <a:lnTo>
                    <a:pt x="146050" y="2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9" name="SMARTInkShape-Group960"/>
          <p:cNvGrpSpPr/>
          <p:nvPr/>
        </p:nvGrpSpPr>
        <p:grpSpPr>
          <a:xfrm>
            <a:off x="4756150" y="5638800"/>
            <a:ext cx="1409613" cy="791235"/>
            <a:chOff x="4756150" y="5638800"/>
            <a:chExt cx="1409613" cy="791235"/>
          </a:xfrm>
        </p:grpSpPr>
        <p:sp>
          <p:nvSpPr>
            <p:cNvPr id="462" name="SMARTInkShape-6525"/>
            <p:cNvSpPr/>
            <p:nvPr>
              <p:custDataLst>
                <p:tags r:id="rId176"/>
              </p:custDataLst>
            </p:nvPr>
          </p:nvSpPr>
          <p:spPr>
            <a:xfrm>
              <a:off x="6070598" y="6078093"/>
              <a:ext cx="95165" cy="106808"/>
            </a:xfrm>
            <a:custGeom>
              <a:avLst/>
              <a:gdLst/>
              <a:ahLst/>
              <a:cxnLst/>
              <a:rect l="0" t="0" r="0" b="0"/>
              <a:pathLst>
                <a:path w="95165" h="106808">
                  <a:moveTo>
                    <a:pt x="2" y="11557"/>
                  </a:moveTo>
                  <a:lnTo>
                    <a:pt x="2" y="11557"/>
                  </a:lnTo>
                  <a:lnTo>
                    <a:pt x="0" y="0"/>
                  </a:lnTo>
                  <a:lnTo>
                    <a:pt x="5071" y="9928"/>
                  </a:lnTo>
                  <a:lnTo>
                    <a:pt x="8841" y="20005"/>
                  </a:lnTo>
                  <a:lnTo>
                    <a:pt x="6594" y="65958"/>
                  </a:lnTo>
                  <a:lnTo>
                    <a:pt x="6400" y="73260"/>
                  </a:lnTo>
                  <a:lnTo>
                    <a:pt x="6366" y="71155"/>
                  </a:lnTo>
                  <a:lnTo>
                    <a:pt x="22945" y="26937"/>
                  </a:lnTo>
                  <a:lnTo>
                    <a:pt x="27367" y="15806"/>
                  </a:lnTo>
                  <a:lnTo>
                    <a:pt x="33567" y="8036"/>
                  </a:lnTo>
                  <a:lnTo>
                    <a:pt x="37195" y="4976"/>
                  </a:lnTo>
                  <a:lnTo>
                    <a:pt x="46871" y="1576"/>
                  </a:lnTo>
                  <a:lnTo>
                    <a:pt x="57521" y="771"/>
                  </a:lnTo>
                  <a:lnTo>
                    <a:pt x="66960" y="2765"/>
                  </a:lnTo>
                  <a:lnTo>
                    <a:pt x="83576" y="14597"/>
                  </a:lnTo>
                  <a:lnTo>
                    <a:pt x="91945" y="29371"/>
                  </a:lnTo>
                  <a:lnTo>
                    <a:pt x="95164" y="38249"/>
                  </a:lnTo>
                  <a:lnTo>
                    <a:pt x="94977" y="57522"/>
                  </a:lnTo>
                  <a:lnTo>
                    <a:pt x="86939" y="84443"/>
                  </a:lnTo>
                  <a:lnTo>
                    <a:pt x="76202" y="1068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6526"/>
            <p:cNvSpPr/>
            <p:nvPr>
              <p:custDataLst>
                <p:tags r:id="rId177"/>
              </p:custDataLst>
            </p:nvPr>
          </p:nvSpPr>
          <p:spPr>
            <a:xfrm>
              <a:off x="5774506" y="6188842"/>
              <a:ext cx="238945" cy="241193"/>
            </a:xfrm>
            <a:custGeom>
              <a:avLst/>
              <a:gdLst/>
              <a:ahLst/>
              <a:cxnLst/>
              <a:rect l="0" t="0" r="0" b="0"/>
              <a:pathLst>
                <a:path w="238945" h="241193">
                  <a:moveTo>
                    <a:pt x="118294" y="46858"/>
                  </a:moveTo>
                  <a:lnTo>
                    <a:pt x="118294" y="46858"/>
                  </a:lnTo>
                  <a:lnTo>
                    <a:pt x="117589" y="36718"/>
                  </a:lnTo>
                  <a:lnTo>
                    <a:pt x="114923" y="29182"/>
                  </a:lnTo>
                  <a:lnTo>
                    <a:pt x="109505" y="23010"/>
                  </a:lnTo>
                  <a:lnTo>
                    <a:pt x="106085" y="20376"/>
                  </a:lnTo>
                  <a:lnTo>
                    <a:pt x="96640" y="17449"/>
                  </a:lnTo>
                  <a:lnTo>
                    <a:pt x="91156" y="16669"/>
                  </a:lnTo>
                  <a:lnTo>
                    <a:pt x="69959" y="22312"/>
                  </a:lnTo>
                  <a:lnTo>
                    <a:pt x="45804" y="43035"/>
                  </a:lnTo>
                  <a:lnTo>
                    <a:pt x="20772" y="74889"/>
                  </a:lnTo>
                  <a:lnTo>
                    <a:pt x="5595" y="114509"/>
                  </a:lnTo>
                  <a:lnTo>
                    <a:pt x="0" y="154156"/>
                  </a:lnTo>
                  <a:lnTo>
                    <a:pt x="3885" y="199704"/>
                  </a:lnTo>
                  <a:lnTo>
                    <a:pt x="10060" y="218741"/>
                  </a:lnTo>
                  <a:lnTo>
                    <a:pt x="19390" y="230965"/>
                  </a:lnTo>
                  <a:lnTo>
                    <a:pt x="30592" y="238046"/>
                  </a:lnTo>
                  <a:lnTo>
                    <a:pt x="42626" y="241192"/>
                  </a:lnTo>
                  <a:lnTo>
                    <a:pt x="58793" y="236944"/>
                  </a:lnTo>
                  <a:lnTo>
                    <a:pt x="101288" y="216972"/>
                  </a:lnTo>
                  <a:lnTo>
                    <a:pt x="144672" y="187573"/>
                  </a:lnTo>
                  <a:lnTo>
                    <a:pt x="170952" y="162242"/>
                  </a:lnTo>
                  <a:lnTo>
                    <a:pt x="187597" y="132003"/>
                  </a:lnTo>
                  <a:lnTo>
                    <a:pt x="194486" y="108689"/>
                  </a:lnTo>
                  <a:lnTo>
                    <a:pt x="192218" y="68393"/>
                  </a:lnTo>
                  <a:lnTo>
                    <a:pt x="179238" y="31915"/>
                  </a:lnTo>
                  <a:lnTo>
                    <a:pt x="164194" y="15286"/>
                  </a:lnTo>
                  <a:lnTo>
                    <a:pt x="155245" y="8877"/>
                  </a:lnTo>
                  <a:lnTo>
                    <a:pt x="134010" y="1755"/>
                  </a:lnTo>
                  <a:lnTo>
                    <a:pt x="111167" y="0"/>
                  </a:lnTo>
                  <a:lnTo>
                    <a:pt x="89256" y="3925"/>
                  </a:lnTo>
                  <a:lnTo>
                    <a:pt x="60458" y="20810"/>
                  </a:lnTo>
                  <a:lnTo>
                    <a:pt x="40793" y="43687"/>
                  </a:lnTo>
                  <a:lnTo>
                    <a:pt x="36341" y="56267"/>
                  </a:lnTo>
                  <a:lnTo>
                    <a:pt x="37801" y="73165"/>
                  </a:lnTo>
                  <a:lnTo>
                    <a:pt x="39233" y="79211"/>
                  </a:lnTo>
                  <a:lnTo>
                    <a:pt x="43714" y="83949"/>
                  </a:lnTo>
                  <a:lnTo>
                    <a:pt x="58101" y="91094"/>
                  </a:lnTo>
                  <a:lnTo>
                    <a:pt x="92777" y="95713"/>
                  </a:lnTo>
                  <a:lnTo>
                    <a:pt x="137701" y="86969"/>
                  </a:lnTo>
                  <a:lnTo>
                    <a:pt x="170193" y="78560"/>
                  </a:lnTo>
                  <a:lnTo>
                    <a:pt x="210814" y="67775"/>
                  </a:lnTo>
                  <a:lnTo>
                    <a:pt x="238944" y="59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6527"/>
            <p:cNvSpPr/>
            <p:nvPr>
              <p:custDataLst>
                <p:tags r:id="rId178"/>
              </p:custDataLst>
            </p:nvPr>
          </p:nvSpPr>
          <p:spPr>
            <a:xfrm>
              <a:off x="5710415" y="6015556"/>
              <a:ext cx="309386" cy="29645"/>
            </a:xfrm>
            <a:custGeom>
              <a:avLst/>
              <a:gdLst/>
              <a:ahLst/>
              <a:cxnLst/>
              <a:rect l="0" t="0" r="0" b="0"/>
              <a:pathLst>
                <a:path w="309386" h="29645">
                  <a:moveTo>
                    <a:pt x="10935" y="29644"/>
                  </a:moveTo>
                  <a:lnTo>
                    <a:pt x="10935" y="29644"/>
                  </a:lnTo>
                  <a:lnTo>
                    <a:pt x="0" y="24177"/>
                  </a:lnTo>
                  <a:lnTo>
                    <a:pt x="117" y="23882"/>
                  </a:lnTo>
                  <a:lnTo>
                    <a:pt x="44526" y="18276"/>
                  </a:lnTo>
                  <a:lnTo>
                    <a:pt x="89834" y="14479"/>
                  </a:lnTo>
                  <a:lnTo>
                    <a:pt x="116451" y="11774"/>
                  </a:lnTo>
                  <a:lnTo>
                    <a:pt x="144779" y="8558"/>
                  </a:lnTo>
                  <a:lnTo>
                    <a:pt x="174248" y="5002"/>
                  </a:lnTo>
                  <a:lnTo>
                    <a:pt x="199537" y="2634"/>
                  </a:lnTo>
                  <a:lnTo>
                    <a:pt x="242690" y="0"/>
                  </a:lnTo>
                  <a:lnTo>
                    <a:pt x="285233" y="1889"/>
                  </a:lnTo>
                  <a:lnTo>
                    <a:pt x="309385" y="4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6528"/>
            <p:cNvSpPr/>
            <p:nvPr>
              <p:custDataLst>
                <p:tags r:id="rId179"/>
              </p:custDataLst>
            </p:nvPr>
          </p:nvSpPr>
          <p:spPr>
            <a:xfrm>
              <a:off x="5841998" y="5792083"/>
              <a:ext cx="19053" cy="151518"/>
            </a:xfrm>
            <a:custGeom>
              <a:avLst/>
              <a:gdLst/>
              <a:ahLst/>
              <a:cxnLst/>
              <a:rect l="0" t="0" r="0" b="0"/>
              <a:pathLst>
                <a:path w="19053" h="1515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6909" y="43410"/>
                  </a:lnTo>
                  <a:lnTo>
                    <a:pt x="10986" y="81620"/>
                  </a:lnTo>
                  <a:lnTo>
                    <a:pt x="15733" y="129086"/>
                  </a:lnTo>
                  <a:lnTo>
                    <a:pt x="19052" y="151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6529"/>
            <p:cNvSpPr/>
            <p:nvPr>
              <p:custDataLst>
                <p:tags r:id="rId180"/>
              </p:custDataLst>
            </p:nvPr>
          </p:nvSpPr>
          <p:spPr>
            <a:xfrm>
              <a:off x="5179119" y="6102350"/>
              <a:ext cx="148532" cy="22160"/>
            </a:xfrm>
            <a:custGeom>
              <a:avLst/>
              <a:gdLst/>
              <a:ahLst/>
              <a:cxnLst/>
              <a:rect l="0" t="0" r="0" b="0"/>
              <a:pathLst>
                <a:path w="148532" h="22160">
                  <a:moveTo>
                    <a:pt x="15181" y="12700"/>
                  </a:moveTo>
                  <a:lnTo>
                    <a:pt x="15181" y="12700"/>
                  </a:lnTo>
                  <a:lnTo>
                    <a:pt x="3248" y="17726"/>
                  </a:lnTo>
                  <a:lnTo>
                    <a:pt x="876" y="18167"/>
                  </a:lnTo>
                  <a:lnTo>
                    <a:pt x="0" y="19167"/>
                  </a:lnTo>
                  <a:lnTo>
                    <a:pt x="121" y="20540"/>
                  </a:lnTo>
                  <a:lnTo>
                    <a:pt x="908" y="22159"/>
                  </a:lnTo>
                  <a:lnTo>
                    <a:pt x="9307" y="22078"/>
                  </a:lnTo>
                  <a:lnTo>
                    <a:pt x="47809" y="16277"/>
                  </a:lnTo>
                  <a:lnTo>
                    <a:pt x="84010" y="10527"/>
                  </a:lnTo>
                  <a:lnTo>
                    <a:pt x="1485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6530"/>
            <p:cNvSpPr/>
            <p:nvPr>
              <p:custDataLst>
                <p:tags r:id="rId181"/>
              </p:custDataLst>
            </p:nvPr>
          </p:nvSpPr>
          <p:spPr>
            <a:xfrm>
              <a:off x="5162550" y="6010961"/>
              <a:ext cx="133351" cy="8840"/>
            </a:xfrm>
            <a:custGeom>
              <a:avLst/>
              <a:gdLst/>
              <a:ahLst/>
              <a:cxnLst/>
              <a:rect l="0" t="0" r="0" b="0"/>
              <a:pathLst>
                <a:path w="133351" h="8840">
                  <a:moveTo>
                    <a:pt x="0" y="8839"/>
                  </a:moveTo>
                  <a:lnTo>
                    <a:pt x="0" y="8839"/>
                  </a:lnTo>
                  <a:lnTo>
                    <a:pt x="42716" y="5468"/>
                  </a:lnTo>
                  <a:lnTo>
                    <a:pt x="80938" y="0"/>
                  </a:lnTo>
                  <a:lnTo>
                    <a:pt x="133350" y="24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6531"/>
            <p:cNvSpPr/>
            <p:nvPr>
              <p:custDataLst>
                <p:tags r:id="rId182"/>
              </p:custDataLst>
            </p:nvPr>
          </p:nvSpPr>
          <p:spPr>
            <a:xfrm>
              <a:off x="4756150" y="5638800"/>
              <a:ext cx="882651" cy="93241"/>
            </a:xfrm>
            <a:custGeom>
              <a:avLst/>
              <a:gdLst/>
              <a:ahLst/>
              <a:cxnLst/>
              <a:rect l="0" t="0" r="0" b="0"/>
              <a:pathLst>
                <a:path w="882651" h="93241">
                  <a:moveTo>
                    <a:pt x="0" y="44450"/>
                  </a:moveTo>
                  <a:lnTo>
                    <a:pt x="0" y="44450"/>
                  </a:lnTo>
                  <a:lnTo>
                    <a:pt x="5467" y="38983"/>
                  </a:lnTo>
                  <a:lnTo>
                    <a:pt x="12831" y="41732"/>
                  </a:lnTo>
                  <a:lnTo>
                    <a:pt x="54650" y="66696"/>
                  </a:lnTo>
                  <a:lnTo>
                    <a:pt x="80028" y="80443"/>
                  </a:lnTo>
                  <a:lnTo>
                    <a:pt x="112473" y="91256"/>
                  </a:lnTo>
                  <a:lnTo>
                    <a:pt x="155586" y="93240"/>
                  </a:lnTo>
                  <a:lnTo>
                    <a:pt x="179924" y="91793"/>
                  </a:lnTo>
                  <a:lnTo>
                    <a:pt x="205322" y="88007"/>
                  </a:lnTo>
                  <a:lnTo>
                    <a:pt x="231426" y="82660"/>
                  </a:lnTo>
                  <a:lnTo>
                    <a:pt x="258001" y="76273"/>
                  </a:lnTo>
                  <a:lnTo>
                    <a:pt x="284183" y="68488"/>
                  </a:lnTo>
                  <a:lnTo>
                    <a:pt x="310106" y="59770"/>
                  </a:lnTo>
                  <a:lnTo>
                    <a:pt x="335854" y="50429"/>
                  </a:lnTo>
                  <a:lnTo>
                    <a:pt x="381396" y="32526"/>
                  </a:lnTo>
                  <a:lnTo>
                    <a:pt x="420688" y="16573"/>
                  </a:lnTo>
                  <a:lnTo>
                    <a:pt x="465901" y="1775"/>
                  </a:lnTo>
                  <a:lnTo>
                    <a:pt x="490465" y="319"/>
                  </a:lnTo>
                  <a:lnTo>
                    <a:pt x="517386" y="6836"/>
                  </a:lnTo>
                  <a:lnTo>
                    <a:pt x="555584" y="20270"/>
                  </a:lnTo>
                  <a:lnTo>
                    <a:pt x="589440" y="23175"/>
                  </a:lnTo>
                  <a:lnTo>
                    <a:pt x="621101" y="21354"/>
                  </a:lnTo>
                  <a:lnTo>
                    <a:pt x="658221" y="18192"/>
                  </a:lnTo>
                  <a:lnTo>
                    <a:pt x="698237" y="14435"/>
                  </a:lnTo>
                  <a:lnTo>
                    <a:pt x="739541" y="10414"/>
                  </a:lnTo>
                  <a:lnTo>
                    <a:pt x="777653" y="8156"/>
                  </a:lnTo>
                  <a:lnTo>
                    <a:pt x="813407" y="6447"/>
                  </a:lnTo>
                  <a:lnTo>
                    <a:pt x="859625" y="2224"/>
                  </a:lnTo>
                  <a:lnTo>
                    <a:pt x="882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0" name="SMARTInkShape-6532"/>
          <p:cNvSpPr/>
          <p:nvPr>
            <p:custDataLst>
              <p:tags r:id="rId1"/>
            </p:custDataLst>
          </p:nvPr>
        </p:nvSpPr>
        <p:spPr>
          <a:xfrm>
            <a:off x="4819650" y="4663156"/>
            <a:ext cx="158751" cy="152998"/>
          </a:xfrm>
          <a:custGeom>
            <a:avLst/>
            <a:gdLst/>
            <a:ahLst/>
            <a:cxnLst/>
            <a:rect l="0" t="0" r="0" b="0"/>
            <a:pathLst>
              <a:path w="158751" h="152998">
                <a:moveTo>
                  <a:pt x="0" y="42194"/>
                </a:moveTo>
                <a:lnTo>
                  <a:pt x="0" y="42194"/>
                </a:lnTo>
                <a:lnTo>
                  <a:pt x="17892" y="83621"/>
                </a:lnTo>
                <a:lnTo>
                  <a:pt x="28775" y="127874"/>
                </a:lnTo>
                <a:lnTo>
                  <a:pt x="31489" y="152997"/>
                </a:lnTo>
                <a:lnTo>
                  <a:pt x="31576" y="152752"/>
                </a:lnTo>
                <a:lnTo>
                  <a:pt x="31634" y="151883"/>
                </a:lnTo>
                <a:lnTo>
                  <a:pt x="22323" y="106202"/>
                </a:lnTo>
                <a:lnTo>
                  <a:pt x="25586" y="68763"/>
                </a:lnTo>
                <a:lnTo>
                  <a:pt x="37091" y="27556"/>
                </a:lnTo>
                <a:lnTo>
                  <a:pt x="39544" y="19735"/>
                </a:lnTo>
                <a:lnTo>
                  <a:pt x="47915" y="9165"/>
                </a:lnTo>
                <a:lnTo>
                  <a:pt x="53109" y="5357"/>
                </a:lnTo>
                <a:lnTo>
                  <a:pt x="66408" y="1128"/>
                </a:lnTo>
                <a:lnTo>
                  <a:pt x="73905" y="0"/>
                </a:lnTo>
                <a:lnTo>
                  <a:pt x="89762" y="4390"/>
                </a:lnTo>
                <a:lnTo>
                  <a:pt x="97941" y="8525"/>
                </a:lnTo>
                <a:lnTo>
                  <a:pt x="119566" y="31199"/>
                </a:lnTo>
                <a:lnTo>
                  <a:pt x="136007" y="63630"/>
                </a:lnTo>
                <a:lnTo>
                  <a:pt x="145478" y="103082"/>
                </a:lnTo>
                <a:lnTo>
                  <a:pt x="158750" y="14379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6" name="SMARTInkShape-Group962"/>
          <p:cNvGrpSpPr/>
          <p:nvPr/>
        </p:nvGrpSpPr>
        <p:grpSpPr>
          <a:xfrm>
            <a:off x="4692650" y="5327650"/>
            <a:ext cx="247651" cy="165101"/>
            <a:chOff x="4692650" y="5327650"/>
            <a:chExt cx="247651" cy="165101"/>
          </a:xfrm>
        </p:grpSpPr>
        <p:sp>
          <p:nvSpPr>
            <p:cNvPr id="471" name="SMARTInkShape-6533"/>
            <p:cNvSpPr/>
            <p:nvPr>
              <p:custDataLst>
                <p:tags r:id="rId171"/>
              </p:custDataLst>
            </p:nvPr>
          </p:nvSpPr>
          <p:spPr>
            <a:xfrm>
              <a:off x="4708042" y="5423783"/>
              <a:ext cx="13043" cy="68968"/>
            </a:xfrm>
            <a:custGeom>
              <a:avLst/>
              <a:gdLst/>
              <a:ahLst/>
              <a:cxnLst/>
              <a:rect l="0" t="0" r="0" b="0"/>
              <a:pathLst>
                <a:path w="13043" h="689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1" y="0"/>
                  </a:lnTo>
                  <a:lnTo>
                    <a:pt x="2260" y="1116"/>
                  </a:lnTo>
                  <a:lnTo>
                    <a:pt x="13042" y="43977"/>
                  </a:lnTo>
                  <a:lnTo>
                    <a:pt x="10008" y="68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6534"/>
            <p:cNvSpPr/>
            <p:nvPr>
              <p:custDataLst>
                <p:tags r:id="rId172"/>
              </p:custDataLst>
            </p:nvPr>
          </p:nvSpPr>
          <p:spPr>
            <a:xfrm>
              <a:off x="4692650" y="53276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5957" y="96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6535"/>
            <p:cNvSpPr/>
            <p:nvPr>
              <p:custDataLst>
                <p:tags r:id="rId173"/>
              </p:custDataLst>
            </p:nvPr>
          </p:nvSpPr>
          <p:spPr>
            <a:xfrm>
              <a:off x="4743450" y="54102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2635" y="171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6536"/>
            <p:cNvSpPr/>
            <p:nvPr>
              <p:custDataLst>
                <p:tags r:id="rId174"/>
              </p:custDataLst>
            </p:nvPr>
          </p:nvSpPr>
          <p:spPr>
            <a:xfrm>
              <a:off x="4781550" y="545465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6537"/>
            <p:cNvSpPr/>
            <p:nvPr>
              <p:custDataLst>
                <p:tags r:id="rId175"/>
              </p:custDataLst>
            </p:nvPr>
          </p:nvSpPr>
          <p:spPr>
            <a:xfrm>
              <a:off x="4915783" y="5346700"/>
              <a:ext cx="24518" cy="95251"/>
            </a:xfrm>
            <a:custGeom>
              <a:avLst/>
              <a:gdLst/>
              <a:ahLst/>
              <a:cxnLst/>
              <a:rect l="0" t="0" r="0" b="0"/>
              <a:pathLst>
                <a:path w="24518" h="952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8033" y="44812"/>
                  </a:lnTo>
                  <a:lnTo>
                    <a:pt x="24517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963"/>
          <p:cNvGrpSpPr/>
          <p:nvPr/>
        </p:nvGrpSpPr>
        <p:grpSpPr>
          <a:xfrm>
            <a:off x="5354194" y="4880254"/>
            <a:ext cx="240157" cy="573509"/>
            <a:chOff x="5354194" y="4880254"/>
            <a:chExt cx="240157" cy="573509"/>
          </a:xfrm>
        </p:grpSpPr>
        <p:sp>
          <p:nvSpPr>
            <p:cNvPr id="477" name="SMARTInkShape-6538"/>
            <p:cNvSpPr/>
            <p:nvPr>
              <p:custDataLst>
                <p:tags r:id="rId168"/>
              </p:custDataLst>
            </p:nvPr>
          </p:nvSpPr>
          <p:spPr>
            <a:xfrm>
              <a:off x="5454650" y="4880254"/>
              <a:ext cx="31751" cy="199747"/>
            </a:xfrm>
            <a:custGeom>
              <a:avLst/>
              <a:gdLst/>
              <a:ahLst/>
              <a:cxnLst/>
              <a:rect l="0" t="0" r="0" b="0"/>
              <a:pathLst>
                <a:path w="31751" h="199747">
                  <a:moveTo>
                    <a:pt x="0" y="15596"/>
                  </a:moveTo>
                  <a:lnTo>
                    <a:pt x="0" y="15596"/>
                  </a:lnTo>
                  <a:lnTo>
                    <a:pt x="0" y="12225"/>
                  </a:lnTo>
                  <a:lnTo>
                    <a:pt x="3763" y="8688"/>
                  </a:lnTo>
                  <a:lnTo>
                    <a:pt x="8728" y="4764"/>
                  </a:lnTo>
                  <a:lnTo>
                    <a:pt x="10934" y="669"/>
                  </a:lnTo>
                  <a:lnTo>
                    <a:pt x="12228" y="0"/>
                  </a:lnTo>
                  <a:lnTo>
                    <a:pt x="13796" y="260"/>
                  </a:lnTo>
                  <a:lnTo>
                    <a:pt x="15548" y="1139"/>
                  </a:lnTo>
                  <a:lnTo>
                    <a:pt x="21383" y="15859"/>
                  </a:lnTo>
                  <a:lnTo>
                    <a:pt x="28265" y="51893"/>
                  </a:lnTo>
                  <a:lnTo>
                    <a:pt x="26562" y="87499"/>
                  </a:lnTo>
                  <a:lnTo>
                    <a:pt x="25745" y="127603"/>
                  </a:lnTo>
                  <a:lnTo>
                    <a:pt x="25467" y="169712"/>
                  </a:lnTo>
                  <a:lnTo>
                    <a:pt x="26136" y="183575"/>
                  </a:lnTo>
                  <a:lnTo>
                    <a:pt x="31750" y="1997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6539"/>
            <p:cNvSpPr/>
            <p:nvPr>
              <p:custDataLst>
                <p:tags r:id="rId169"/>
              </p:custDataLst>
            </p:nvPr>
          </p:nvSpPr>
          <p:spPr>
            <a:xfrm>
              <a:off x="5354194" y="5124450"/>
              <a:ext cx="240157" cy="16133"/>
            </a:xfrm>
            <a:custGeom>
              <a:avLst/>
              <a:gdLst/>
              <a:ahLst/>
              <a:cxnLst/>
              <a:rect l="0" t="0" r="0" b="0"/>
              <a:pathLst>
                <a:path w="240157" h="16133">
                  <a:moveTo>
                    <a:pt x="11556" y="0"/>
                  </a:moveTo>
                  <a:lnTo>
                    <a:pt x="11556" y="0"/>
                  </a:lnTo>
                  <a:lnTo>
                    <a:pt x="2717" y="0"/>
                  </a:lnTo>
                  <a:lnTo>
                    <a:pt x="1430" y="706"/>
                  </a:lnTo>
                  <a:lnTo>
                    <a:pt x="572" y="1881"/>
                  </a:lnTo>
                  <a:lnTo>
                    <a:pt x="0" y="3371"/>
                  </a:lnTo>
                  <a:lnTo>
                    <a:pt x="324" y="5069"/>
                  </a:lnTo>
                  <a:lnTo>
                    <a:pt x="2566" y="8838"/>
                  </a:lnTo>
                  <a:lnTo>
                    <a:pt x="9677" y="10983"/>
                  </a:lnTo>
                  <a:lnTo>
                    <a:pt x="49095" y="16132"/>
                  </a:lnTo>
                  <a:lnTo>
                    <a:pt x="89393" y="13325"/>
                  </a:lnTo>
                  <a:lnTo>
                    <a:pt x="123056" y="9920"/>
                  </a:lnTo>
                  <a:lnTo>
                    <a:pt x="167595" y="4037"/>
                  </a:lnTo>
                  <a:lnTo>
                    <a:pt x="212679" y="798"/>
                  </a:lnTo>
                  <a:lnTo>
                    <a:pt x="223946" y="355"/>
                  </a:lnTo>
                  <a:lnTo>
                    <a:pt x="227939" y="1648"/>
                  </a:lnTo>
                  <a:lnTo>
                    <a:pt x="240156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6540"/>
            <p:cNvSpPr/>
            <p:nvPr>
              <p:custDataLst>
                <p:tags r:id="rId170"/>
              </p:custDataLst>
            </p:nvPr>
          </p:nvSpPr>
          <p:spPr>
            <a:xfrm>
              <a:off x="5382690" y="5252857"/>
              <a:ext cx="192611" cy="200906"/>
            </a:xfrm>
            <a:custGeom>
              <a:avLst/>
              <a:gdLst/>
              <a:ahLst/>
              <a:cxnLst/>
              <a:rect l="0" t="0" r="0" b="0"/>
              <a:pathLst>
                <a:path w="192611" h="200906">
                  <a:moveTo>
                    <a:pt x="91010" y="36693"/>
                  </a:moveTo>
                  <a:lnTo>
                    <a:pt x="91010" y="36693"/>
                  </a:lnTo>
                  <a:lnTo>
                    <a:pt x="91010" y="29951"/>
                  </a:lnTo>
                  <a:lnTo>
                    <a:pt x="89128" y="24760"/>
                  </a:lnTo>
                  <a:lnTo>
                    <a:pt x="87639" y="22388"/>
                  </a:lnTo>
                  <a:lnTo>
                    <a:pt x="85235" y="20806"/>
                  </a:lnTo>
                  <a:lnTo>
                    <a:pt x="73118" y="18268"/>
                  </a:lnTo>
                  <a:lnTo>
                    <a:pt x="70616" y="18060"/>
                  </a:lnTo>
                  <a:lnTo>
                    <a:pt x="60351" y="21137"/>
                  </a:lnTo>
                  <a:lnTo>
                    <a:pt x="48373" y="29889"/>
                  </a:lnTo>
                  <a:lnTo>
                    <a:pt x="28025" y="55627"/>
                  </a:lnTo>
                  <a:lnTo>
                    <a:pt x="9948" y="99593"/>
                  </a:lnTo>
                  <a:lnTo>
                    <a:pt x="0" y="135640"/>
                  </a:lnTo>
                  <a:lnTo>
                    <a:pt x="3365" y="168056"/>
                  </a:lnTo>
                  <a:lnTo>
                    <a:pt x="7607" y="181154"/>
                  </a:lnTo>
                  <a:lnTo>
                    <a:pt x="14196" y="191679"/>
                  </a:lnTo>
                  <a:lnTo>
                    <a:pt x="18634" y="195050"/>
                  </a:lnTo>
                  <a:lnTo>
                    <a:pt x="34287" y="199795"/>
                  </a:lnTo>
                  <a:lnTo>
                    <a:pt x="43692" y="200905"/>
                  </a:lnTo>
                  <a:lnTo>
                    <a:pt x="54458" y="197636"/>
                  </a:lnTo>
                  <a:lnTo>
                    <a:pt x="84863" y="179373"/>
                  </a:lnTo>
                  <a:lnTo>
                    <a:pt x="113066" y="150548"/>
                  </a:lnTo>
                  <a:lnTo>
                    <a:pt x="125915" y="124800"/>
                  </a:lnTo>
                  <a:lnTo>
                    <a:pt x="133366" y="93268"/>
                  </a:lnTo>
                  <a:lnTo>
                    <a:pt x="133118" y="76655"/>
                  </a:lnTo>
                  <a:lnTo>
                    <a:pt x="121461" y="44874"/>
                  </a:lnTo>
                  <a:lnTo>
                    <a:pt x="105786" y="17310"/>
                  </a:lnTo>
                  <a:lnTo>
                    <a:pt x="98518" y="10909"/>
                  </a:lnTo>
                  <a:lnTo>
                    <a:pt x="83121" y="3340"/>
                  </a:lnTo>
                  <a:lnTo>
                    <a:pt x="65154" y="0"/>
                  </a:lnTo>
                  <a:lnTo>
                    <a:pt x="40120" y="3941"/>
                  </a:lnTo>
                  <a:lnTo>
                    <a:pt x="23251" y="9507"/>
                  </a:lnTo>
                  <a:lnTo>
                    <a:pt x="18561" y="13557"/>
                  </a:lnTo>
                  <a:lnTo>
                    <a:pt x="16477" y="17708"/>
                  </a:lnTo>
                  <a:lnTo>
                    <a:pt x="15921" y="19803"/>
                  </a:lnTo>
                  <a:lnTo>
                    <a:pt x="17185" y="25894"/>
                  </a:lnTo>
                  <a:lnTo>
                    <a:pt x="18510" y="29494"/>
                  </a:lnTo>
                  <a:lnTo>
                    <a:pt x="23745" y="35375"/>
                  </a:lnTo>
                  <a:lnTo>
                    <a:pt x="27117" y="37931"/>
                  </a:lnTo>
                  <a:lnTo>
                    <a:pt x="48717" y="41528"/>
                  </a:lnTo>
                  <a:lnTo>
                    <a:pt x="84201" y="39223"/>
                  </a:lnTo>
                  <a:lnTo>
                    <a:pt x="122624" y="34071"/>
                  </a:lnTo>
                  <a:lnTo>
                    <a:pt x="164190" y="28077"/>
                  </a:lnTo>
                  <a:lnTo>
                    <a:pt x="192610" y="239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SMARTInkShape-Group964"/>
          <p:cNvGrpSpPr/>
          <p:nvPr/>
        </p:nvGrpSpPr>
        <p:grpSpPr>
          <a:xfrm>
            <a:off x="4725806" y="4918897"/>
            <a:ext cx="487545" cy="313504"/>
            <a:chOff x="4725806" y="4918897"/>
            <a:chExt cx="487545" cy="313504"/>
          </a:xfrm>
        </p:grpSpPr>
        <p:sp>
          <p:nvSpPr>
            <p:cNvPr id="481" name="SMARTInkShape-6541"/>
            <p:cNvSpPr/>
            <p:nvPr>
              <p:custDataLst>
                <p:tags r:id="rId165"/>
              </p:custDataLst>
            </p:nvPr>
          </p:nvSpPr>
          <p:spPr>
            <a:xfrm>
              <a:off x="4826000" y="4946650"/>
              <a:ext cx="50801" cy="285751"/>
            </a:xfrm>
            <a:custGeom>
              <a:avLst/>
              <a:gdLst/>
              <a:ahLst/>
              <a:cxnLst/>
              <a:rect l="0" t="0" r="0" b="0"/>
              <a:pathLst>
                <a:path w="50801" h="285751">
                  <a:moveTo>
                    <a:pt x="50800" y="0"/>
                  </a:moveTo>
                  <a:lnTo>
                    <a:pt x="50800" y="0"/>
                  </a:lnTo>
                  <a:lnTo>
                    <a:pt x="47429" y="3371"/>
                  </a:lnTo>
                  <a:lnTo>
                    <a:pt x="39968" y="38296"/>
                  </a:lnTo>
                  <a:lnTo>
                    <a:pt x="35873" y="69231"/>
                  </a:lnTo>
                  <a:lnTo>
                    <a:pt x="31702" y="104147"/>
                  </a:lnTo>
                  <a:lnTo>
                    <a:pt x="27494" y="140126"/>
                  </a:lnTo>
                  <a:lnTo>
                    <a:pt x="23274" y="174932"/>
                  </a:lnTo>
                  <a:lnTo>
                    <a:pt x="17164" y="207335"/>
                  </a:lnTo>
                  <a:lnTo>
                    <a:pt x="7673" y="24958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6542"/>
            <p:cNvSpPr/>
            <p:nvPr>
              <p:custDataLst>
                <p:tags r:id="rId166"/>
              </p:custDataLst>
            </p:nvPr>
          </p:nvSpPr>
          <p:spPr>
            <a:xfrm>
              <a:off x="4959350" y="4968980"/>
              <a:ext cx="18998" cy="244371"/>
            </a:xfrm>
            <a:custGeom>
              <a:avLst/>
              <a:gdLst/>
              <a:ahLst/>
              <a:cxnLst/>
              <a:rect l="0" t="0" r="0" b="0"/>
              <a:pathLst>
                <a:path w="18998" h="24437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3371" y="1235"/>
                  </a:lnTo>
                  <a:lnTo>
                    <a:pt x="12209" y="19381"/>
                  </a:lnTo>
                  <a:lnTo>
                    <a:pt x="17023" y="57213"/>
                  </a:lnTo>
                  <a:lnTo>
                    <a:pt x="18450" y="104171"/>
                  </a:lnTo>
                  <a:lnTo>
                    <a:pt x="18872" y="150461"/>
                  </a:lnTo>
                  <a:lnTo>
                    <a:pt x="18997" y="188715"/>
                  </a:lnTo>
                  <a:lnTo>
                    <a:pt x="17162" y="231458"/>
                  </a:lnTo>
                  <a:lnTo>
                    <a:pt x="12700" y="2443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6543"/>
            <p:cNvSpPr/>
            <p:nvPr>
              <p:custDataLst>
                <p:tags r:id="rId167"/>
              </p:custDataLst>
            </p:nvPr>
          </p:nvSpPr>
          <p:spPr>
            <a:xfrm>
              <a:off x="4725806" y="4918897"/>
              <a:ext cx="487545" cy="72204"/>
            </a:xfrm>
            <a:custGeom>
              <a:avLst/>
              <a:gdLst/>
              <a:ahLst/>
              <a:cxnLst/>
              <a:rect l="0" t="0" r="0" b="0"/>
              <a:pathLst>
                <a:path w="487545" h="72204">
                  <a:moveTo>
                    <a:pt x="17644" y="72203"/>
                  </a:moveTo>
                  <a:lnTo>
                    <a:pt x="17644" y="72203"/>
                  </a:lnTo>
                  <a:lnTo>
                    <a:pt x="0" y="72203"/>
                  </a:lnTo>
                  <a:lnTo>
                    <a:pt x="40841" y="58388"/>
                  </a:lnTo>
                  <a:lnTo>
                    <a:pt x="78048" y="49835"/>
                  </a:lnTo>
                  <a:lnTo>
                    <a:pt x="103775" y="44591"/>
                  </a:lnTo>
                  <a:lnTo>
                    <a:pt x="132215" y="38978"/>
                  </a:lnTo>
                  <a:lnTo>
                    <a:pt x="162463" y="33120"/>
                  </a:lnTo>
                  <a:lnTo>
                    <a:pt x="193918" y="27098"/>
                  </a:lnTo>
                  <a:lnTo>
                    <a:pt x="226177" y="20966"/>
                  </a:lnTo>
                  <a:lnTo>
                    <a:pt x="258266" y="16173"/>
                  </a:lnTo>
                  <a:lnTo>
                    <a:pt x="290242" y="12272"/>
                  </a:lnTo>
                  <a:lnTo>
                    <a:pt x="322142" y="8965"/>
                  </a:lnTo>
                  <a:lnTo>
                    <a:pt x="351171" y="6056"/>
                  </a:lnTo>
                  <a:lnTo>
                    <a:pt x="378284" y="3410"/>
                  </a:lnTo>
                  <a:lnTo>
                    <a:pt x="424873" y="0"/>
                  </a:lnTo>
                  <a:lnTo>
                    <a:pt x="467406" y="1341"/>
                  </a:lnTo>
                  <a:lnTo>
                    <a:pt x="487544" y="23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5" name="SMARTInkShape-6544"/>
          <p:cNvSpPr/>
          <p:nvPr>
            <p:custDataLst>
              <p:tags r:id="rId2"/>
            </p:custDataLst>
          </p:nvPr>
        </p:nvSpPr>
        <p:spPr>
          <a:xfrm>
            <a:off x="5030083" y="4396842"/>
            <a:ext cx="881768" cy="83306"/>
          </a:xfrm>
          <a:custGeom>
            <a:avLst/>
            <a:gdLst/>
            <a:ahLst/>
            <a:cxnLst/>
            <a:rect l="0" t="0" r="0" b="0"/>
            <a:pathLst>
              <a:path w="881768" h="83306">
                <a:moveTo>
                  <a:pt x="5467" y="29108"/>
                </a:moveTo>
                <a:lnTo>
                  <a:pt x="5467" y="29108"/>
                </a:lnTo>
                <a:lnTo>
                  <a:pt x="0" y="23641"/>
                </a:lnTo>
                <a:lnTo>
                  <a:pt x="411" y="23346"/>
                </a:lnTo>
                <a:lnTo>
                  <a:pt x="2749" y="23020"/>
                </a:lnTo>
                <a:lnTo>
                  <a:pt x="41762" y="61365"/>
                </a:lnTo>
                <a:lnTo>
                  <a:pt x="50830" y="67545"/>
                </a:lnTo>
                <a:lnTo>
                  <a:pt x="93932" y="79616"/>
                </a:lnTo>
                <a:lnTo>
                  <a:pt x="130628" y="83305"/>
                </a:lnTo>
                <a:lnTo>
                  <a:pt x="171866" y="82830"/>
                </a:lnTo>
                <a:lnTo>
                  <a:pt x="218416" y="75562"/>
                </a:lnTo>
                <a:lnTo>
                  <a:pt x="242684" y="69249"/>
                </a:lnTo>
                <a:lnTo>
                  <a:pt x="267328" y="61513"/>
                </a:lnTo>
                <a:lnTo>
                  <a:pt x="314466" y="43510"/>
                </a:lnTo>
                <a:lnTo>
                  <a:pt x="354231" y="23750"/>
                </a:lnTo>
                <a:lnTo>
                  <a:pt x="398239" y="6275"/>
                </a:lnTo>
                <a:lnTo>
                  <a:pt x="430250" y="0"/>
                </a:lnTo>
                <a:lnTo>
                  <a:pt x="448729" y="4177"/>
                </a:lnTo>
                <a:lnTo>
                  <a:pt x="492843" y="24230"/>
                </a:lnTo>
                <a:lnTo>
                  <a:pt x="540080" y="37211"/>
                </a:lnTo>
                <a:lnTo>
                  <a:pt x="580447" y="41605"/>
                </a:lnTo>
                <a:lnTo>
                  <a:pt x="616803" y="45902"/>
                </a:lnTo>
                <a:lnTo>
                  <a:pt x="659248" y="48194"/>
                </a:lnTo>
                <a:lnTo>
                  <a:pt x="706553" y="52324"/>
                </a:lnTo>
                <a:lnTo>
                  <a:pt x="751456" y="53155"/>
                </a:lnTo>
                <a:lnTo>
                  <a:pt x="790475" y="49952"/>
                </a:lnTo>
                <a:lnTo>
                  <a:pt x="829658" y="48512"/>
                </a:lnTo>
                <a:lnTo>
                  <a:pt x="847319" y="49727"/>
                </a:lnTo>
                <a:lnTo>
                  <a:pt x="881767" y="608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9" name="SMARTInkShape-Group966"/>
          <p:cNvGrpSpPr/>
          <p:nvPr/>
        </p:nvGrpSpPr>
        <p:grpSpPr>
          <a:xfrm>
            <a:off x="7545565" y="4598544"/>
            <a:ext cx="404636" cy="657011"/>
            <a:chOff x="7545565" y="4598544"/>
            <a:chExt cx="404636" cy="657011"/>
          </a:xfrm>
        </p:grpSpPr>
        <p:sp>
          <p:nvSpPr>
            <p:cNvPr id="486" name="SMARTInkShape-6545"/>
            <p:cNvSpPr/>
            <p:nvPr>
              <p:custDataLst>
                <p:tags r:id="rId162"/>
              </p:custDataLst>
            </p:nvPr>
          </p:nvSpPr>
          <p:spPr>
            <a:xfrm>
              <a:off x="7646805" y="4598544"/>
              <a:ext cx="17636" cy="240157"/>
            </a:xfrm>
            <a:custGeom>
              <a:avLst/>
              <a:gdLst/>
              <a:ahLst/>
              <a:cxnLst/>
              <a:rect l="0" t="0" r="0" b="0"/>
              <a:pathLst>
                <a:path w="17636" h="240157">
                  <a:moveTo>
                    <a:pt x="11295" y="11556"/>
                  </a:moveTo>
                  <a:lnTo>
                    <a:pt x="11295" y="11556"/>
                  </a:lnTo>
                  <a:lnTo>
                    <a:pt x="14665" y="8185"/>
                  </a:lnTo>
                  <a:lnTo>
                    <a:pt x="16320" y="4648"/>
                  </a:lnTo>
                  <a:lnTo>
                    <a:pt x="17383" y="0"/>
                  </a:lnTo>
                  <a:lnTo>
                    <a:pt x="17529" y="1246"/>
                  </a:lnTo>
                  <a:lnTo>
                    <a:pt x="17635" y="45040"/>
                  </a:lnTo>
                  <a:lnTo>
                    <a:pt x="13879" y="90151"/>
                  </a:lnTo>
                  <a:lnTo>
                    <a:pt x="8210" y="123393"/>
                  </a:lnTo>
                  <a:lnTo>
                    <a:pt x="3337" y="159333"/>
                  </a:lnTo>
                  <a:lnTo>
                    <a:pt x="0" y="198413"/>
                  </a:lnTo>
                  <a:lnTo>
                    <a:pt x="4945" y="240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6546"/>
            <p:cNvSpPr/>
            <p:nvPr>
              <p:custDataLst>
                <p:tags r:id="rId163"/>
              </p:custDataLst>
            </p:nvPr>
          </p:nvSpPr>
          <p:spPr>
            <a:xfrm>
              <a:off x="7545565" y="4864100"/>
              <a:ext cx="322086" cy="28772"/>
            </a:xfrm>
            <a:custGeom>
              <a:avLst/>
              <a:gdLst/>
              <a:ahLst/>
              <a:cxnLst/>
              <a:rect l="0" t="0" r="0" b="0"/>
              <a:pathLst>
                <a:path w="322086" h="28772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8871" y="28771"/>
                  </a:lnTo>
                  <a:lnTo>
                    <a:pt x="53932" y="26091"/>
                  </a:lnTo>
                  <a:lnTo>
                    <a:pt x="91899" y="22650"/>
                  </a:lnTo>
                  <a:lnTo>
                    <a:pt x="138406" y="16887"/>
                  </a:lnTo>
                  <a:lnTo>
                    <a:pt x="163648" y="13375"/>
                  </a:lnTo>
                  <a:lnTo>
                    <a:pt x="210511" y="7591"/>
                  </a:lnTo>
                  <a:lnTo>
                    <a:pt x="252740" y="3373"/>
                  </a:lnTo>
                  <a:lnTo>
                    <a:pt x="299344" y="1000"/>
                  </a:lnTo>
                  <a:lnTo>
                    <a:pt x="3220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6547"/>
            <p:cNvSpPr/>
            <p:nvPr>
              <p:custDataLst>
                <p:tags r:id="rId164"/>
              </p:custDataLst>
            </p:nvPr>
          </p:nvSpPr>
          <p:spPr>
            <a:xfrm>
              <a:off x="7636782" y="5047218"/>
              <a:ext cx="313419" cy="208337"/>
            </a:xfrm>
            <a:custGeom>
              <a:avLst/>
              <a:gdLst/>
              <a:ahLst/>
              <a:cxnLst/>
              <a:rect l="0" t="0" r="0" b="0"/>
              <a:pathLst>
                <a:path w="313419" h="208337">
                  <a:moveTo>
                    <a:pt x="97518" y="32782"/>
                  </a:moveTo>
                  <a:lnTo>
                    <a:pt x="97518" y="32782"/>
                  </a:lnTo>
                  <a:lnTo>
                    <a:pt x="97518" y="20573"/>
                  </a:lnTo>
                  <a:lnTo>
                    <a:pt x="95637" y="14890"/>
                  </a:lnTo>
                  <a:lnTo>
                    <a:pt x="94147" y="12388"/>
                  </a:lnTo>
                  <a:lnTo>
                    <a:pt x="91743" y="11425"/>
                  </a:lnTo>
                  <a:lnTo>
                    <a:pt x="67011" y="16659"/>
                  </a:lnTo>
                  <a:lnTo>
                    <a:pt x="43715" y="32551"/>
                  </a:lnTo>
                  <a:lnTo>
                    <a:pt x="22310" y="58506"/>
                  </a:lnTo>
                  <a:lnTo>
                    <a:pt x="6253" y="103950"/>
                  </a:lnTo>
                  <a:lnTo>
                    <a:pt x="0" y="140417"/>
                  </a:lnTo>
                  <a:lnTo>
                    <a:pt x="2694" y="172467"/>
                  </a:lnTo>
                  <a:lnTo>
                    <a:pt x="8571" y="188703"/>
                  </a:lnTo>
                  <a:lnTo>
                    <a:pt x="15888" y="199212"/>
                  </a:lnTo>
                  <a:lnTo>
                    <a:pt x="19814" y="203001"/>
                  </a:lnTo>
                  <a:lnTo>
                    <a:pt x="29822" y="207212"/>
                  </a:lnTo>
                  <a:lnTo>
                    <a:pt x="35454" y="208336"/>
                  </a:lnTo>
                  <a:lnTo>
                    <a:pt x="49237" y="205821"/>
                  </a:lnTo>
                  <a:lnTo>
                    <a:pt x="64771" y="198588"/>
                  </a:lnTo>
                  <a:lnTo>
                    <a:pt x="109503" y="166364"/>
                  </a:lnTo>
                  <a:lnTo>
                    <a:pt x="139867" y="135708"/>
                  </a:lnTo>
                  <a:lnTo>
                    <a:pt x="154124" y="110864"/>
                  </a:lnTo>
                  <a:lnTo>
                    <a:pt x="157953" y="94061"/>
                  </a:lnTo>
                  <a:lnTo>
                    <a:pt x="156739" y="65363"/>
                  </a:lnTo>
                  <a:lnTo>
                    <a:pt x="145169" y="34518"/>
                  </a:lnTo>
                  <a:lnTo>
                    <a:pt x="132337" y="19208"/>
                  </a:lnTo>
                  <a:lnTo>
                    <a:pt x="116521" y="8404"/>
                  </a:lnTo>
                  <a:lnTo>
                    <a:pt x="97732" y="1251"/>
                  </a:lnTo>
                  <a:lnTo>
                    <a:pt x="70692" y="0"/>
                  </a:lnTo>
                  <a:lnTo>
                    <a:pt x="44806" y="7468"/>
                  </a:lnTo>
                  <a:lnTo>
                    <a:pt x="26003" y="18618"/>
                  </a:lnTo>
                  <a:lnTo>
                    <a:pt x="22325" y="23340"/>
                  </a:lnTo>
                  <a:lnTo>
                    <a:pt x="18238" y="34230"/>
                  </a:lnTo>
                  <a:lnTo>
                    <a:pt x="18559" y="39392"/>
                  </a:lnTo>
                  <a:lnTo>
                    <a:pt x="22678" y="48890"/>
                  </a:lnTo>
                  <a:lnTo>
                    <a:pt x="36740" y="55933"/>
                  </a:lnTo>
                  <a:lnTo>
                    <a:pt x="72220" y="61984"/>
                  </a:lnTo>
                  <a:lnTo>
                    <a:pt x="105324" y="61989"/>
                  </a:lnTo>
                  <a:lnTo>
                    <a:pt x="148260" y="57287"/>
                  </a:lnTo>
                  <a:lnTo>
                    <a:pt x="193683" y="52375"/>
                  </a:lnTo>
                  <a:lnTo>
                    <a:pt x="237625" y="47840"/>
                  </a:lnTo>
                  <a:lnTo>
                    <a:pt x="275969" y="43472"/>
                  </a:lnTo>
                  <a:lnTo>
                    <a:pt x="313418" y="3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0" name="SMARTInkShape-6548"/>
          <p:cNvSpPr/>
          <p:nvPr>
            <p:custDataLst>
              <p:tags r:id="rId3"/>
            </p:custDataLst>
          </p:nvPr>
        </p:nvSpPr>
        <p:spPr>
          <a:xfrm>
            <a:off x="6508750" y="4521200"/>
            <a:ext cx="749301" cy="89171"/>
          </a:xfrm>
          <a:custGeom>
            <a:avLst/>
            <a:gdLst/>
            <a:ahLst/>
            <a:cxnLst/>
            <a:rect l="0" t="0" r="0" b="0"/>
            <a:pathLst>
              <a:path w="749301" h="89171">
                <a:moveTo>
                  <a:pt x="0" y="38100"/>
                </a:moveTo>
                <a:lnTo>
                  <a:pt x="0" y="38100"/>
                </a:lnTo>
                <a:lnTo>
                  <a:pt x="24419" y="62518"/>
                </a:lnTo>
                <a:lnTo>
                  <a:pt x="57643" y="78888"/>
                </a:lnTo>
                <a:lnTo>
                  <a:pt x="88413" y="86332"/>
                </a:lnTo>
                <a:lnTo>
                  <a:pt x="123256" y="89170"/>
                </a:lnTo>
                <a:lnTo>
                  <a:pt x="159908" y="83376"/>
                </a:lnTo>
                <a:lnTo>
                  <a:pt x="202759" y="68213"/>
                </a:lnTo>
                <a:lnTo>
                  <a:pt x="237999" y="51313"/>
                </a:lnTo>
                <a:lnTo>
                  <a:pt x="249475" y="50557"/>
                </a:lnTo>
                <a:lnTo>
                  <a:pt x="259279" y="54454"/>
                </a:lnTo>
                <a:lnTo>
                  <a:pt x="292220" y="75401"/>
                </a:lnTo>
                <a:lnTo>
                  <a:pt x="310968" y="79373"/>
                </a:lnTo>
                <a:lnTo>
                  <a:pt x="351470" y="74866"/>
                </a:lnTo>
                <a:lnTo>
                  <a:pt x="395847" y="61223"/>
                </a:lnTo>
                <a:lnTo>
                  <a:pt x="433533" y="50517"/>
                </a:lnTo>
                <a:lnTo>
                  <a:pt x="477872" y="45648"/>
                </a:lnTo>
                <a:lnTo>
                  <a:pt x="518720" y="42805"/>
                </a:lnTo>
                <a:lnTo>
                  <a:pt x="564288" y="32288"/>
                </a:lnTo>
                <a:lnTo>
                  <a:pt x="602995" y="20699"/>
                </a:lnTo>
                <a:lnTo>
                  <a:pt x="649636" y="9211"/>
                </a:lnTo>
                <a:lnTo>
                  <a:pt x="687784" y="3042"/>
                </a:lnTo>
                <a:lnTo>
                  <a:pt x="728565" y="901"/>
                </a:lnTo>
                <a:lnTo>
                  <a:pt x="7493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6" name="SMARTInkShape-Group968"/>
          <p:cNvGrpSpPr/>
          <p:nvPr/>
        </p:nvGrpSpPr>
        <p:grpSpPr>
          <a:xfrm>
            <a:off x="6396215" y="3874607"/>
            <a:ext cx="740013" cy="494194"/>
            <a:chOff x="6396215" y="3874607"/>
            <a:chExt cx="740013" cy="494194"/>
          </a:xfrm>
        </p:grpSpPr>
        <p:sp>
          <p:nvSpPr>
            <p:cNvPr id="491" name="SMARTInkShape-6549"/>
            <p:cNvSpPr/>
            <p:nvPr>
              <p:custDataLst>
                <p:tags r:id="rId157"/>
              </p:custDataLst>
            </p:nvPr>
          </p:nvSpPr>
          <p:spPr>
            <a:xfrm>
              <a:off x="6927850" y="3906656"/>
              <a:ext cx="208378" cy="424045"/>
            </a:xfrm>
            <a:custGeom>
              <a:avLst/>
              <a:gdLst/>
              <a:ahLst/>
              <a:cxnLst/>
              <a:rect l="0" t="0" r="0" b="0"/>
              <a:pathLst>
                <a:path w="208378" h="424045">
                  <a:moveTo>
                    <a:pt x="184150" y="17644"/>
                  </a:moveTo>
                  <a:lnTo>
                    <a:pt x="184150" y="17644"/>
                  </a:lnTo>
                  <a:lnTo>
                    <a:pt x="166505" y="0"/>
                  </a:lnTo>
                  <a:lnTo>
                    <a:pt x="184173" y="24411"/>
                  </a:lnTo>
                  <a:lnTo>
                    <a:pt x="203207" y="67862"/>
                  </a:lnTo>
                  <a:lnTo>
                    <a:pt x="208377" y="106520"/>
                  </a:lnTo>
                  <a:lnTo>
                    <a:pt x="206912" y="150278"/>
                  </a:lnTo>
                  <a:lnTo>
                    <a:pt x="203557" y="173800"/>
                  </a:lnTo>
                  <a:lnTo>
                    <a:pt x="199205" y="197948"/>
                  </a:lnTo>
                  <a:lnTo>
                    <a:pt x="192776" y="223219"/>
                  </a:lnTo>
                  <a:lnTo>
                    <a:pt x="184961" y="249238"/>
                  </a:lnTo>
                  <a:lnTo>
                    <a:pt x="176223" y="275757"/>
                  </a:lnTo>
                  <a:lnTo>
                    <a:pt x="153346" y="320274"/>
                  </a:lnTo>
                  <a:lnTo>
                    <a:pt x="125303" y="357463"/>
                  </a:lnTo>
                  <a:lnTo>
                    <a:pt x="91673" y="388102"/>
                  </a:lnTo>
                  <a:lnTo>
                    <a:pt x="55560" y="406423"/>
                  </a:lnTo>
                  <a:lnTo>
                    <a:pt x="0" y="42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6550"/>
            <p:cNvSpPr/>
            <p:nvPr>
              <p:custDataLst>
                <p:tags r:id="rId158"/>
              </p:custDataLst>
            </p:nvPr>
          </p:nvSpPr>
          <p:spPr>
            <a:xfrm>
              <a:off x="6806447" y="4024246"/>
              <a:ext cx="210304" cy="251385"/>
            </a:xfrm>
            <a:custGeom>
              <a:avLst/>
              <a:gdLst/>
              <a:ahLst/>
              <a:cxnLst/>
              <a:rect l="0" t="0" r="0" b="0"/>
              <a:pathLst>
                <a:path w="210304" h="251385">
                  <a:moveTo>
                    <a:pt x="127753" y="58804"/>
                  </a:moveTo>
                  <a:lnTo>
                    <a:pt x="127753" y="58804"/>
                  </a:lnTo>
                  <a:lnTo>
                    <a:pt x="118914" y="41127"/>
                  </a:lnTo>
                  <a:lnTo>
                    <a:pt x="111124" y="34955"/>
                  </a:lnTo>
                  <a:lnTo>
                    <a:pt x="106084" y="32322"/>
                  </a:lnTo>
                  <a:lnTo>
                    <a:pt x="94839" y="31277"/>
                  </a:lnTo>
                  <a:lnTo>
                    <a:pt x="88876" y="31986"/>
                  </a:lnTo>
                  <a:lnTo>
                    <a:pt x="67002" y="43096"/>
                  </a:lnTo>
                  <a:lnTo>
                    <a:pt x="39275" y="73278"/>
                  </a:lnTo>
                  <a:lnTo>
                    <a:pt x="15459" y="116873"/>
                  </a:lnTo>
                  <a:lnTo>
                    <a:pt x="5407" y="150934"/>
                  </a:lnTo>
                  <a:lnTo>
                    <a:pt x="0" y="185123"/>
                  </a:lnTo>
                  <a:lnTo>
                    <a:pt x="1627" y="225348"/>
                  </a:lnTo>
                  <a:lnTo>
                    <a:pt x="7256" y="241244"/>
                  </a:lnTo>
                  <a:lnTo>
                    <a:pt x="12144" y="246047"/>
                  </a:lnTo>
                  <a:lnTo>
                    <a:pt x="25101" y="251384"/>
                  </a:lnTo>
                  <a:lnTo>
                    <a:pt x="33213" y="249985"/>
                  </a:lnTo>
                  <a:lnTo>
                    <a:pt x="51632" y="240905"/>
                  </a:lnTo>
                  <a:lnTo>
                    <a:pt x="92203" y="200530"/>
                  </a:lnTo>
                  <a:lnTo>
                    <a:pt x="122942" y="155046"/>
                  </a:lnTo>
                  <a:lnTo>
                    <a:pt x="141372" y="119924"/>
                  </a:lnTo>
                  <a:lnTo>
                    <a:pt x="160872" y="74561"/>
                  </a:lnTo>
                  <a:lnTo>
                    <a:pt x="168846" y="37680"/>
                  </a:lnTo>
                  <a:lnTo>
                    <a:pt x="167143" y="27788"/>
                  </a:lnTo>
                  <a:lnTo>
                    <a:pt x="157723" y="11153"/>
                  </a:lnTo>
                  <a:lnTo>
                    <a:pt x="150555" y="5870"/>
                  </a:lnTo>
                  <a:lnTo>
                    <a:pt x="133184" y="0"/>
                  </a:lnTo>
                  <a:lnTo>
                    <a:pt x="111821" y="4917"/>
                  </a:lnTo>
                  <a:lnTo>
                    <a:pt x="88923" y="17921"/>
                  </a:lnTo>
                  <a:lnTo>
                    <a:pt x="66985" y="37811"/>
                  </a:lnTo>
                  <a:lnTo>
                    <a:pt x="54884" y="64526"/>
                  </a:lnTo>
                  <a:lnTo>
                    <a:pt x="50917" y="93803"/>
                  </a:lnTo>
                  <a:lnTo>
                    <a:pt x="53857" y="120925"/>
                  </a:lnTo>
                  <a:lnTo>
                    <a:pt x="59439" y="131969"/>
                  </a:lnTo>
                  <a:lnTo>
                    <a:pt x="76931" y="149883"/>
                  </a:lnTo>
                  <a:lnTo>
                    <a:pt x="107206" y="165126"/>
                  </a:lnTo>
                  <a:lnTo>
                    <a:pt x="148633" y="163998"/>
                  </a:lnTo>
                  <a:lnTo>
                    <a:pt x="194463" y="148022"/>
                  </a:lnTo>
                  <a:lnTo>
                    <a:pt x="210303" y="141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6551"/>
            <p:cNvSpPr/>
            <p:nvPr>
              <p:custDataLst>
                <p:tags r:id="rId159"/>
              </p:custDataLst>
            </p:nvPr>
          </p:nvSpPr>
          <p:spPr>
            <a:xfrm>
              <a:off x="6674055" y="3913267"/>
              <a:ext cx="145846" cy="411084"/>
            </a:xfrm>
            <a:custGeom>
              <a:avLst/>
              <a:gdLst/>
              <a:ahLst/>
              <a:cxnLst/>
              <a:rect l="0" t="0" r="0" b="0"/>
              <a:pathLst>
                <a:path w="145846" h="411084">
                  <a:moveTo>
                    <a:pt x="145845" y="23733"/>
                  </a:moveTo>
                  <a:lnTo>
                    <a:pt x="145845" y="23733"/>
                  </a:lnTo>
                  <a:lnTo>
                    <a:pt x="145140" y="9935"/>
                  </a:lnTo>
                  <a:lnTo>
                    <a:pt x="142474" y="3960"/>
                  </a:lnTo>
                  <a:lnTo>
                    <a:pt x="140070" y="2084"/>
                  </a:lnTo>
                  <a:lnTo>
                    <a:pt x="133636" y="0"/>
                  </a:lnTo>
                  <a:lnTo>
                    <a:pt x="122309" y="4718"/>
                  </a:lnTo>
                  <a:lnTo>
                    <a:pt x="106457" y="17399"/>
                  </a:lnTo>
                  <a:lnTo>
                    <a:pt x="73732" y="59094"/>
                  </a:lnTo>
                  <a:lnTo>
                    <a:pt x="49589" y="100832"/>
                  </a:lnTo>
                  <a:lnTo>
                    <a:pt x="37930" y="124521"/>
                  </a:lnTo>
                  <a:lnTo>
                    <a:pt x="26629" y="149486"/>
                  </a:lnTo>
                  <a:lnTo>
                    <a:pt x="15568" y="175302"/>
                  </a:lnTo>
                  <a:lnTo>
                    <a:pt x="8193" y="201684"/>
                  </a:lnTo>
                  <a:lnTo>
                    <a:pt x="3277" y="228445"/>
                  </a:lnTo>
                  <a:lnTo>
                    <a:pt x="0" y="255458"/>
                  </a:lnTo>
                  <a:lnTo>
                    <a:pt x="121" y="302405"/>
                  </a:lnTo>
                  <a:lnTo>
                    <a:pt x="6290" y="342321"/>
                  </a:lnTo>
                  <a:lnTo>
                    <a:pt x="24924" y="385770"/>
                  </a:lnTo>
                  <a:lnTo>
                    <a:pt x="37775" y="402420"/>
                  </a:lnTo>
                  <a:lnTo>
                    <a:pt x="44870" y="406719"/>
                  </a:lnTo>
                  <a:lnTo>
                    <a:pt x="75995" y="411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6552"/>
            <p:cNvSpPr/>
            <p:nvPr>
              <p:custDataLst>
                <p:tags r:id="rId160"/>
              </p:custDataLst>
            </p:nvPr>
          </p:nvSpPr>
          <p:spPr>
            <a:xfrm>
              <a:off x="6451600" y="3874607"/>
              <a:ext cx="134435" cy="494194"/>
            </a:xfrm>
            <a:custGeom>
              <a:avLst/>
              <a:gdLst/>
              <a:ahLst/>
              <a:cxnLst/>
              <a:rect l="0" t="0" r="0" b="0"/>
              <a:pathLst>
                <a:path w="134435" h="494194">
                  <a:moveTo>
                    <a:pt x="120650" y="75093"/>
                  </a:moveTo>
                  <a:lnTo>
                    <a:pt x="120650" y="75093"/>
                  </a:lnTo>
                  <a:lnTo>
                    <a:pt x="134434" y="42600"/>
                  </a:lnTo>
                  <a:lnTo>
                    <a:pt x="133279" y="24072"/>
                  </a:lnTo>
                  <a:lnTo>
                    <a:pt x="130260" y="11495"/>
                  </a:lnTo>
                  <a:lnTo>
                    <a:pt x="126352" y="7294"/>
                  </a:lnTo>
                  <a:lnTo>
                    <a:pt x="114481" y="2626"/>
                  </a:lnTo>
                  <a:lnTo>
                    <a:pt x="91933" y="0"/>
                  </a:lnTo>
                  <a:lnTo>
                    <a:pt x="60635" y="12705"/>
                  </a:lnTo>
                  <a:lnTo>
                    <a:pt x="42471" y="32313"/>
                  </a:lnTo>
                  <a:lnTo>
                    <a:pt x="20345" y="78645"/>
                  </a:lnTo>
                  <a:lnTo>
                    <a:pt x="9043" y="120416"/>
                  </a:lnTo>
                  <a:lnTo>
                    <a:pt x="4020" y="167203"/>
                  </a:lnTo>
                  <a:lnTo>
                    <a:pt x="4090" y="192239"/>
                  </a:lnTo>
                  <a:lnTo>
                    <a:pt x="5548" y="218101"/>
                  </a:lnTo>
                  <a:lnTo>
                    <a:pt x="7933" y="244514"/>
                  </a:lnTo>
                  <a:lnTo>
                    <a:pt x="9522" y="271297"/>
                  </a:lnTo>
                  <a:lnTo>
                    <a:pt x="10581" y="298324"/>
                  </a:lnTo>
                  <a:lnTo>
                    <a:pt x="11288" y="325513"/>
                  </a:lnTo>
                  <a:lnTo>
                    <a:pt x="12464" y="350695"/>
                  </a:lnTo>
                  <a:lnTo>
                    <a:pt x="15653" y="397490"/>
                  </a:lnTo>
                  <a:lnTo>
                    <a:pt x="15658" y="434281"/>
                  </a:lnTo>
                  <a:lnTo>
                    <a:pt x="11695" y="473149"/>
                  </a:lnTo>
                  <a:lnTo>
                    <a:pt x="8020" y="487662"/>
                  </a:lnTo>
                  <a:lnTo>
                    <a:pt x="6052" y="490544"/>
                  </a:lnTo>
                  <a:lnTo>
                    <a:pt x="0" y="494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6553"/>
            <p:cNvSpPr/>
            <p:nvPr>
              <p:custDataLst>
                <p:tags r:id="rId161"/>
              </p:custDataLst>
            </p:nvPr>
          </p:nvSpPr>
          <p:spPr>
            <a:xfrm>
              <a:off x="6396215" y="4146550"/>
              <a:ext cx="176036" cy="38101"/>
            </a:xfrm>
            <a:custGeom>
              <a:avLst/>
              <a:gdLst/>
              <a:ahLst/>
              <a:cxnLst/>
              <a:rect l="0" t="0" r="0" b="0"/>
              <a:pathLst>
                <a:path w="1760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2206" y="28666"/>
                  </a:lnTo>
                  <a:lnTo>
                    <a:pt x="0" y="23794"/>
                  </a:lnTo>
                  <a:lnTo>
                    <a:pt x="117" y="21507"/>
                  </a:lnTo>
                  <a:lnTo>
                    <a:pt x="2129" y="17085"/>
                  </a:lnTo>
                  <a:lnTo>
                    <a:pt x="20712" y="10628"/>
                  </a:lnTo>
                  <a:lnTo>
                    <a:pt x="55303" y="4246"/>
                  </a:lnTo>
                  <a:lnTo>
                    <a:pt x="100203" y="1258"/>
                  </a:lnTo>
                  <a:lnTo>
                    <a:pt x="145883" y="372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969"/>
          <p:cNvGrpSpPr/>
          <p:nvPr/>
        </p:nvGrpSpPr>
        <p:grpSpPr>
          <a:xfrm>
            <a:off x="5094501" y="3874383"/>
            <a:ext cx="1033250" cy="384876"/>
            <a:chOff x="5094501" y="3874383"/>
            <a:chExt cx="1033250" cy="384876"/>
          </a:xfrm>
        </p:grpSpPr>
        <p:sp>
          <p:nvSpPr>
            <p:cNvPr id="497" name="SMARTInkShape-6554"/>
            <p:cNvSpPr/>
            <p:nvPr>
              <p:custDataLst>
                <p:tags r:id="rId152"/>
              </p:custDataLst>
            </p:nvPr>
          </p:nvSpPr>
          <p:spPr>
            <a:xfrm>
              <a:off x="6115050" y="4102100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12700" y="0"/>
                  </a:moveTo>
                  <a:lnTo>
                    <a:pt x="12700" y="0"/>
                  </a:lnTo>
                  <a:lnTo>
                    <a:pt x="5959" y="3371"/>
                  </a:lnTo>
                  <a:lnTo>
                    <a:pt x="3971" y="3658"/>
                  </a:lnTo>
                  <a:lnTo>
                    <a:pt x="2649" y="31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6555"/>
            <p:cNvSpPr/>
            <p:nvPr>
              <p:custDataLst>
                <p:tags r:id="rId153"/>
              </p:custDataLst>
            </p:nvPr>
          </p:nvSpPr>
          <p:spPr>
            <a:xfrm>
              <a:off x="5848350" y="3884379"/>
              <a:ext cx="106759" cy="357422"/>
            </a:xfrm>
            <a:custGeom>
              <a:avLst/>
              <a:gdLst/>
              <a:ahLst/>
              <a:cxnLst/>
              <a:rect l="0" t="0" r="0" b="0"/>
              <a:pathLst>
                <a:path w="106759" h="357422">
                  <a:moveTo>
                    <a:pt x="101600" y="8171"/>
                  </a:moveTo>
                  <a:lnTo>
                    <a:pt x="101600" y="8171"/>
                  </a:lnTo>
                  <a:lnTo>
                    <a:pt x="98229" y="1429"/>
                  </a:lnTo>
                  <a:lnTo>
                    <a:pt x="96530" y="148"/>
                  </a:lnTo>
                  <a:lnTo>
                    <a:pt x="94693" y="0"/>
                  </a:lnTo>
                  <a:lnTo>
                    <a:pt x="92761" y="607"/>
                  </a:lnTo>
                  <a:lnTo>
                    <a:pt x="92180" y="3128"/>
                  </a:lnTo>
                  <a:lnTo>
                    <a:pt x="99957" y="46499"/>
                  </a:lnTo>
                  <a:lnTo>
                    <a:pt x="105268" y="90397"/>
                  </a:lnTo>
                  <a:lnTo>
                    <a:pt x="106758" y="125149"/>
                  </a:lnTo>
                  <a:lnTo>
                    <a:pt x="105539" y="161761"/>
                  </a:lnTo>
                  <a:lnTo>
                    <a:pt x="101233" y="198495"/>
                  </a:lnTo>
                  <a:lnTo>
                    <a:pt x="92265" y="233635"/>
                  </a:lnTo>
                  <a:lnTo>
                    <a:pt x="79342" y="266186"/>
                  </a:lnTo>
                  <a:lnTo>
                    <a:pt x="56199" y="308516"/>
                  </a:lnTo>
                  <a:lnTo>
                    <a:pt x="23095" y="347682"/>
                  </a:lnTo>
                  <a:lnTo>
                    <a:pt x="11911" y="354739"/>
                  </a:lnTo>
                  <a:lnTo>
                    <a:pt x="0" y="357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6556"/>
            <p:cNvSpPr/>
            <p:nvPr>
              <p:custDataLst>
                <p:tags r:id="rId154"/>
              </p:custDataLst>
            </p:nvPr>
          </p:nvSpPr>
          <p:spPr>
            <a:xfrm>
              <a:off x="5667767" y="3945564"/>
              <a:ext cx="186934" cy="291387"/>
            </a:xfrm>
            <a:custGeom>
              <a:avLst/>
              <a:gdLst/>
              <a:ahLst/>
              <a:cxnLst/>
              <a:rect l="0" t="0" r="0" b="0"/>
              <a:pathLst>
                <a:path w="186934" h="291387">
                  <a:moveTo>
                    <a:pt x="142483" y="42236"/>
                  </a:moveTo>
                  <a:lnTo>
                    <a:pt x="142483" y="42236"/>
                  </a:lnTo>
                  <a:lnTo>
                    <a:pt x="128668" y="30303"/>
                  </a:lnTo>
                  <a:lnTo>
                    <a:pt x="124807" y="27931"/>
                  </a:lnTo>
                  <a:lnTo>
                    <a:pt x="120116" y="27760"/>
                  </a:lnTo>
                  <a:lnTo>
                    <a:pt x="109258" y="31334"/>
                  </a:lnTo>
                  <a:lnTo>
                    <a:pt x="94617" y="44650"/>
                  </a:lnTo>
                  <a:lnTo>
                    <a:pt x="66888" y="88391"/>
                  </a:lnTo>
                  <a:lnTo>
                    <a:pt x="42552" y="131563"/>
                  </a:lnTo>
                  <a:lnTo>
                    <a:pt x="25867" y="165898"/>
                  </a:lnTo>
                  <a:lnTo>
                    <a:pt x="12808" y="200443"/>
                  </a:lnTo>
                  <a:lnTo>
                    <a:pt x="1285" y="244099"/>
                  </a:lnTo>
                  <a:lnTo>
                    <a:pt x="0" y="263892"/>
                  </a:lnTo>
                  <a:lnTo>
                    <a:pt x="4133" y="277392"/>
                  </a:lnTo>
                  <a:lnTo>
                    <a:pt x="8623" y="282263"/>
                  </a:lnTo>
                  <a:lnTo>
                    <a:pt x="21137" y="289555"/>
                  </a:lnTo>
                  <a:lnTo>
                    <a:pt x="34223" y="291386"/>
                  </a:lnTo>
                  <a:lnTo>
                    <a:pt x="40676" y="290886"/>
                  </a:lnTo>
                  <a:lnTo>
                    <a:pt x="66614" y="276698"/>
                  </a:lnTo>
                  <a:lnTo>
                    <a:pt x="106277" y="245915"/>
                  </a:lnTo>
                  <a:lnTo>
                    <a:pt x="132618" y="214690"/>
                  </a:lnTo>
                  <a:lnTo>
                    <a:pt x="153436" y="169925"/>
                  </a:lnTo>
                  <a:lnTo>
                    <a:pt x="164049" y="134970"/>
                  </a:lnTo>
                  <a:lnTo>
                    <a:pt x="169708" y="102031"/>
                  </a:lnTo>
                  <a:lnTo>
                    <a:pt x="171010" y="59482"/>
                  </a:lnTo>
                  <a:lnTo>
                    <a:pt x="169968" y="47383"/>
                  </a:lnTo>
                  <a:lnTo>
                    <a:pt x="161283" y="28297"/>
                  </a:lnTo>
                  <a:lnTo>
                    <a:pt x="148016" y="13463"/>
                  </a:lnTo>
                  <a:lnTo>
                    <a:pt x="132713" y="2166"/>
                  </a:lnTo>
                  <a:lnTo>
                    <a:pt x="123974" y="0"/>
                  </a:lnTo>
                  <a:lnTo>
                    <a:pt x="94117" y="3695"/>
                  </a:lnTo>
                  <a:lnTo>
                    <a:pt x="70892" y="10055"/>
                  </a:lnTo>
                  <a:lnTo>
                    <a:pt x="52104" y="23229"/>
                  </a:lnTo>
                  <a:lnTo>
                    <a:pt x="31507" y="50480"/>
                  </a:lnTo>
                  <a:lnTo>
                    <a:pt x="26166" y="60432"/>
                  </a:lnTo>
                  <a:lnTo>
                    <a:pt x="23994" y="80897"/>
                  </a:lnTo>
                  <a:lnTo>
                    <a:pt x="28438" y="101046"/>
                  </a:lnTo>
                  <a:lnTo>
                    <a:pt x="37468" y="119409"/>
                  </a:lnTo>
                  <a:lnTo>
                    <a:pt x="56063" y="133215"/>
                  </a:lnTo>
                  <a:lnTo>
                    <a:pt x="81496" y="142643"/>
                  </a:lnTo>
                  <a:lnTo>
                    <a:pt x="126842" y="146540"/>
                  </a:lnTo>
                  <a:lnTo>
                    <a:pt x="186933" y="137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6557"/>
            <p:cNvSpPr/>
            <p:nvPr>
              <p:custDataLst>
                <p:tags r:id="rId155"/>
              </p:custDataLst>
            </p:nvPr>
          </p:nvSpPr>
          <p:spPr>
            <a:xfrm>
              <a:off x="5494130" y="3883973"/>
              <a:ext cx="138321" cy="375286"/>
            </a:xfrm>
            <a:custGeom>
              <a:avLst/>
              <a:gdLst/>
              <a:ahLst/>
              <a:cxnLst/>
              <a:rect l="0" t="0" r="0" b="0"/>
              <a:pathLst>
                <a:path w="138321" h="375286">
                  <a:moveTo>
                    <a:pt x="138320" y="14927"/>
                  </a:moveTo>
                  <a:lnTo>
                    <a:pt x="138320" y="14927"/>
                  </a:lnTo>
                  <a:lnTo>
                    <a:pt x="108466" y="0"/>
                  </a:lnTo>
                  <a:lnTo>
                    <a:pt x="96359" y="1472"/>
                  </a:lnTo>
                  <a:lnTo>
                    <a:pt x="89180" y="3840"/>
                  </a:lnTo>
                  <a:lnTo>
                    <a:pt x="77439" y="13998"/>
                  </a:lnTo>
                  <a:lnTo>
                    <a:pt x="48291" y="56998"/>
                  </a:lnTo>
                  <a:lnTo>
                    <a:pt x="32691" y="95009"/>
                  </a:lnTo>
                  <a:lnTo>
                    <a:pt x="18701" y="139419"/>
                  </a:lnTo>
                  <a:lnTo>
                    <a:pt x="5428" y="185027"/>
                  </a:lnTo>
                  <a:lnTo>
                    <a:pt x="0" y="229286"/>
                  </a:lnTo>
                  <a:lnTo>
                    <a:pt x="1350" y="270359"/>
                  </a:lnTo>
                  <a:lnTo>
                    <a:pt x="9005" y="305076"/>
                  </a:lnTo>
                  <a:lnTo>
                    <a:pt x="25216" y="342276"/>
                  </a:lnTo>
                  <a:lnTo>
                    <a:pt x="50166" y="367800"/>
                  </a:lnTo>
                  <a:lnTo>
                    <a:pt x="67861" y="374489"/>
                  </a:lnTo>
                  <a:lnTo>
                    <a:pt x="76530" y="375285"/>
                  </a:lnTo>
                  <a:lnTo>
                    <a:pt x="95571" y="370525"/>
                  </a:lnTo>
                  <a:lnTo>
                    <a:pt x="125620" y="357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6558"/>
            <p:cNvSpPr/>
            <p:nvPr>
              <p:custDataLst>
                <p:tags r:id="rId156"/>
              </p:custDataLst>
            </p:nvPr>
          </p:nvSpPr>
          <p:spPr>
            <a:xfrm>
              <a:off x="5094501" y="3874383"/>
              <a:ext cx="254036" cy="383816"/>
            </a:xfrm>
            <a:custGeom>
              <a:avLst/>
              <a:gdLst/>
              <a:ahLst/>
              <a:cxnLst/>
              <a:rect l="0" t="0" r="0" b="0"/>
              <a:pathLst>
                <a:path w="254036" h="383816">
                  <a:moveTo>
                    <a:pt x="93449" y="5467"/>
                  </a:moveTo>
                  <a:lnTo>
                    <a:pt x="93449" y="5467"/>
                  </a:lnTo>
                  <a:lnTo>
                    <a:pt x="93449" y="0"/>
                  </a:lnTo>
                  <a:lnTo>
                    <a:pt x="84015" y="27461"/>
                  </a:lnTo>
                  <a:lnTo>
                    <a:pt x="79144" y="56870"/>
                  </a:lnTo>
                  <a:lnTo>
                    <a:pt x="72744" y="96751"/>
                  </a:lnTo>
                  <a:lnTo>
                    <a:pt x="64491" y="142699"/>
                  </a:lnTo>
                  <a:lnTo>
                    <a:pt x="59327" y="166805"/>
                  </a:lnTo>
                  <a:lnTo>
                    <a:pt x="53768" y="191342"/>
                  </a:lnTo>
                  <a:lnTo>
                    <a:pt x="47240" y="215462"/>
                  </a:lnTo>
                  <a:lnTo>
                    <a:pt x="32460" y="262957"/>
                  </a:lnTo>
                  <a:lnTo>
                    <a:pt x="20246" y="304292"/>
                  </a:lnTo>
                  <a:lnTo>
                    <a:pt x="7318" y="349889"/>
                  </a:lnTo>
                  <a:lnTo>
                    <a:pt x="0" y="377517"/>
                  </a:lnTo>
                  <a:lnTo>
                    <a:pt x="1515" y="380500"/>
                  </a:lnTo>
                  <a:lnTo>
                    <a:pt x="4644" y="382489"/>
                  </a:lnTo>
                  <a:lnTo>
                    <a:pt x="8846" y="383815"/>
                  </a:lnTo>
                  <a:lnTo>
                    <a:pt x="48123" y="380874"/>
                  </a:lnTo>
                  <a:lnTo>
                    <a:pt x="79653" y="377396"/>
                  </a:lnTo>
                  <a:lnTo>
                    <a:pt x="120479" y="373498"/>
                  </a:lnTo>
                  <a:lnTo>
                    <a:pt x="164023" y="370120"/>
                  </a:lnTo>
                  <a:lnTo>
                    <a:pt x="202191" y="368618"/>
                  </a:lnTo>
                  <a:lnTo>
                    <a:pt x="249664" y="367576"/>
                  </a:lnTo>
                  <a:lnTo>
                    <a:pt x="254035" y="367464"/>
                  </a:lnTo>
                  <a:lnTo>
                    <a:pt x="252199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3" name="SMARTInkShape-6559"/>
          <p:cNvSpPr/>
          <p:nvPr>
            <p:custDataLst>
              <p:tags r:id="rId4"/>
            </p:custDataLst>
          </p:nvPr>
        </p:nvSpPr>
        <p:spPr>
          <a:xfrm>
            <a:off x="4359494" y="3968750"/>
            <a:ext cx="307757" cy="254001"/>
          </a:xfrm>
          <a:custGeom>
            <a:avLst/>
            <a:gdLst/>
            <a:ahLst/>
            <a:cxnLst/>
            <a:rect l="0" t="0" r="0" b="0"/>
            <a:pathLst>
              <a:path w="307757" h="254001">
                <a:moveTo>
                  <a:pt x="263306" y="0"/>
                </a:moveTo>
                <a:lnTo>
                  <a:pt x="263306" y="0"/>
                </a:lnTo>
                <a:lnTo>
                  <a:pt x="266677" y="6742"/>
                </a:lnTo>
                <a:lnTo>
                  <a:pt x="268773" y="21048"/>
                </a:lnTo>
                <a:lnTo>
                  <a:pt x="255725" y="66759"/>
                </a:lnTo>
                <a:lnTo>
                  <a:pt x="238247" y="104447"/>
                </a:lnTo>
                <a:lnTo>
                  <a:pt x="210725" y="146893"/>
                </a:lnTo>
                <a:lnTo>
                  <a:pt x="178347" y="185105"/>
                </a:lnTo>
                <a:lnTo>
                  <a:pt x="141942" y="210538"/>
                </a:lnTo>
                <a:lnTo>
                  <a:pt x="116939" y="219867"/>
                </a:lnTo>
                <a:lnTo>
                  <a:pt x="91715" y="221661"/>
                </a:lnTo>
                <a:lnTo>
                  <a:pt x="57085" y="211963"/>
                </a:lnTo>
                <a:lnTo>
                  <a:pt x="37126" y="195806"/>
                </a:lnTo>
                <a:lnTo>
                  <a:pt x="20260" y="174514"/>
                </a:lnTo>
                <a:lnTo>
                  <a:pt x="4242" y="139432"/>
                </a:lnTo>
                <a:lnTo>
                  <a:pt x="0" y="117238"/>
                </a:lnTo>
                <a:lnTo>
                  <a:pt x="3759" y="99378"/>
                </a:lnTo>
                <a:lnTo>
                  <a:pt x="12485" y="85090"/>
                </a:lnTo>
                <a:lnTo>
                  <a:pt x="23419" y="74037"/>
                </a:lnTo>
                <a:lnTo>
                  <a:pt x="30709" y="71230"/>
                </a:lnTo>
                <a:lnTo>
                  <a:pt x="48216" y="69993"/>
                </a:lnTo>
                <a:lnTo>
                  <a:pt x="84648" y="83376"/>
                </a:lnTo>
                <a:lnTo>
                  <a:pt x="123353" y="115329"/>
                </a:lnTo>
                <a:lnTo>
                  <a:pt x="161630" y="156076"/>
                </a:lnTo>
                <a:lnTo>
                  <a:pt x="196413" y="192687"/>
                </a:lnTo>
                <a:lnTo>
                  <a:pt x="243429" y="234546"/>
                </a:lnTo>
                <a:lnTo>
                  <a:pt x="263174" y="247941"/>
                </a:lnTo>
                <a:lnTo>
                  <a:pt x="281356" y="252953"/>
                </a:lnTo>
                <a:lnTo>
                  <a:pt x="307756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2" name="SMARTInkShape-Group971"/>
          <p:cNvGrpSpPr/>
          <p:nvPr/>
        </p:nvGrpSpPr>
        <p:grpSpPr>
          <a:xfrm>
            <a:off x="2000250" y="3759200"/>
            <a:ext cx="1588656" cy="762001"/>
            <a:chOff x="2000250" y="3759200"/>
            <a:chExt cx="1588656" cy="762001"/>
          </a:xfrm>
        </p:grpSpPr>
        <p:sp>
          <p:nvSpPr>
            <p:cNvPr id="504" name="SMARTInkShape-6560"/>
            <p:cNvSpPr/>
            <p:nvPr>
              <p:custDataLst>
                <p:tags r:id="rId144"/>
              </p:custDataLst>
            </p:nvPr>
          </p:nvSpPr>
          <p:spPr>
            <a:xfrm>
              <a:off x="3454400" y="3835400"/>
              <a:ext cx="134506" cy="501651"/>
            </a:xfrm>
            <a:custGeom>
              <a:avLst/>
              <a:gdLst/>
              <a:ahLst/>
              <a:cxnLst/>
              <a:rect l="0" t="0" r="0" b="0"/>
              <a:pathLst>
                <a:path w="134506" h="501651">
                  <a:moveTo>
                    <a:pt x="44450" y="0"/>
                  </a:moveTo>
                  <a:lnTo>
                    <a:pt x="44450" y="0"/>
                  </a:lnTo>
                  <a:lnTo>
                    <a:pt x="51192" y="0"/>
                  </a:lnTo>
                  <a:lnTo>
                    <a:pt x="68869" y="13484"/>
                  </a:lnTo>
                  <a:lnTo>
                    <a:pt x="95351" y="52208"/>
                  </a:lnTo>
                  <a:lnTo>
                    <a:pt x="113404" y="97287"/>
                  </a:lnTo>
                  <a:lnTo>
                    <a:pt x="122169" y="124125"/>
                  </a:lnTo>
                  <a:lnTo>
                    <a:pt x="128013" y="152600"/>
                  </a:lnTo>
                  <a:lnTo>
                    <a:pt x="131908" y="182166"/>
                  </a:lnTo>
                  <a:lnTo>
                    <a:pt x="134505" y="212461"/>
                  </a:lnTo>
                  <a:lnTo>
                    <a:pt x="133415" y="243241"/>
                  </a:lnTo>
                  <a:lnTo>
                    <a:pt x="129865" y="274343"/>
                  </a:lnTo>
                  <a:lnTo>
                    <a:pt x="124677" y="305662"/>
                  </a:lnTo>
                  <a:lnTo>
                    <a:pt x="116279" y="335008"/>
                  </a:lnTo>
                  <a:lnTo>
                    <a:pt x="105741" y="363039"/>
                  </a:lnTo>
                  <a:lnTo>
                    <a:pt x="93778" y="390193"/>
                  </a:lnTo>
                  <a:lnTo>
                    <a:pt x="59788" y="437297"/>
                  </a:lnTo>
                  <a:lnTo>
                    <a:pt x="0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6561"/>
            <p:cNvSpPr/>
            <p:nvPr>
              <p:custDataLst>
                <p:tags r:id="rId145"/>
              </p:custDataLst>
            </p:nvPr>
          </p:nvSpPr>
          <p:spPr>
            <a:xfrm>
              <a:off x="3287882" y="3946472"/>
              <a:ext cx="148047" cy="352422"/>
            </a:xfrm>
            <a:custGeom>
              <a:avLst/>
              <a:gdLst/>
              <a:ahLst/>
              <a:cxnLst/>
              <a:rect l="0" t="0" r="0" b="0"/>
              <a:pathLst>
                <a:path w="148047" h="352422">
                  <a:moveTo>
                    <a:pt x="26818" y="181028"/>
                  </a:moveTo>
                  <a:lnTo>
                    <a:pt x="26818" y="181028"/>
                  </a:lnTo>
                  <a:lnTo>
                    <a:pt x="20076" y="147318"/>
                  </a:lnTo>
                  <a:lnTo>
                    <a:pt x="9141" y="102758"/>
                  </a:lnTo>
                  <a:lnTo>
                    <a:pt x="336" y="58275"/>
                  </a:lnTo>
                  <a:lnTo>
                    <a:pt x="0" y="23928"/>
                  </a:lnTo>
                  <a:lnTo>
                    <a:pt x="4551" y="8665"/>
                  </a:lnTo>
                  <a:lnTo>
                    <a:pt x="7740" y="2620"/>
                  </a:lnTo>
                  <a:lnTo>
                    <a:pt x="13393" y="0"/>
                  </a:lnTo>
                  <a:lnTo>
                    <a:pt x="29083" y="852"/>
                  </a:lnTo>
                  <a:lnTo>
                    <a:pt x="64491" y="19379"/>
                  </a:lnTo>
                  <a:lnTo>
                    <a:pt x="102891" y="57324"/>
                  </a:lnTo>
                  <a:lnTo>
                    <a:pt x="124598" y="93828"/>
                  </a:lnTo>
                  <a:lnTo>
                    <a:pt x="140832" y="135217"/>
                  </a:lnTo>
                  <a:lnTo>
                    <a:pt x="148046" y="177131"/>
                  </a:lnTo>
                  <a:lnTo>
                    <a:pt x="147490" y="217396"/>
                  </a:lnTo>
                  <a:lnTo>
                    <a:pt x="141127" y="255047"/>
                  </a:lnTo>
                  <a:lnTo>
                    <a:pt x="120973" y="302599"/>
                  </a:lnTo>
                  <a:lnTo>
                    <a:pt x="102766" y="327958"/>
                  </a:lnTo>
                  <a:lnTo>
                    <a:pt x="82916" y="343461"/>
                  </a:lnTo>
                  <a:lnTo>
                    <a:pt x="63745" y="351293"/>
                  </a:lnTo>
                  <a:lnTo>
                    <a:pt x="48169" y="352421"/>
                  </a:lnTo>
                  <a:lnTo>
                    <a:pt x="41757" y="348912"/>
                  </a:lnTo>
                  <a:lnTo>
                    <a:pt x="30871" y="335606"/>
                  </a:lnTo>
                  <a:lnTo>
                    <a:pt x="28854" y="312289"/>
                  </a:lnTo>
                  <a:lnTo>
                    <a:pt x="33168" y="269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6562"/>
            <p:cNvSpPr/>
            <p:nvPr>
              <p:custDataLst>
                <p:tags r:id="rId146"/>
              </p:custDataLst>
            </p:nvPr>
          </p:nvSpPr>
          <p:spPr>
            <a:xfrm>
              <a:off x="3270250" y="3994150"/>
              <a:ext cx="63501" cy="310486"/>
            </a:xfrm>
            <a:custGeom>
              <a:avLst/>
              <a:gdLst/>
              <a:ahLst/>
              <a:cxnLst/>
              <a:rect l="0" t="0" r="0" b="0"/>
              <a:pathLst>
                <a:path w="63501" h="310486">
                  <a:moveTo>
                    <a:pt x="0" y="0"/>
                  </a:moveTo>
                  <a:lnTo>
                    <a:pt x="0" y="0"/>
                  </a:lnTo>
                  <a:lnTo>
                    <a:pt x="8838" y="43369"/>
                  </a:lnTo>
                  <a:lnTo>
                    <a:pt x="14746" y="76896"/>
                  </a:lnTo>
                  <a:lnTo>
                    <a:pt x="23487" y="116020"/>
                  </a:lnTo>
                  <a:lnTo>
                    <a:pt x="36780" y="159279"/>
                  </a:lnTo>
                  <a:lnTo>
                    <a:pt x="44569" y="204376"/>
                  </a:lnTo>
                  <a:lnTo>
                    <a:pt x="49442" y="246056"/>
                  </a:lnTo>
                  <a:lnTo>
                    <a:pt x="58707" y="287943"/>
                  </a:lnTo>
                  <a:lnTo>
                    <a:pt x="62080" y="310153"/>
                  </a:lnTo>
                  <a:lnTo>
                    <a:pt x="62553" y="310485"/>
                  </a:lnTo>
                  <a:lnTo>
                    <a:pt x="635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6563"/>
            <p:cNvSpPr/>
            <p:nvPr>
              <p:custDataLst>
                <p:tags r:id="rId147"/>
              </p:custDataLst>
            </p:nvPr>
          </p:nvSpPr>
          <p:spPr>
            <a:xfrm>
              <a:off x="3070682" y="3759200"/>
              <a:ext cx="53519" cy="762001"/>
            </a:xfrm>
            <a:custGeom>
              <a:avLst/>
              <a:gdLst/>
              <a:ahLst/>
              <a:cxnLst/>
              <a:rect l="0" t="0" r="0" b="0"/>
              <a:pathLst>
                <a:path w="53519" h="762001">
                  <a:moveTo>
                    <a:pt x="15418" y="0"/>
                  </a:moveTo>
                  <a:lnTo>
                    <a:pt x="15418" y="0"/>
                  </a:lnTo>
                  <a:lnTo>
                    <a:pt x="11054" y="10139"/>
                  </a:lnTo>
                  <a:lnTo>
                    <a:pt x="4173" y="52750"/>
                  </a:lnTo>
                  <a:lnTo>
                    <a:pt x="307" y="85768"/>
                  </a:lnTo>
                  <a:lnTo>
                    <a:pt x="0" y="131488"/>
                  </a:lnTo>
                  <a:lnTo>
                    <a:pt x="906" y="157508"/>
                  </a:lnTo>
                  <a:lnTo>
                    <a:pt x="2215" y="187556"/>
                  </a:lnTo>
                  <a:lnTo>
                    <a:pt x="3794" y="220287"/>
                  </a:lnTo>
                  <a:lnTo>
                    <a:pt x="5552" y="254808"/>
                  </a:lnTo>
                  <a:lnTo>
                    <a:pt x="8135" y="289816"/>
                  </a:lnTo>
                  <a:lnTo>
                    <a:pt x="11268" y="325150"/>
                  </a:lnTo>
                  <a:lnTo>
                    <a:pt x="14768" y="360700"/>
                  </a:lnTo>
                  <a:lnTo>
                    <a:pt x="17807" y="397100"/>
                  </a:lnTo>
                  <a:lnTo>
                    <a:pt x="20538" y="434067"/>
                  </a:lnTo>
                  <a:lnTo>
                    <a:pt x="23065" y="471411"/>
                  </a:lnTo>
                  <a:lnTo>
                    <a:pt x="26161" y="506185"/>
                  </a:lnTo>
                  <a:lnTo>
                    <a:pt x="29635" y="539246"/>
                  </a:lnTo>
                  <a:lnTo>
                    <a:pt x="33363" y="571164"/>
                  </a:lnTo>
                  <a:lnTo>
                    <a:pt x="37259" y="599498"/>
                  </a:lnTo>
                  <a:lnTo>
                    <a:pt x="41268" y="625443"/>
                  </a:lnTo>
                  <a:lnTo>
                    <a:pt x="48073" y="670263"/>
                  </a:lnTo>
                  <a:lnTo>
                    <a:pt x="51905" y="717179"/>
                  </a:lnTo>
                  <a:lnTo>
                    <a:pt x="53518" y="762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6564"/>
            <p:cNvSpPr/>
            <p:nvPr>
              <p:custDataLst>
                <p:tags r:id="rId148"/>
              </p:custDataLst>
            </p:nvPr>
          </p:nvSpPr>
          <p:spPr>
            <a:xfrm>
              <a:off x="2667056" y="3970090"/>
              <a:ext cx="247595" cy="258889"/>
            </a:xfrm>
            <a:custGeom>
              <a:avLst/>
              <a:gdLst/>
              <a:ahLst/>
              <a:cxnLst/>
              <a:rect l="0" t="0" r="0" b="0"/>
              <a:pathLst>
                <a:path w="247595" h="258889">
                  <a:moveTo>
                    <a:pt x="88844" y="43110"/>
                  </a:moveTo>
                  <a:lnTo>
                    <a:pt x="88844" y="43110"/>
                  </a:lnTo>
                  <a:lnTo>
                    <a:pt x="88138" y="32971"/>
                  </a:lnTo>
                  <a:lnTo>
                    <a:pt x="85473" y="25433"/>
                  </a:lnTo>
                  <a:lnTo>
                    <a:pt x="83774" y="22859"/>
                  </a:lnTo>
                  <a:lnTo>
                    <a:pt x="80006" y="19997"/>
                  </a:lnTo>
                  <a:lnTo>
                    <a:pt x="67175" y="18388"/>
                  </a:lnTo>
                  <a:lnTo>
                    <a:pt x="57812" y="21774"/>
                  </a:lnTo>
                  <a:lnTo>
                    <a:pt x="53339" y="24653"/>
                  </a:lnTo>
                  <a:lnTo>
                    <a:pt x="20761" y="72000"/>
                  </a:lnTo>
                  <a:lnTo>
                    <a:pt x="3839" y="111015"/>
                  </a:lnTo>
                  <a:lnTo>
                    <a:pt x="0" y="150484"/>
                  </a:lnTo>
                  <a:lnTo>
                    <a:pt x="3332" y="192361"/>
                  </a:lnTo>
                  <a:lnTo>
                    <a:pt x="15529" y="225935"/>
                  </a:lnTo>
                  <a:lnTo>
                    <a:pt x="28508" y="241017"/>
                  </a:lnTo>
                  <a:lnTo>
                    <a:pt x="43683" y="251719"/>
                  </a:lnTo>
                  <a:lnTo>
                    <a:pt x="59836" y="258826"/>
                  </a:lnTo>
                  <a:lnTo>
                    <a:pt x="68094" y="258888"/>
                  </a:lnTo>
                  <a:lnTo>
                    <a:pt x="84796" y="253311"/>
                  </a:lnTo>
                  <a:lnTo>
                    <a:pt x="113437" y="234900"/>
                  </a:lnTo>
                  <a:lnTo>
                    <a:pt x="134152" y="208200"/>
                  </a:lnTo>
                  <a:lnTo>
                    <a:pt x="149227" y="174576"/>
                  </a:lnTo>
                  <a:lnTo>
                    <a:pt x="155889" y="134430"/>
                  </a:lnTo>
                  <a:lnTo>
                    <a:pt x="151121" y="91256"/>
                  </a:lnTo>
                  <a:lnTo>
                    <a:pt x="137400" y="50555"/>
                  </a:lnTo>
                  <a:lnTo>
                    <a:pt x="113187" y="18427"/>
                  </a:lnTo>
                  <a:lnTo>
                    <a:pt x="87041" y="1146"/>
                  </a:lnTo>
                  <a:lnTo>
                    <a:pt x="68052" y="0"/>
                  </a:lnTo>
                  <a:lnTo>
                    <a:pt x="58049" y="1670"/>
                  </a:lnTo>
                  <a:lnTo>
                    <a:pt x="41291" y="11051"/>
                  </a:lnTo>
                  <a:lnTo>
                    <a:pt x="27493" y="25334"/>
                  </a:lnTo>
                  <a:lnTo>
                    <a:pt x="16657" y="43441"/>
                  </a:lnTo>
                  <a:lnTo>
                    <a:pt x="12781" y="63248"/>
                  </a:lnTo>
                  <a:lnTo>
                    <a:pt x="12735" y="73468"/>
                  </a:lnTo>
                  <a:lnTo>
                    <a:pt x="16233" y="81693"/>
                  </a:lnTo>
                  <a:lnTo>
                    <a:pt x="29526" y="94594"/>
                  </a:lnTo>
                  <a:lnTo>
                    <a:pt x="63586" y="106421"/>
                  </a:lnTo>
                  <a:lnTo>
                    <a:pt x="94551" y="108172"/>
                  </a:lnTo>
                  <a:lnTo>
                    <a:pt x="128775" y="105188"/>
                  </a:lnTo>
                  <a:lnTo>
                    <a:pt x="162800" y="96806"/>
                  </a:lnTo>
                  <a:lnTo>
                    <a:pt x="196738" y="89788"/>
                  </a:lnTo>
                  <a:lnTo>
                    <a:pt x="247594" y="81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6565"/>
            <p:cNvSpPr/>
            <p:nvPr>
              <p:custDataLst>
                <p:tags r:id="rId149"/>
              </p:custDataLst>
            </p:nvPr>
          </p:nvSpPr>
          <p:spPr>
            <a:xfrm>
              <a:off x="2374520" y="3875265"/>
              <a:ext cx="190881" cy="441748"/>
            </a:xfrm>
            <a:custGeom>
              <a:avLst/>
              <a:gdLst/>
              <a:ahLst/>
              <a:cxnLst/>
              <a:rect l="0" t="0" r="0" b="0"/>
              <a:pathLst>
                <a:path w="190881" h="441748">
                  <a:moveTo>
                    <a:pt x="127380" y="10935"/>
                  </a:moveTo>
                  <a:lnTo>
                    <a:pt x="127380" y="10935"/>
                  </a:lnTo>
                  <a:lnTo>
                    <a:pt x="127380" y="4193"/>
                  </a:lnTo>
                  <a:lnTo>
                    <a:pt x="126674" y="2207"/>
                  </a:lnTo>
                  <a:lnTo>
                    <a:pt x="125498" y="883"/>
                  </a:lnTo>
                  <a:lnTo>
                    <a:pt x="124009" y="0"/>
                  </a:lnTo>
                  <a:lnTo>
                    <a:pt x="111800" y="2129"/>
                  </a:lnTo>
                  <a:lnTo>
                    <a:pt x="91406" y="17342"/>
                  </a:lnTo>
                  <a:lnTo>
                    <a:pt x="60747" y="63320"/>
                  </a:lnTo>
                  <a:lnTo>
                    <a:pt x="49797" y="86075"/>
                  </a:lnTo>
                  <a:lnTo>
                    <a:pt x="38969" y="111828"/>
                  </a:lnTo>
                  <a:lnTo>
                    <a:pt x="28223" y="139580"/>
                  </a:lnTo>
                  <a:lnTo>
                    <a:pt x="18942" y="169371"/>
                  </a:lnTo>
                  <a:lnTo>
                    <a:pt x="10638" y="200520"/>
                  </a:lnTo>
                  <a:lnTo>
                    <a:pt x="2985" y="232575"/>
                  </a:lnTo>
                  <a:lnTo>
                    <a:pt x="0" y="261706"/>
                  </a:lnTo>
                  <a:lnTo>
                    <a:pt x="127" y="288888"/>
                  </a:lnTo>
                  <a:lnTo>
                    <a:pt x="2328" y="314770"/>
                  </a:lnTo>
                  <a:lnTo>
                    <a:pt x="12299" y="358580"/>
                  </a:lnTo>
                  <a:lnTo>
                    <a:pt x="26844" y="394044"/>
                  </a:lnTo>
                  <a:lnTo>
                    <a:pt x="45068" y="419213"/>
                  </a:lnTo>
                  <a:lnTo>
                    <a:pt x="66808" y="434162"/>
                  </a:lnTo>
                  <a:lnTo>
                    <a:pt x="90581" y="441747"/>
                  </a:lnTo>
                  <a:lnTo>
                    <a:pt x="129177" y="441345"/>
                  </a:lnTo>
                  <a:lnTo>
                    <a:pt x="170089" y="434013"/>
                  </a:lnTo>
                  <a:lnTo>
                    <a:pt x="190880" y="430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6566"/>
            <p:cNvSpPr/>
            <p:nvPr>
              <p:custDataLst>
                <p:tags r:id="rId150"/>
              </p:custDataLst>
            </p:nvPr>
          </p:nvSpPr>
          <p:spPr>
            <a:xfrm>
              <a:off x="2000250" y="4159250"/>
              <a:ext cx="247651" cy="82551"/>
            </a:xfrm>
            <a:custGeom>
              <a:avLst/>
              <a:gdLst/>
              <a:ahLst/>
              <a:cxnLst/>
              <a:rect l="0" t="0" r="0" b="0"/>
              <a:pathLst>
                <a:path w="247651" h="82551">
                  <a:moveTo>
                    <a:pt x="0" y="82550"/>
                  </a:moveTo>
                  <a:lnTo>
                    <a:pt x="0" y="82550"/>
                  </a:lnTo>
                  <a:lnTo>
                    <a:pt x="6742" y="75808"/>
                  </a:lnTo>
                  <a:lnTo>
                    <a:pt x="46174" y="58771"/>
                  </a:lnTo>
                  <a:lnTo>
                    <a:pt x="85433" y="42583"/>
                  </a:lnTo>
                  <a:lnTo>
                    <a:pt x="131103" y="29274"/>
                  </a:lnTo>
                  <a:lnTo>
                    <a:pt x="176096" y="18655"/>
                  </a:lnTo>
                  <a:lnTo>
                    <a:pt x="212556" y="9232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6567"/>
            <p:cNvSpPr/>
            <p:nvPr>
              <p:custDataLst>
                <p:tags r:id="rId151"/>
              </p:custDataLst>
            </p:nvPr>
          </p:nvSpPr>
          <p:spPr>
            <a:xfrm>
              <a:off x="2089147" y="3853629"/>
              <a:ext cx="114304" cy="581401"/>
            </a:xfrm>
            <a:custGeom>
              <a:avLst/>
              <a:gdLst/>
              <a:ahLst/>
              <a:cxnLst/>
              <a:rect l="0" t="0" r="0" b="0"/>
              <a:pathLst>
                <a:path w="114304" h="581401">
                  <a:moveTo>
                    <a:pt x="114303" y="32571"/>
                  </a:moveTo>
                  <a:lnTo>
                    <a:pt x="114303" y="32571"/>
                  </a:lnTo>
                  <a:lnTo>
                    <a:pt x="108528" y="18068"/>
                  </a:lnTo>
                  <a:lnTo>
                    <a:pt x="102094" y="9427"/>
                  </a:lnTo>
                  <a:lnTo>
                    <a:pt x="87167" y="0"/>
                  </a:lnTo>
                  <a:lnTo>
                    <a:pt x="73550" y="692"/>
                  </a:lnTo>
                  <a:lnTo>
                    <a:pt x="65968" y="2851"/>
                  </a:lnTo>
                  <a:lnTo>
                    <a:pt x="41812" y="22746"/>
                  </a:lnTo>
                  <a:lnTo>
                    <a:pt x="20152" y="64467"/>
                  </a:lnTo>
                  <a:lnTo>
                    <a:pt x="8723" y="104603"/>
                  </a:lnTo>
                  <a:lnTo>
                    <a:pt x="1056" y="150663"/>
                  </a:lnTo>
                  <a:lnTo>
                    <a:pt x="0" y="174799"/>
                  </a:lnTo>
                  <a:lnTo>
                    <a:pt x="1" y="199356"/>
                  </a:lnTo>
                  <a:lnTo>
                    <a:pt x="2118" y="224900"/>
                  </a:lnTo>
                  <a:lnTo>
                    <a:pt x="5647" y="251101"/>
                  </a:lnTo>
                  <a:lnTo>
                    <a:pt x="10115" y="277741"/>
                  </a:lnTo>
                  <a:lnTo>
                    <a:pt x="14506" y="306085"/>
                  </a:lnTo>
                  <a:lnTo>
                    <a:pt x="18844" y="335563"/>
                  </a:lnTo>
                  <a:lnTo>
                    <a:pt x="23147" y="365799"/>
                  </a:lnTo>
                  <a:lnTo>
                    <a:pt x="27427" y="393012"/>
                  </a:lnTo>
                  <a:lnTo>
                    <a:pt x="31691" y="418209"/>
                  </a:lnTo>
                  <a:lnTo>
                    <a:pt x="39486" y="464316"/>
                  </a:lnTo>
                  <a:lnTo>
                    <a:pt x="45303" y="505973"/>
                  </a:lnTo>
                  <a:lnTo>
                    <a:pt x="49173" y="551644"/>
                  </a:lnTo>
                  <a:lnTo>
                    <a:pt x="46949" y="577405"/>
                  </a:lnTo>
                  <a:lnTo>
                    <a:pt x="45412" y="580649"/>
                  </a:lnTo>
                  <a:lnTo>
                    <a:pt x="43681" y="581400"/>
                  </a:lnTo>
                  <a:lnTo>
                    <a:pt x="38103" y="578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" name="SMARTInkShape-6568"/>
          <p:cNvSpPr/>
          <p:nvPr>
            <p:custDataLst>
              <p:tags r:id="rId5"/>
            </p:custDataLst>
          </p:nvPr>
        </p:nvSpPr>
        <p:spPr>
          <a:xfrm>
            <a:off x="5351445" y="1181285"/>
            <a:ext cx="617556" cy="50297"/>
          </a:xfrm>
          <a:custGeom>
            <a:avLst/>
            <a:gdLst/>
            <a:ahLst/>
            <a:cxnLst/>
            <a:rect l="0" t="0" r="0" b="0"/>
            <a:pathLst>
              <a:path w="617556" h="50297">
                <a:moveTo>
                  <a:pt x="14305" y="18865"/>
                </a:moveTo>
                <a:lnTo>
                  <a:pt x="14305" y="18865"/>
                </a:lnTo>
                <a:lnTo>
                  <a:pt x="0" y="18865"/>
                </a:lnTo>
                <a:lnTo>
                  <a:pt x="37298" y="15102"/>
                </a:lnTo>
                <a:lnTo>
                  <a:pt x="59267" y="12123"/>
                </a:lnTo>
                <a:lnTo>
                  <a:pt x="86613" y="9431"/>
                </a:lnTo>
                <a:lnTo>
                  <a:pt x="117544" y="6931"/>
                </a:lnTo>
                <a:lnTo>
                  <a:pt x="150864" y="4559"/>
                </a:lnTo>
                <a:lnTo>
                  <a:pt x="187189" y="2978"/>
                </a:lnTo>
                <a:lnTo>
                  <a:pt x="225516" y="1923"/>
                </a:lnTo>
                <a:lnTo>
                  <a:pt x="265178" y="1221"/>
                </a:lnTo>
                <a:lnTo>
                  <a:pt x="304321" y="752"/>
                </a:lnTo>
                <a:lnTo>
                  <a:pt x="343116" y="440"/>
                </a:lnTo>
                <a:lnTo>
                  <a:pt x="381679" y="232"/>
                </a:lnTo>
                <a:lnTo>
                  <a:pt x="414443" y="93"/>
                </a:lnTo>
                <a:lnTo>
                  <a:pt x="443341" y="0"/>
                </a:lnTo>
                <a:lnTo>
                  <a:pt x="487211" y="603"/>
                </a:lnTo>
                <a:lnTo>
                  <a:pt x="506707" y="3223"/>
                </a:lnTo>
                <a:lnTo>
                  <a:pt x="504145" y="5614"/>
                </a:lnTo>
                <a:lnTo>
                  <a:pt x="457109" y="15723"/>
                </a:lnTo>
                <a:lnTo>
                  <a:pt x="427335" y="19592"/>
                </a:lnTo>
                <a:lnTo>
                  <a:pt x="393375" y="23583"/>
                </a:lnTo>
                <a:lnTo>
                  <a:pt x="357330" y="27655"/>
                </a:lnTo>
                <a:lnTo>
                  <a:pt x="319894" y="31781"/>
                </a:lnTo>
                <a:lnTo>
                  <a:pt x="281531" y="35942"/>
                </a:lnTo>
                <a:lnTo>
                  <a:pt x="241139" y="39422"/>
                </a:lnTo>
                <a:lnTo>
                  <a:pt x="199394" y="42447"/>
                </a:lnTo>
                <a:lnTo>
                  <a:pt x="156748" y="45170"/>
                </a:lnTo>
                <a:lnTo>
                  <a:pt x="121967" y="46985"/>
                </a:lnTo>
                <a:lnTo>
                  <a:pt x="92430" y="48195"/>
                </a:lnTo>
                <a:lnTo>
                  <a:pt x="48321" y="49539"/>
                </a:lnTo>
                <a:lnTo>
                  <a:pt x="26366" y="50137"/>
                </a:lnTo>
                <a:lnTo>
                  <a:pt x="25873" y="50296"/>
                </a:lnTo>
                <a:lnTo>
                  <a:pt x="59203" y="49109"/>
                </a:lnTo>
                <a:lnTo>
                  <a:pt x="84453" y="46789"/>
                </a:lnTo>
                <a:lnTo>
                  <a:pt x="113988" y="43831"/>
                </a:lnTo>
                <a:lnTo>
                  <a:pt x="152726" y="39742"/>
                </a:lnTo>
                <a:lnTo>
                  <a:pt x="197602" y="34900"/>
                </a:lnTo>
                <a:lnTo>
                  <a:pt x="246570" y="29555"/>
                </a:lnTo>
                <a:lnTo>
                  <a:pt x="295443" y="25992"/>
                </a:lnTo>
                <a:lnTo>
                  <a:pt x="344253" y="23616"/>
                </a:lnTo>
                <a:lnTo>
                  <a:pt x="393020" y="22032"/>
                </a:lnTo>
                <a:lnTo>
                  <a:pt x="435410" y="20977"/>
                </a:lnTo>
                <a:lnTo>
                  <a:pt x="473547" y="20273"/>
                </a:lnTo>
                <a:lnTo>
                  <a:pt x="508850" y="19804"/>
                </a:lnTo>
                <a:lnTo>
                  <a:pt x="536619" y="19491"/>
                </a:lnTo>
                <a:lnTo>
                  <a:pt x="578760" y="19143"/>
                </a:lnTo>
                <a:lnTo>
                  <a:pt x="617555" y="1886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SMARTInkShape-6569"/>
          <p:cNvSpPr/>
          <p:nvPr>
            <p:custDataLst>
              <p:tags r:id="rId6"/>
            </p:custDataLst>
          </p:nvPr>
        </p:nvSpPr>
        <p:spPr>
          <a:xfrm>
            <a:off x="4679950" y="2273300"/>
            <a:ext cx="406401" cy="30245"/>
          </a:xfrm>
          <a:custGeom>
            <a:avLst/>
            <a:gdLst/>
            <a:ahLst/>
            <a:cxnLst/>
            <a:rect l="0" t="0" r="0" b="0"/>
            <a:pathLst>
              <a:path w="406401" h="30245">
                <a:moveTo>
                  <a:pt x="0" y="19050"/>
                </a:moveTo>
                <a:lnTo>
                  <a:pt x="0" y="19050"/>
                </a:lnTo>
                <a:lnTo>
                  <a:pt x="5467" y="13583"/>
                </a:lnTo>
                <a:lnTo>
                  <a:pt x="9459" y="12961"/>
                </a:lnTo>
                <a:lnTo>
                  <a:pt x="49664" y="12752"/>
                </a:lnTo>
                <a:lnTo>
                  <a:pt x="84397" y="12723"/>
                </a:lnTo>
                <a:lnTo>
                  <a:pt x="128998" y="10829"/>
                </a:lnTo>
                <a:lnTo>
                  <a:pt x="153731" y="9336"/>
                </a:lnTo>
                <a:lnTo>
                  <a:pt x="200029" y="7677"/>
                </a:lnTo>
                <a:lnTo>
                  <a:pt x="240596" y="6234"/>
                </a:lnTo>
                <a:lnTo>
                  <a:pt x="285978" y="1440"/>
                </a:lnTo>
                <a:lnTo>
                  <a:pt x="290133" y="960"/>
                </a:lnTo>
                <a:lnTo>
                  <a:pt x="290083" y="640"/>
                </a:lnTo>
                <a:lnTo>
                  <a:pt x="258436" y="2008"/>
                </a:lnTo>
                <a:lnTo>
                  <a:pt x="222810" y="5126"/>
                </a:lnTo>
                <a:lnTo>
                  <a:pt x="178755" y="8863"/>
                </a:lnTo>
                <a:lnTo>
                  <a:pt x="134715" y="14758"/>
                </a:lnTo>
                <a:lnTo>
                  <a:pt x="94446" y="21376"/>
                </a:lnTo>
                <a:lnTo>
                  <a:pt x="52208" y="28362"/>
                </a:lnTo>
                <a:lnTo>
                  <a:pt x="40842" y="30244"/>
                </a:lnTo>
                <a:lnTo>
                  <a:pt x="40634" y="30041"/>
                </a:lnTo>
                <a:lnTo>
                  <a:pt x="75629" y="24644"/>
                </a:lnTo>
                <a:lnTo>
                  <a:pt x="118985" y="20125"/>
                </a:lnTo>
                <a:lnTo>
                  <a:pt x="146351" y="16945"/>
                </a:lnTo>
                <a:lnTo>
                  <a:pt x="175884" y="13413"/>
                </a:lnTo>
                <a:lnTo>
                  <a:pt x="206862" y="10353"/>
                </a:lnTo>
                <a:lnTo>
                  <a:pt x="238802" y="7608"/>
                </a:lnTo>
                <a:lnTo>
                  <a:pt x="271385" y="5072"/>
                </a:lnTo>
                <a:lnTo>
                  <a:pt x="300868" y="3381"/>
                </a:lnTo>
                <a:lnTo>
                  <a:pt x="328284" y="2254"/>
                </a:lnTo>
                <a:lnTo>
                  <a:pt x="371682" y="1002"/>
                </a:lnTo>
                <a:lnTo>
                  <a:pt x="4064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4" name="SMARTInkShape-Group974"/>
          <p:cNvGrpSpPr/>
          <p:nvPr/>
        </p:nvGrpSpPr>
        <p:grpSpPr>
          <a:xfrm>
            <a:off x="6871583" y="1077867"/>
            <a:ext cx="811918" cy="491894"/>
            <a:chOff x="6871583" y="1077867"/>
            <a:chExt cx="811918" cy="491894"/>
          </a:xfrm>
        </p:grpSpPr>
        <p:sp>
          <p:nvSpPr>
            <p:cNvPr id="515" name="SMARTInkShape-6570"/>
            <p:cNvSpPr/>
            <p:nvPr>
              <p:custDataLst>
                <p:tags r:id="rId135"/>
              </p:custDataLst>
            </p:nvPr>
          </p:nvSpPr>
          <p:spPr>
            <a:xfrm>
              <a:off x="7582782" y="1400040"/>
              <a:ext cx="100719" cy="83863"/>
            </a:xfrm>
            <a:custGeom>
              <a:avLst/>
              <a:gdLst/>
              <a:ahLst/>
              <a:cxnLst/>
              <a:rect l="0" t="0" r="0" b="0"/>
              <a:pathLst>
                <a:path w="100719" h="83863">
                  <a:moveTo>
                    <a:pt x="5468" y="9660"/>
                  </a:moveTo>
                  <a:lnTo>
                    <a:pt x="5468" y="9660"/>
                  </a:lnTo>
                  <a:lnTo>
                    <a:pt x="2097" y="13031"/>
                  </a:lnTo>
                  <a:lnTo>
                    <a:pt x="0" y="28611"/>
                  </a:lnTo>
                  <a:lnTo>
                    <a:pt x="5111" y="75743"/>
                  </a:lnTo>
                  <a:lnTo>
                    <a:pt x="5397" y="83862"/>
                  </a:lnTo>
                  <a:lnTo>
                    <a:pt x="5447" y="78526"/>
                  </a:lnTo>
                  <a:lnTo>
                    <a:pt x="21161" y="39329"/>
                  </a:lnTo>
                  <a:lnTo>
                    <a:pt x="40788" y="8779"/>
                  </a:lnTo>
                  <a:lnTo>
                    <a:pt x="51504" y="2213"/>
                  </a:lnTo>
                  <a:lnTo>
                    <a:pt x="63323" y="0"/>
                  </a:lnTo>
                  <a:lnTo>
                    <a:pt x="75631" y="1369"/>
                  </a:lnTo>
                  <a:lnTo>
                    <a:pt x="88157" y="8092"/>
                  </a:lnTo>
                  <a:lnTo>
                    <a:pt x="94461" y="12848"/>
                  </a:lnTo>
                  <a:lnTo>
                    <a:pt x="97958" y="19546"/>
                  </a:lnTo>
                  <a:lnTo>
                    <a:pt x="100718" y="541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6571"/>
            <p:cNvSpPr/>
            <p:nvPr>
              <p:custDataLst>
                <p:tags r:id="rId136"/>
              </p:custDataLst>
            </p:nvPr>
          </p:nvSpPr>
          <p:spPr>
            <a:xfrm>
              <a:off x="7429500" y="1416050"/>
              <a:ext cx="112520" cy="68533"/>
            </a:xfrm>
            <a:custGeom>
              <a:avLst/>
              <a:gdLst/>
              <a:ahLst/>
              <a:cxnLst/>
              <a:rect l="0" t="0" r="0" b="0"/>
              <a:pathLst>
                <a:path w="112520" h="68533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705" y="8924"/>
                  </a:lnTo>
                  <a:lnTo>
                    <a:pt x="1881" y="8066"/>
                  </a:lnTo>
                  <a:lnTo>
                    <a:pt x="3370" y="7494"/>
                  </a:lnTo>
                  <a:lnTo>
                    <a:pt x="4363" y="8524"/>
                  </a:lnTo>
                  <a:lnTo>
                    <a:pt x="11259" y="39033"/>
                  </a:lnTo>
                  <a:lnTo>
                    <a:pt x="12416" y="60313"/>
                  </a:lnTo>
                  <a:lnTo>
                    <a:pt x="14627" y="63492"/>
                  </a:lnTo>
                  <a:lnTo>
                    <a:pt x="18217" y="65611"/>
                  </a:lnTo>
                  <a:lnTo>
                    <a:pt x="22729" y="67024"/>
                  </a:lnTo>
                  <a:lnTo>
                    <a:pt x="31504" y="66713"/>
                  </a:lnTo>
                  <a:lnTo>
                    <a:pt x="35820" y="65642"/>
                  </a:lnTo>
                  <a:lnTo>
                    <a:pt x="39401" y="62811"/>
                  </a:lnTo>
                  <a:lnTo>
                    <a:pt x="55781" y="39823"/>
                  </a:lnTo>
                  <a:lnTo>
                    <a:pt x="56943" y="39954"/>
                  </a:lnTo>
                  <a:lnTo>
                    <a:pt x="60116" y="41982"/>
                  </a:lnTo>
                  <a:lnTo>
                    <a:pt x="61995" y="47116"/>
                  </a:lnTo>
                  <a:lnTo>
                    <a:pt x="63536" y="53396"/>
                  </a:lnTo>
                  <a:lnTo>
                    <a:pt x="66573" y="58539"/>
                  </a:lnTo>
                  <a:lnTo>
                    <a:pt x="75621" y="65401"/>
                  </a:lnTo>
                  <a:lnTo>
                    <a:pt x="87240" y="68532"/>
                  </a:lnTo>
                  <a:lnTo>
                    <a:pt x="91320" y="67560"/>
                  </a:lnTo>
                  <a:lnTo>
                    <a:pt x="99618" y="62717"/>
                  </a:lnTo>
                  <a:lnTo>
                    <a:pt x="106128" y="53980"/>
                  </a:lnTo>
                  <a:lnTo>
                    <a:pt x="111879" y="39042"/>
                  </a:lnTo>
                  <a:lnTo>
                    <a:pt x="112519" y="2934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6572"/>
            <p:cNvSpPr/>
            <p:nvPr>
              <p:custDataLst>
                <p:tags r:id="rId137"/>
              </p:custDataLst>
            </p:nvPr>
          </p:nvSpPr>
          <p:spPr>
            <a:xfrm>
              <a:off x="7354251" y="1423806"/>
              <a:ext cx="42203" cy="85232"/>
            </a:xfrm>
            <a:custGeom>
              <a:avLst/>
              <a:gdLst/>
              <a:ahLst/>
              <a:cxnLst/>
              <a:rect l="0" t="0" r="0" b="0"/>
              <a:pathLst>
                <a:path w="42203" h="85232">
                  <a:moveTo>
                    <a:pt x="24449" y="17644"/>
                  </a:moveTo>
                  <a:lnTo>
                    <a:pt x="24449" y="17644"/>
                  </a:lnTo>
                  <a:lnTo>
                    <a:pt x="15610" y="3338"/>
                  </a:lnTo>
                  <a:lnTo>
                    <a:pt x="11583" y="702"/>
                  </a:lnTo>
                  <a:lnTo>
                    <a:pt x="9522" y="0"/>
                  </a:lnTo>
                  <a:lnTo>
                    <a:pt x="7442" y="237"/>
                  </a:lnTo>
                  <a:lnTo>
                    <a:pt x="3249" y="2381"/>
                  </a:lnTo>
                  <a:lnTo>
                    <a:pt x="916" y="11331"/>
                  </a:lnTo>
                  <a:lnTo>
                    <a:pt x="0" y="48118"/>
                  </a:lnTo>
                  <a:lnTo>
                    <a:pt x="2530" y="64584"/>
                  </a:lnTo>
                  <a:lnTo>
                    <a:pt x="5602" y="70810"/>
                  </a:lnTo>
                  <a:lnTo>
                    <a:pt x="14662" y="79609"/>
                  </a:lnTo>
                  <a:lnTo>
                    <a:pt x="24920" y="85158"/>
                  </a:lnTo>
                  <a:lnTo>
                    <a:pt x="27585" y="85231"/>
                  </a:lnTo>
                  <a:lnTo>
                    <a:pt x="32428" y="83431"/>
                  </a:lnTo>
                  <a:lnTo>
                    <a:pt x="36932" y="74635"/>
                  </a:lnTo>
                  <a:lnTo>
                    <a:pt x="41553" y="55697"/>
                  </a:lnTo>
                  <a:lnTo>
                    <a:pt x="42202" y="49363"/>
                  </a:lnTo>
                  <a:lnTo>
                    <a:pt x="41223" y="44434"/>
                  </a:lnTo>
                  <a:lnTo>
                    <a:pt x="36372" y="37077"/>
                  </a:lnTo>
                  <a:lnTo>
                    <a:pt x="31394" y="33336"/>
                  </a:lnTo>
                  <a:lnTo>
                    <a:pt x="24625" y="31230"/>
                  </a:lnTo>
                  <a:lnTo>
                    <a:pt x="18099" y="30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6573"/>
            <p:cNvSpPr/>
            <p:nvPr>
              <p:custDataLst>
                <p:tags r:id="rId138"/>
              </p:custDataLst>
            </p:nvPr>
          </p:nvSpPr>
          <p:spPr>
            <a:xfrm>
              <a:off x="7239000" y="1435100"/>
              <a:ext cx="50801" cy="67892"/>
            </a:xfrm>
            <a:custGeom>
              <a:avLst/>
              <a:gdLst/>
              <a:ahLst/>
              <a:cxnLst/>
              <a:rect l="0" t="0" r="0" b="0"/>
              <a:pathLst>
                <a:path w="50801" h="67892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3370" y="17677"/>
                  </a:lnTo>
                  <a:lnTo>
                    <a:pt x="3144" y="27612"/>
                  </a:lnTo>
                  <a:lnTo>
                    <a:pt x="55" y="67891"/>
                  </a:lnTo>
                  <a:lnTo>
                    <a:pt x="5" y="48630"/>
                  </a:lnTo>
                  <a:lnTo>
                    <a:pt x="14306" y="10413"/>
                  </a:lnTo>
                  <a:lnTo>
                    <a:pt x="17299" y="6942"/>
                  </a:lnTo>
                  <a:lnTo>
                    <a:pt x="24386" y="3085"/>
                  </a:lnTo>
                  <a:lnTo>
                    <a:pt x="27547" y="2763"/>
                  </a:lnTo>
                  <a:lnTo>
                    <a:pt x="32939" y="4285"/>
                  </a:lnTo>
                  <a:lnTo>
                    <a:pt x="37688" y="11077"/>
                  </a:lnTo>
                  <a:lnTo>
                    <a:pt x="41444" y="21151"/>
                  </a:lnTo>
                  <a:lnTo>
                    <a:pt x="5080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6574"/>
            <p:cNvSpPr/>
            <p:nvPr>
              <p:custDataLst>
                <p:tags r:id="rId139"/>
              </p:custDataLst>
            </p:nvPr>
          </p:nvSpPr>
          <p:spPr>
            <a:xfrm>
              <a:off x="7143758" y="1352550"/>
              <a:ext cx="50793" cy="183973"/>
            </a:xfrm>
            <a:custGeom>
              <a:avLst/>
              <a:gdLst/>
              <a:ahLst/>
              <a:cxnLst/>
              <a:rect l="0" t="0" r="0" b="0"/>
              <a:pathLst>
                <a:path w="50793" h="183973">
                  <a:moveTo>
                    <a:pt x="12692" y="0"/>
                  </a:moveTo>
                  <a:lnTo>
                    <a:pt x="12692" y="0"/>
                  </a:lnTo>
                  <a:lnTo>
                    <a:pt x="9321" y="0"/>
                  </a:lnTo>
                  <a:lnTo>
                    <a:pt x="9033" y="1411"/>
                  </a:lnTo>
                  <a:lnTo>
                    <a:pt x="10589" y="12256"/>
                  </a:lnTo>
                  <a:lnTo>
                    <a:pt x="9271" y="50216"/>
                  </a:lnTo>
                  <a:lnTo>
                    <a:pt x="9797" y="90608"/>
                  </a:lnTo>
                  <a:lnTo>
                    <a:pt x="5485" y="130093"/>
                  </a:lnTo>
                  <a:lnTo>
                    <a:pt x="715" y="174288"/>
                  </a:lnTo>
                  <a:lnTo>
                    <a:pt x="206" y="183972"/>
                  </a:lnTo>
                  <a:lnTo>
                    <a:pt x="0" y="139399"/>
                  </a:lnTo>
                  <a:lnTo>
                    <a:pt x="16951" y="94226"/>
                  </a:lnTo>
                  <a:lnTo>
                    <a:pt x="19765" y="88217"/>
                  </a:lnTo>
                  <a:lnTo>
                    <a:pt x="23052" y="84212"/>
                  </a:lnTo>
                  <a:lnTo>
                    <a:pt x="30467" y="79761"/>
                  </a:lnTo>
                  <a:lnTo>
                    <a:pt x="33714" y="79279"/>
                  </a:lnTo>
                  <a:lnTo>
                    <a:pt x="39204" y="80626"/>
                  </a:lnTo>
                  <a:lnTo>
                    <a:pt x="40950" y="84090"/>
                  </a:lnTo>
                  <a:lnTo>
                    <a:pt x="42890" y="95464"/>
                  </a:lnTo>
                  <a:lnTo>
                    <a:pt x="38108" y="108045"/>
                  </a:lnTo>
                  <a:lnTo>
                    <a:pt x="13926" y="143567"/>
                  </a:lnTo>
                  <a:lnTo>
                    <a:pt x="7832" y="148474"/>
                  </a:lnTo>
                  <a:lnTo>
                    <a:pt x="449" y="152170"/>
                  </a:lnTo>
                  <a:lnTo>
                    <a:pt x="6870" y="155703"/>
                  </a:lnTo>
                  <a:lnTo>
                    <a:pt x="50792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6575"/>
            <p:cNvSpPr/>
            <p:nvPr>
              <p:custDataLst>
                <p:tags r:id="rId140"/>
              </p:custDataLst>
            </p:nvPr>
          </p:nvSpPr>
          <p:spPr>
            <a:xfrm>
              <a:off x="7010400" y="1466860"/>
              <a:ext cx="50801" cy="74239"/>
            </a:xfrm>
            <a:custGeom>
              <a:avLst/>
              <a:gdLst/>
              <a:ahLst/>
              <a:cxnLst/>
              <a:rect l="0" t="0" r="0" b="0"/>
              <a:pathLst>
                <a:path w="50801" h="74239">
                  <a:moveTo>
                    <a:pt x="0" y="12690"/>
                  </a:moveTo>
                  <a:lnTo>
                    <a:pt x="0" y="12690"/>
                  </a:lnTo>
                  <a:lnTo>
                    <a:pt x="3370" y="16061"/>
                  </a:lnTo>
                  <a:lnTo>
                    <a:pt x="5025" y="21479"/>
                  </a:lnTo>
                  <a:lnTo>
                    <a:pt x="6316" y="66306"/>
                  </a:lnTo>
                  <a:lnTo>
                    <a:pt x="6343" y="74238"/>
                  </a:lnTo>
                  <a:lnTo>
                    <a:pt x="6348" y="72241"/>
                  </a:lnTo>
                  <a:lnTo>
                    <a:pt x="2978" y="63809"/>
                  </a:lnTo>
                  <a:lnTo>
                    <a:pt x="4252" y="42261"/>
                  </a:lnTo>
                  <a:lnTo>
                    <a:pt x="9099" y="20276"/>
                  </a:lnTo>
                  <a:lnTo>
                    <a:pt x="16745" y="8771"/>
                  </a:lnTo>
                  <a:lnTo>
                    <a:pt x="25786" y="1070"/>
                  </a:lnTo>
                  <a:lnTo>
                    <a:pt x="29184" y="5"/>
                  </a:lnTo>
                  <a:lnTo>
                    <a:pt x="32156" y="0"/>
                  </a:lnTo>
                  <a:lnTo>
                    <a:pt x="34843" y="2113"/>
                  </a:lnTo>
                  <a:lnTo>
                    <a:pt x="39709" y="10106"/>
                  </a:lnTo>
                  <a:lnTo>
                    <a:pt x="50800" y="57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6576"/>
            <p:cNvSpPr/>
            <p:nvPr>
              <p:custDataLst>
                <p:tags r:id="rId141"/>
              </p:custDataLst>
            </p:nvPr>
          </p:nvSpPr>
          <p:spPr>
            <a:xfrm>
              <a:off x="6871583" y="1479812"/>
              <a:ext cx="113418" cy="89949"/>
            </a:xfrm>
            <a:custGeom>
              <a:avLst/>
              <a:gdLst/>
              <a:ahLst/>
              <a:cxnLst/>
              <a:rect l="0" t="0" r="0" b="0"/>
              <a:pathLst>
                <a:path w="113418" h="89949">
                  <a:moveTo>
                    <a:pt x="5467" y="6088"/>
                  </a:moveTo>
                  <a:lnTo>
                    <a:pt x="5467" y="6088"/>
                  </a:lnTo>
                  <a:lnTo>
                    <a:pt x="5467" y="2717"/>
                  </a:lnTo>
                  <a:lnTo>
                    <a:pt x="4762" y="1724"/>
                  </a:lnTo>
                  <a:lnTo>
                    <a:pt x="3586" y="1062"/>
                  </a:lnTo>
                  <a:lnTo>
                    <a:pt x="0" y="0"/>
                  </a:lnTo>
                  <a:lnTo>
                    <a:pt x="4259" y="19232"/>
                  </a:lnTo>
                  <a:lnTo>
                    <a:pt x="8599" y="52742"/>
                  </a:lnTo>
                  <a:lnTo>
                    <a:pt x="20615" y="80058"/>
                  </a:lnTo>
                  <a:lnTo>
                    <a:pt x="25840" y="87882"/>
                  </a:lnTo>
                  <a:lnTo>
                    <a:pt x="28926" y="89545"/>
                  </a:lnTo>
                  <a:lnTo>
                    <a:pt x="32396" y="89948"/>
                  </a:lnTo>
                  <a:lnTo>
                    <a:pt x="36119" y="89512"/>
                  </a:lnTo>
                  <a:lnTo>
                    <a:pt x="44020" y="83382"/>
                  </a:lnTo>
                  <a:lnTo>
                    <a:pt x="60589" y="58829"/>
                  </a:lnTo>
                  <a:lnTo>
                    <a:pt x="72135" y="23396"/>
                  </a:lnTo>
                  <a:lnTo>
                    <a:pt x="71784" y="21860"/>
                  </a:lnTo>
                  <a:lnTo>
                    <a:pt x="70844" y="20836"/>
                  </a:lnTo>
                  <a:lnTo>
                    <a:pt x="70924" y="21564"/>
                  </a:lnTo>
                  <a:lnTo>
                    <a:pt x="83941" y="48695"/>
                  </a:lnTo>
                  <a:lnTo>
                    <a:pt x="89969" y="55128"/>
                  </a:lnTo>
                  <a:lnTo>
                    <a:pt x="113417" y="69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6577"/>
            <p:cNvSpPr/>
            <p:nvPr>
              <p:custDataLst>
                <p:tags r:id="rId142"/>
              </p:custDataLst>
            </p:nvPr>
          </p:nvSpPr>
          <p:spPr>
            <a:xfrm>
              <a:off x="6880039" y="1077867"/>
              <a:ext cx="155762" cy="95218"/>
            </a:xfrm>
            <a:custGeom>
              <a:avLst/>
              <a:gdLst/>
              <a:ahLst/>
              <a:cxnLst/>
              <a:rect l="0" t="0" r="0" b="0"/>
              <a:pathLst>
                <a:path w="155762" h="95218">
                  <a:moveTo>
                    <a:pt x="35111" y="52433"/>
                  </a:moveTo>
                  <a:lnTo>
                    <a:pt x="35111" y="52433"/>
                  </a:lnTo>
                  <a:lnTo>
                    <a:pt x="31740" y="49062"/>
                  </a:lnTo>
                  <a:lnTo>
                    <a:pt x="30042" y="48775"/>
                  </a:lnTo>
                  <a:lnTo>
                    <a:pt x="28203" y="49288"/>
                  </a:lnTo>
                  <a:lnTo>
                    <a:pt x="20184" y="55183"/>
                  </a:lnTo>
                  <a:lnTo>
                    <a:pt x="6176" y="85290"/>
                  </a:lnTo>
                  <a:lnTo>
                    <a:pt x="3732" y="95217"/>
                  </a:lnTo>
                  <a:lnTo>
                    <a:pt x="1644" y="92379"/>
                  </a:lnTo>
                  <a:lnTo>
                    <a:pt x="99" y="89647"/>
                  </a:lnTo>
                  <a:lnTo>
                    <a:pt x="0" y="46248"/>
                  </a:lnTo>
                  <a:lnTo>
                    <a:pt x="4455" y="33456"/>
                  </a:lnTo>
                  <a:lnTo>
                    <a:pt x="14895" y="17726"/>
                  </a:lnTo>
                  <a:lnTo>
                    <a:pt x="26924" y="7499"/>
                  </a:lnTo>
                  <a:lnTo>
                    <a:pt x="46169" y="0"/>
                  </a:lnTo>
                  <a:lnTo>
                    <a:pt x="69745" y="52"/>
                  </a:lnTo>
                  <a:lnTo>
                    <a:pt x="94605" y="7906"/>
                  </a:lnTo>
                  <a:lnTo>
                    <a:pt x="107648" y="19003"/>
                  </a:lnTo>
                  <a:lnTo>
                    <a:pt x="147988" y="64937"/>
                  </a:lnTo>
                  <a:lnTo>
                    <a:pt x="155761" y="714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6578"/>
            <p:cNvSpPr/>
            <p:nvPr>
              <p:custDataLst>
                <p:tags r:id="rId143"/>
              </p:custDataLst>
            </p:nvPr>
          </p:nvSpPr>
          <p:spPr>
            <a:xfrm>
              <a:off x="6902450" y="1092200"/>
              <a:ext cx="50801" cy="234951"/>
            </a:xfrm>
            <a:custGeom>
              <a:avLst/>
              <a:gdLst/>
              <a:ahLst/>
              <a:cxnLst/>
              <a:rect l="0" t="0" r="0" b="0"/>
              <a:pathLst>
                <a:path w="50801" h="23495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19772" y="41113"/>
                  </a:lnTo>
                  <a:lnTo>
                    <a:pt x="30083" y="85324"/>
                  </a:lnTo>
                  <a:lnTo>
                    <a:pt x="34537" y="117650"/>
                  </a:lnTo>
                  <a:lnTo>
                    <a:pt x="36516" y="150831"/>
                  </a:lnTo>
                  <a:lnTo>
                    <a:pt x="41002" y="194504"/>
                  </a:lnTo>
                  <a:lnTo>
                    <a:pt x="5080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7" name="SMARTInkShape-Group975"/>
          <p:cNvGrpSpPr/>
          <p:nvPr/>
        </p:nvGrpSpPr>
        <p:grpSpPr>
          <a:xfrm>
            <a:off x="6266397" y="1130300"/>
            <a:ext cx="236004" cy="82159"/>
            <a:chOff x="6266397" y="1130300"/>
            <a:chExt cx="236004" cy="82159"/>
          </a:xfrm>
        </p:grpSpPr>
        <p:sp>
          <p:nvSpPr>
            <p:cNvPr id="525" name="SMARTInkShape-6579"/>
            <p:cNvSpPr/>
            <p:nvPr>
              <p:custDataLst>
                <p:tags r:id="rId133"/>
              </p:custDataLst>
            </p:nvPr>
          </p:nvSpPr>
          <p:spPr>
            <a:xfrm>
              <a:off x="6266397" y="1174750"/>
              <a:ext cx="236004" cy="37709"/>
            </a:xfrm>
            <a:custGeom>
              <a:avLst/>
              <a:gdLst/>
              <a:ahLst/>
              <a:cxnLst/>
              <a:rect l="0" t="0" r="0" b="0"/>
              <a:pathLst>
                <a:path w="236004" h="37709">
                  <a:moveTo>
                    <a:pt x="32803" y="31750"/>
                  </a:moveTo>
                  <a:lnTo>
                    <a:pt x="32803" y="31750"/>
                  </a:lnTo>
                  <a:lnTo>
                    <a:pt x="0" y="37217"/>
                  </a:lnTo>
                  <a:lnTo>
                    <a:pt x="4582" y="37708"/>
                  </a:lnTo>
                  <a:lnTo>
                    <a:pt x="30556" y="34221"/>
                  </a:lnTo>
                  <a:lnTo>
                    <a:pt x="62848" y="27204"/>
                  </a:lnTo>
                  <a:lnTo>
                    <a:pt x="110127" y="17029"/>
                  </a:lnTo>
                  <a:lnTo>
                    <a:pt x="135153" y="12764"/>
                  </a:lnTo>
                  <a:lnTo>
                    <a:pt x="160303" y="9215"/>
                  </a:lnTo>
                  <a:lnTo>
                    <a:pt x="202358" y="4095"/>
                  </a:lnTo>
                  <a:lnTo>
                    <a:pt x="2360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6580"/>
            <p:cNvSpPr/>
            <p:nvPr>
              <p:custDataLst>
                <p:tags r:id="rId134"/>
              </p:custDataLst>
            </p:nvPr>
          </p:nvSpPr>
          <p:spPr>
            <a:xfrm>
              <a:off x="6267450" y="1130300"/>
              <a:ext cx="165101" cy="11407"/>
            </a:xfrm>
            <a:custGeom>
              <a:avLst/>
              <a:gdLst/>
              <a:ahLst/>
              <a:cxnLst/>
              <a:rect l="0" t="0" r="0" b="0"/>
              <a:pathLst>
                <a:path w="165101" h="11407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8789" y="11376"/>
                  </a:lnTo>
                  <a:lnTo>
                    <a:pt x="19427" y="11406"/>
                  </a:lnTo>
                  <a:lnTo>
                    <a:pt x="54597" y="7456"/>
                  </a:lnTo>
                  <a:lnTo>
                    <a:pt x="87060" y="3784"/>
                  </a:lnTo>
                  <a:lnTo>
                    <a:pt x="134294" y="112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SMARTInkShape-Group976"/>
          <p:cNvGrpSpPr/>
          <p:nvPr/>
        </p:nvGrpSpPr>
        <p:grpSpPr>
          <a:xfrm>
            <a:off x="441430" y="596626"/>
            <a:ext cx="917471" cy="556383"/>
            <a:chOff x="441430" y="596626"/>
            <a:chExt cx="917471" cy="556383"/>
          </a:xfrm>
        </p:grpSpPr>
        <p:sp>
          <p:nvSpPr>
            <p:cNvPr id="528" name="SMARTInkShape-6581"/>
            <p:cNvSpPr/>
            <p:nvPr>
              <p:custDataLst>
                <p:tags r:id="rId126"/>
              </p:custDataLst>
            </p:nvPr>
          </p:nvSpPr>
          <p:spPr>
            <a:xfrm>
              <a:off x="441430" y="612450"/>
              <a:ext cx="218971" cy="368984"/>
            </a:xfrm>
            <a:custGeom>
              <a:avLst/>
              <a:gdLst/>
              <a:ahLst/>
              <a:cxnLst/>
              <a:rect l="0" t="0" r="0" b="0"/>
              <a:pathLst>
                <a:path w="218971" h="368984">
                  <a:moveTo>
                    <a:pt x="9420" y="35250"/>
                  </a:moveTo>
                  <a:lnTo>
                    <a:pt x="9420" y="35250"/>
                  </a:lnTo>
                  <a:lnTo>
                    <a:pt x="6049" y="35250"/>
                  </a:lnTo>
                  <a:lnTo>
                    <a:pt x="2513" y="37131"/>
                  </a:lnTo>
                  <a:lnTo>
                    <a:pt x="582" y="38621"/>
                  </a:lnTo>
                  <a:lnTo>
                    <a:pt x="0" y="41025"/>
                  </a:lnTo>
                  <a:lnTo>
                    <a:pt x="1235" y="47459"/>
                  </a:lnTo>
                  <a:lnTo>
                    <a:pt x="5897" y="59015"/>
                  </a:lnTo>
                  <a:lnTo>
                    <a:pt x="9894" y="61677"/>
                  </a:lnTo>
                  <a:lnTo>
                    <a:pt x="29708" y="65423"/>
                  </a:lnTo>
                  <a:lnTo>
                    <a:pt x="47835" y="66299"/>
                  </a:lnTo>
                  <a:lnTo>
                    <a:pt x="84616" y="56679"/>
                  </a:lnTo>
                  <a:lnTo>
                    <a:pt x="126793" y="40424"/>
                  </a:lnTo>
                  <a:lnTo>
                    <a:pt x="172331" y="16673"/>
                  </a:lnTo>
                  <a:lnTo>
                    <a:pt x="186258" y="3562"/>
                  </a:lnTo>
                  <a:lnTo>
                    <a:pt x="187284" y="1424"/>
                  </a:lnTo>
                  <a:lnTo>
                    <a:pt x="187263" y="0"/>
                  </a:lnTo>
                  <a:lnTo>
                    <a:pt x="170378" y="8107"/>
                  </a:lnTo>
                  <a:lnTo>
                    <a:pt x="122928" y="40655"/>
                  </a:lnTo>
                  <a:lnTo>
                    <a:pt x="81936" y="73540"/>
                  </a:lnTo>
                  <a:lnTo>
                    <a:pt x="49643" y="101785"/>
                  </a:lnTo>
                  <a:lnTo>
                    <a:pt x="38350" y="119384"/>
                  </a:lnTo>
                  <a:lnTo>
                    <a:pt x="34743" y="132850"/>
                  </a:lnTo>
                  <a:lnTo>
                    <a:pt x="34769" y="138417"/>
                  </a:lnTo>
                  <a:lnTo>
                    <a:pt x="36197" y="142128"/>
                  </a:lnTo>
                  <a:lnTo>
                    <a:pt x="38560" y="144602"/>
                  </a:lnTo>
                  <a:lnTo>
                    <a:pt x="47066" y="148056"/>
                  </a:lnTo>
                  <a:lnTo>
                    <a:pt x="69571" y="154674"/>
                  </a:lnTo>
                  <a:lnTo>
                    <a:pt x="81074" y="161470"/>
                  </a:lnTo>
                  <a:lnTo>
                    <a:pt x="84706" y="165963"/>
                  </a:lnTo>
                  <a:lnTo>
                    <a:pt x="88742" y="176600"/>
                  </a:lnTo>
                  <a:lnTo>
                    <a:pt x="84271" y="201231"/>
                  </a:lnTo>
                  <a:lnTo>
                    <a:pt x="69413" y="245523"/>
                  </a:lnTo>
                  <a:lnTo>
                    <a:pt x="48709" y="287093"/>
                  </a:lnTo>
                  <a:lnTo>
                    <a:pt x="34192" y="326062"/>
                  </a:lnTo>
                  <a:lnTo>
                    <a:pt x="32895" y="341124"/>
                  </a:lnTo>
                  <a:lnTo>
                    <a:pt x="33537" y="347116"/>
                  </a:lnTo>
                  <a:lnTo>
                    <a:pt x="36787" y="352522"/>
                  </a:lnTo>
                  <a:lnTo>
                    <a:pt x="47924" y="362291"/>
                  </a:lnTo>
                  <a:lnTo>
                    <a:pt x="64162" y="367574"/>
                  </a:lnTo>
                  <a:lnTo>
                    <a:pt x="73432" y="368983"/>
                  </a:lnTo>
                  <a:lnTo>
                    <a:pt x="110074" y="360852"/>
                  </a:lnTo>
                  <a:lnTo>
                    <a:pt x="152211" y="345038"/>
                  </a:lnTo>
                  <a:lnTo>
                    <a:pt x="192604" y="326946"/>
                  </a:lnTo>
                  <a:lnTo>
                    <a:pt x="218970" y="31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6582"/>
            <p:cNvSpPr/>
            <p:nvPr>
              <p:custDataLst>
                <p:tags r:id="rId127"/>
              </p:custDataLst>
            </p:nvPr>
          </p:nvSpPr>
          <p:spPr>
            <a:xfrm>
              <a:off x="617715" y="748655"/>
              <a:ext cx="264936" cy="150888"/>
            </a:xfrm>
            <a:custGeom>
              <a:avLst/>
              <a:gdLst/>
              <a:ahLst/>
              <a:cxnLst/>
              <a:rect l="0" t="0" r="0" b="0"/>
              <a:pathLst>
                <a:path w="264936" h="150888">
                  <a:moveTo>
                    <a:pt x="10935" y="89545"/>
                  </a:moveTo>
                  <a:lnTo>
                    <a:pt x="10935" y="89545"/>
                  </a:lnTo>
                  <a:lnTo>
                    <a:pt x="0" y="84078"/>
                  </a:lnTo>
                  <a:lnTo>
                    <a:pt x="823" y="83078"/>
                  </a:lnTo>
                  <a:lnTo>
                    <a:pt x="26180" y="67692"/>
                  </a:lnTo>
                  <a:lnTo>
                    <a:pt x="58020" y="60727"/>
                  </a:lnTo>
                  <a:lnTo>
                    <a:pt x="94266" y="65406"/>
                  </a:lnTo>
                  <a:lnTo>
                    <a:pt x="111706" y="75759"/>
                  </a:lnTo>
                  <a:lnTo>
                    <a:pt x="118332" y="82471"/>
                  </a:lnTo>
                  <a:lnTo>
                    <a:pt x="122044" y="90473"/>
                  </a:lnTo>
                  <a:lnTo>
                    <a:pt x="124287" y="108772"/>
                  </a:lnTo>
                  <a:lnTo>
                    <a:pt x="119169" y="124902"/>
                  </a:lnTo>
                  <a:lnTo>
                    <a:pt x="110545" y="137715"/>
                  </a:lnTo>
                  <a:lnTo>
                    <a:pt x="102008" y="145761"/>
                  </a:lnTo>
                  <a:lnTo>
                    <a:pt x="93510" y="149808"/>
                  </a:lnTo>
                  <a:lnTo>
                    <a:pt x="89268" y="150887"/>
                  </a:lnTo>
                  <a:lnTo>
                    <a:pt x="86440" y="148784"/>
                  </a:lnTo>
                  <a:lnTo>
                    <a:pt x="83299" y="138922"/>
                  </a:lnTo>
                  <a:lnTo>
                    <a:pt x="87547" y="123249"/>
                  </a:lnTo>
                  <a:lnTo>
                    <a:pt x="114263" y="81072"/>
                  </a:lnTo>
                  <a:lnTo>
                    <a:pt x="143307" y="44466"/>
                  </a:lnTo>
                  <a:lnTo>
                    <a:pt x="183446" y="0"/>
                  </a:lnTo>
                  <a:lnTo>
                    <a:pt x="184503" y="215"/>
                  </a:lnTo>
                  <a:lnTo>
                    <a:pt x="183797" y="6098"/>
                  </a:lnTo>
                  <a:lnTo>
                    <a:pt x="169572" y="46695"/>
                  </a:lnTo>
                  <a:lnTo>
                    <a:pt x="166594" y="82258"/>
                  </a:lnTo>
                  <a:lnTo>
                    <a:pt x="170898" y="102064"/>
                  </a:lnTo>
                  <a:lnTo>
                    <a:pt x="176844" y="109885"/>
                  </a:lnTo>
                  <a:lnTo>
                    <a:pt x="194739" y="122339"/>
                  </a:lnTo>
                  <a:lnTo>
                    <a:pt x="220566" y="126933"/>
                  </a:lnTo>
                  <a:lnTo>
                    <a:pt x="264935" y="127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6583"/>
            <p:cNvSpPr/>
            <p:nvPr>
              <p:custDataLst>
                <p:tags r:id="rId128"/>
              </p:custDataLst>
            </p:nvPr>
          </p:nvSpPr>
          <p:spPr>
            <a:xfrm>
              <a:off x="1009650" y="596626"/>
              <a:ext cx="304801" cy="264140"/>
            </a:xfrm>
            <a:custGeom>
              <a:avLst/>
              <a:gdLst/>
              <a:ahLst/>
              <a:cxnLst/>
              <a:rect l="0" t="0" r="0" b="0"/>
              <a:pathLst>
                <a:path w="304801" h="264140">
                  <a:moveTo>
                    <a:pt x="0" y="38374"/>
                  </a:moveTo>
                  <a:lnTo>
                    <a:pt x="0" y="38374"/>
                  </a:lnTo>
                  <a:lnTo>
                    <a:pt x="3371" y="31632"/>
                  </a:lnTo>
                  <a:lnTo>
                    <a:pt x="18951" y="17326"/>
                  </a:lnTo>
                  <a:lnTo>
                    <a:pt x="48184" y="3053"/>
                  </a:lnTo>
                  <a:lnTo>
                    <a:pt x="83656" y="0"/>
                  </a:lnTo>
                  <a:lnTo>
                    <a:pt x="100916" y="5797"/>
                  </a:lnTo>
                  <a:lnTo>
                    <a:pt x="107494" y="10306"/>
                  </a:lnTo>
                  <a:lnTo>
                    <a:pt x="111174" y="18956"/>
                  </a:lnTo>
                  <a:lnTo>
                    <a:pt x="113381" y="43620"/>
                  </a:lnTo>
                  <a:lnTo>
                    <a:pt x="104484" y="75278"/>
                  </a:lnTo>
                  <a:lnTo>
                    <a:pt x="89476" y="110515"/>
                  </a:lnTo>
                  <a:lnTo>
                    <a:pt x="73399" y="147342"/>
                  </a:lnTo>
                  <a:lnTo>
                    <a:pt x="56846" y="182995"/>
                  </a:lnTo>
                  <a:lnTo>
                    <a:pt x="37304" y="227275"/>
                  </a:lnTo>
                  <a:lnTo>
                    <a:pt x="31396" y="246508"/>
                  </a:lnTo>
                  <a:lnTo>
                    <a:pt x="31122" y="257407"/>
                  </a:lnTo>
                  <a:lnTo>
                    <a:pt x="36270" y="260596"/>
                  </a:lnTo>
                  <a:lnTo>
                    <a:pt x="55161" y="264139"/>
                  </a:lnTo>
                  <a:lnTo>
                    <a:pt x="87546" y="256307"/>
                  </a:lnTo>
                  <a:lnTo>
                    <a:pt x="129220" y="241772"/>
                  </a:lnTo>
                  <a:lnTo>
                    <a:pt x="153175" y="233945"/>
                  </a:lnTo>
                  <a:lnTo>
                    <a:pt x="178316" y="225905"/>
                  </a:lnTo>
                  <a:lnTo>
                    <a:pt x="225066" y="213208"/>
                  </a:lnTo>
                  <a:lnTo>
                    <a:pt x="263718" y="204272"/>
                  </a:lnTo>
                  <a:lnTo>
                    <a:pt x="304800" y="197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6584"/>
            <p:cNvSpPr/>
            <p:nvPr>
              <p:custDataLst>
                <p:tags r:id="rId129"/>
              </p:custDataLst>
            </p:nvPr>
          </p:nvSpPr>
          <p:spPr>
            <a:xfrm>
              <a:off x="477133" y="933450"/>
              <a:ext cx="684918" cy="219559"/>
            </a:xfrm>
            <a:custGeom>
              <a:avLst/>
              <a:gdLst/>
              <a:ahLst/>
              <a:cxnLst/>
              <a:rect l="0" t="0" r="0" b="0"/>
              <a:pathLst>
                <a:path w="684918" h="219559">
                  <a:moveTo>
                    <a:pt x="5467" y="215900"/>
                  </a:moveTo>
                  <a:lnTo>
                    <a:pt x="5467" y="215900"/>
                  </a:lnTo>
                  <a:lnTo>
                    <a:pt x="2096" y="219271"/>
                  </a:lnTo>
                  <a:lnTo>
                    <a:pt x="1103" y="219558"/>
                  </a:lnTo>
                  <a:lnTo>
                    <a:pt x="441" y="219044"/>
                  </a:lnTo>
                  <a:lnTo>
                    <a:pt x="0" y="217996"/>
                  </a:lnTo>
                  <a:lnTo>
                    <a:pt x="39011" y="198283"/>
                  </a:lnTo>
                  <a:lnTo>
                    <a:pt x="81289" y="176085"/>
                  </a:lnTo>
                  <a:lnTo>
                    <a:pt x="109637" y="163251"/>
                  </a:lnTo>
                  <a:lnTo>
                    <a:pt x="141941" y="149756"/>
                  </a:lnTo>
                  <a:lnTo>
                    <a:pt x="176883" y="135821"/>
                  </a:lnTo>
                  <a:lnTo>
                    <a:pt x="216406" y="120886"/>
                  </a:lnTo>
                  <a:lnTo>
                    <a:pt x="258982" y="105285"/>
                  </a:lnTo>
                  <a:lnTo>
                    <a:pt x="303593" y="89240"/>
                  </a:lnTo>
                  <a:lnTo>
                    <a:pt x="349562" y="74310"/>
                  </a:lnTo>
                  <a:lnTo>
                    <a:pt x="396436" y="60123"/>
                  </a:lnTo>
                  <a:lnTo>
                    <a:pt x="443913" y="46432"/>
                  </a:lnTo>
                  <a:lnTo>
                    <a:pt x="486853" y="35188"/>
                  </a:lnTo>
                  <a:lnTo>
                    <a:pt x="526769" y="25575"/>
                  </a:lnTo>
                  <a:lnTo>
                    <a:pt x="564668" y="17050"/>
                  </a:lnTo>
                  <a:lnTo>
                    <a:pt x="594873" y="11367"/>
                  </a:lnTo>
                  <a:lnTo>
                    <a:pt x="641605" y="5052"/>
                  </a:lnTo>
                  <a:lnTo>
                    <a:pt x="684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6585"/>
            <p:cNvSpPr/>
            <p:nvPr>
              <p:custDataLst>
                <p:tags r:id="rId130"/>
              </p:custDataLst>
            </p:nvPr>
          </p:nvSpPr>
          <p:spPr>
            <a:xfrm>
              <a:off x="726879" y="927100"/>
              <a:ext cx="498672" cy="206859"/>
            </a:xfrm>
            <a:custGeom>
              <a:avLst/>
              <a:gdLst/>
              <a:ahLst/>
              <a:cxnLst/>
              <a:rect l="0" t="0" r="0" b="0"/>
              <a:pathLst>
                <a:path w="498672" h="206859">
                  <a:moveTo>
                    <a:pt x="3371" y="203200"/>
                  </a:moveTo>
                  <a:lnTo>
                    <a:pt x="3371" y="203200"/>
                  </a:lnTo>
                  <a:lnTo>
                    <a:pt x="0" y="206571"/>
                  </a:lnTo>
                  <a:lnTo>
                    <a:pt x="1124" y="206858"/>
                  </a:lnTo>
                  <a:lnTo>
                    <a:pt x="8017" y="205296"/>
                  </a:lnTo>
                  <a:lnTo>
                    <a:pt x="44023" y="186966"/>
                  </a:lnTo>
                  <a:lnTo>
                    <a:pt x="90348" y="165176"/>
                  </a:lnTo>
                  <a:lnTo>
                    <a:pt x="118506" y="152450"/>
                  </a:lnTo>
                  <a:lnTo>
                    <a:pt x="149977" y="138322"/>
                  </a:lnTo>
                  <a:lnTo>
                    <a:pt x="183659" y="123259"/>
                  </a:lnTo>
                  <a:lnTo>
                    <a:pt x="218813" y="107573"/>
                  </a:lnTo>
                  <a:lnTo>
                    <a:pt x="256360" y="91471"/>
                  </a:lnTo>
                  <a:lnTo>
                    <a:pt x="295502" y="75092"/>
                  </a:lnTo>
                  <a:lnTo>
                    <a:pt x="335709" y="58528"/>
                  </a:lnTo>
                  <a:lnTo>
                    <a:pt x="371685" y="44663"/>
                  </a:lnTo>
                  <a:lnTo>
                    <a:pt x="404841" y="32598"/>
                  </a:lnTo>
                  <a:lnTo>
                    <a:pt x="436118" y="21732"/>
                  </a:lnTo>
                  <a:lnTo>
                    <a:pt x="498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6586"/>
            <p:cNvSpPr/>
            <p:nvPr>
              <p:custDataLst>
                <p:tags r:id="rId131"/>
              </p:custDataLst>
            </p:nvPr>
          </p:nvSpPr>
          <p:spPr>
            <a:xfrm>
              <a:off x="1301750" y="682429"/>
              <a:ext cx="1" cy="9722"/>
            </a:xfrm>
            <a:custGeom>
              <a:avLst/>
              <a:gdLst/>
              <a:ahLst/>
              <a:cxnLst/>
              <a:rect l="0" t="0" r="0" b="0"/>
              <a:pathLst>
                <a:path w="1" h="9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6587"/>
            <p:cNvSpPr/>
            <p:nvPr>
              <p:custDataLst>
                <p:tags r:id="rId132"/>
              </p:custDataLst>
            </p:nvPr>
          </p:nvSpPr>
          <p:spPr>
            <a:xfrm>
              <a:off x="1352550" y="806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0" name="SMARTInkShape-Group977"/>
          <p:cNvGrpSpPr/>
          <p:nvPr/>
        </p:nvGrpSpPr>
        <p:grpSpPr>
          <a:xfrm>
            <a:off x="1809750" y="476250"/>
            <a:ext cx="1946472" cy="622301"/>
            <a:chOff x="1809750" y="476250"/>
            <a:chExt cx="1946472" cy="622301"/>
          </a:xfrm>
        </p:grpSpPr>
        <p:sp>
          <p:nvSpPr>
            <p:cNvPr id="536" name="SMARTInkShape-6588"/>
            <p:cNvSpPr/>
            <p:nvPr>
              <p:custDataLst>
                <p:tags r:id="rId112"/>
              </p:custDataLst>
            </p:nvPr>
          </p:nvSpPr>
          <p:spPr>
            <a:xfrm>
              <a:off x="3060700" y="9080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8246" y="3869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6589"/>
            <p:cNvSpPr/>
            <p:nvPr>
              <p:custDataLst>
                <p:tags r:id="rId113"/>
              </p:custDataLst>
            </p:nvPr>
          </p:nvSpPr>
          <p:spPr>
            <a:xfrm>
              <a:off x="3270250" y="88900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1221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6590"/>
            <p:cNvSpPr/>
            <p:nvPr>
              <p:custDataLst>
                <p:tags r:id="rId114"/>
              </p:custDataLst>
            </p:nvPr>
          </p:nvSpPr>
          <p:spPr>
            <a:xfrm>
              <a:off x="2647950" y="628650"/>
              <a:ext cx="146051" cy="330201"/>
            </a:xfrm>
            <a:custGeom>
              <a:avLst/>
              <a:gdLst/>
              <a:ahLst/>
              <a:cxnLst/>
              <a:rect l="0" t="0" r="0" b="0"/>
              <a:pathLst>
                <a:path w="146051" h="330201">
                  <a:moveTo>
                    <a:pt x="146050" y="0"/>
                  </a:moveTo>
                  <a:lnTo>
                    <a:pt x="146050" y="0"/>
                  </a:lnTo>
                  <a:lnTo>
                    <a:pt x="135937" y="3371"/>
                  </a:lnTo>
                  <a:lnTo>
                    <a:pt x="116164" y="18951"/>
                  </a:lnTo>
                  <a:lnTo>
                    <a:pt x="92431" y="54926"/>
                  </a:lnTo>
                  <a:lnTo>
                    <a:pt x="75888" y="89087"/>
                  </a:lnTo>
                  <a:lnTo>
                    <a:pt x="59128" y="127789"/>
                  </a:lnTo>
                  <a:lnTo>
                    <a:pt x="42271" y="168508"/>
                  </a:lnTo>
                  <a:lnTo>
                    <a:pt x="27254" y="208242"/>
                  </a:lnTo>
                  <a:lnTo>
                    <a:pt x="14230" y="245658"/>
                  </a:lnTo>
                  <a:lnTo>
                    <a:pt x="1080" y="291666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6591"/>
            <p:cNvSpPr/>
            <p:nvPr>
              <p:custDataLst>
                <p:tags r:id="rId115"/>
              </p:custDataLst>
            </p:nvPr>
          </p:nvSpPr>
          <p:spPr>
            <a:xfrm>
              <a:off x="2870200" y="851783"/>
              <a:ext cx="88901" cy="97324"/>
            </a:xfrm>
            <a:custGeom>
              <a:avLst/>
              <a:gdLst/>
              <a:ahLst/>
              <a:cxnLst/>
              <a:rect l="0" t="0" r="0" b="0"/>
              <a:pathLst>
                <a:path w="88901" h="97324">
                  <a:moveTo>
                    <a:pt x="0" y="5467"/>
                  </a:moveTo>
                  <a:lnTo>
                    <a:pt x="0" y="5467"/>
                  </a:lnTo>
                  <a:lnTo>
                    <a:pt x="6481" y="4761"/>
                  </a:lnTo>
                  <a:lnTo>
                    <a:pt x="32603" y="0"/>
                  </a:lnTo>
                  <a:lnTo>
                    <a:pt x="47682" y="2749"/>
                  </a:lnTo>
                  <a:lnTo>
                    <a:pt x="50838" y="5772"/>
                  </a:lnTo>
                  <a:lnTo>
                    <a:pt x="54344" y="14775"/>
                  </a:lnTo>
                  <a:lnTo>
                    <a:pt x="52140" y="27713"/>
                  </a:lnTo>
                  <a:lnTo>
                    <a:pt x="39226" y="55644"/>
                  </a:lnTo>
                  <a:lnTo>
                    <a:pt x="15100" y="87270"/>
                  </a:lnTo>
                  <a:lnTo>
                    <a:pt x="13174" y="92965"/>
                  </a:lnTo>
                  <a:lnTo>
                    <a:pt x="22953" y="97323"/>
                  </a:lnTo>
                  <a:lnTo>
                    <a:pt x="42628" y="96340"/>
                  </a:lnTo>
                  <a:lnTo>
                    <a:pt x="8890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6592"/>
            <p:cNvSpPr/>
            <p:nvPr>
              <p:custDataLst>
                <p:tags r:id="rId116"/>
              </p:custDataLst>
            </p:nvPr>
          </p:nvSpPr>
          <p:spPr>
            <a:xfrm>
              <a:off x="2063750" y="622300"/>
              <a:ext cx="209551" cy="254001"/>
            </a:xfrm>
            <a:custGeom>
              <a:avLst/>
              <a:gdLst/>
              <a:ahLst/>
              <a:cxnLst/>
              <a:rect l="0" t="0" r="0" b="0"/>
              <a:pathLst>
                <a:path w="209551" h="254001">
                  <a:moveTo>
                    <a:pt x="0" y="0"/>
                  </a:moveTo>
                  <a:lnTo>
                    <a:pt x="0" y="0"/>
                  </a:lnTo>
                  <a:lnTo>
                    <a:pt x="6481" y="10845"/>
                  </a:lnTo>
                  <a:lnTo>
                    <a:pt x="45150" y="56395"/>
                  </a:lnTo>
                  <a:lnTo>
                    <a:pt x="78288" y="95418"/>
                  </a:lnTo>
                  <a:lnTo>
                    <a:pt x="114213" y="137555"/>
                  </a:lnTo>
                  <a:lnTo>
                    <a:pt x="146808" y="176459"/>
                  </a:lnTo>
                  <a:lnTo>
                    <a:pt x="181582" y="217804"/>
                  </a:lnTo>
                  <a:lnTo>
                    <a:pt x="204717" y="243275"/>
                  </a:lnTo>
                  <a:lnTo>
                    <a:pt x="2095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6593"/>
            <p:cNvSpPr/>
            <p:nvPr>
              <p:custDataLst>
                <p:tags r:id="rId117"/>
              </p:custDataLst>
            </p:nvPr>
          </p:nvSpPr>
          <p:spPr>
            <a:xfrm>
              <a:off x="2128746" y="585083"/>
              <a:ext cx="112805" cy="297568"/>
            </a:xfrm>
            <a:custGeom>
              <a:avLst/>
              <a:gdLst/>
              <a:ahLst/>
              <a:cxnLst/>
              <a:rect l="0" t="0" r="0" b="0"/>
              <a:pathLst>
                <a:path w="112805" h="297568">
                  <a:moveTo>
                    <a:pt x="112804" y="5467"/>
                  </a:moveTo>
                  <a:lnTo>
                    <a:pt x="112804" y="5467"/>
                  </a:lnTo>
                  <a:lnTo>
                    <a:pt x="112804" y="2096"/>
                  </a:lnTo>
                  <a:lnTo>
                    <a:pt x="112098" y="1103"/>
                  </a:lnTo>
                  <a:lnTo>
                    <a:pt x="110923" y="441"/>
                  </a:lnTo>
                  <a:lnTo>
                    <a:pt x="109433" y="0"/>
                  </a:lnTo>
                  <a:lnTo>
                    <a:pt x="104015" y="3272"/>
                  </a:lnTo>
                  <a:lnTo>
                    <a:pt x="100595" y="6120"/>
                  </a:lnTo>
                  <a:lnTo>
                    <a:pt x="79897" y="43226"/>
                  </a:lnTo>
                  <a:lnTo>
                    <a:pt x="67839" y="74460"/>
                  </a:lnTo>
                  <a:lnTo>
                    <a:pt x="53544" y="111390"/>
                  </a:lnTo>
                  <a:lnTo>
                    <a:pt x="38488" y="150616"/>
                  </a:lnTo>
                  <a:lnTo>
                    <a:pt x="24741" y="189216"/>
                  </a:lnTo>
                  <a:lnTo>
                    <a:pt x="11844" y="233164"/>
                  </a:lnTo>
                  <a:lnTo>
                    <a:pt x="0" y="280302"/>
                  </a:lnTo>
                  <a:lnTo>
                    <a:pt x="1051" y="288247"/>
                  </a:lnTo>
                  <a:lnTo>
                    <a:pt x="4854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6594"/>
            <p:cNvSpPr/>
            <p:nvPr>
              <p:custDataLst>
                <p:tags r:id="rId118"/>
              </p:custDataLst>
            </p:nvPr>
          </p:nvSpPr>
          <p:spPr>
            <a:xfrm>
              <a:off x="2355850" y="8064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8115" y="52944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6595"/>
            <p:cNvSpPr/>
            <p:nvPr>
              <p:custDataLst>
                <p:tags r:id="rId119"/>
              </p:custDataLst>
            </p:nvPr>
          </p:nvSpPr>
          <p:spPr>
            <a:xfrm>
              <a:off x="2438400" y="8509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11977" y="45503"/>
                  </a:lnTo>
                  <a:lnTo>
                    <a:pt x="3549" y="6639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6596"/>
            <p:cNvSpPr/>
            <p:nvPr>
              <p:custDataLst>
                <p:tags r:id="rId120"/>
              </p:custDataLst>
            </p:nvPr>
          </p:nvSpPr>
          <p:spPr>
            <a:xfrm>
              <a:off x="1809750" y="7937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6597"/>
            <p:cNvSpPr/>
            <p:nvPr>
              <p:custDataLst>
                <p:tags r:id="rId121"/>
              </p:custDataLst>
            </p:nvPr>
          </p:nvSpPr>
          <p:spPr>
            <a:xfrm>
              <a:off x="1822450" y="8445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21689" y="30339"/>
                  </a:lnTo>
                  <a:lnTo>
                    <a:pt x="69039" y="1605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6598"/>
            <p:cNvSpPr/>
            <p:nvPr>
              <p:custDataLst>
                <p:tags r:id="rId122"/>
              </p:custDataLst>
            </p:nvPr>
          </p:nvSpPr>
          <p:spPr>
            <a:xfrm>
              <a:off x="1950191" y="476250"/>
              <a:ext cx="138960" cy="622301"/>
            </a:xfrm>
            <a:custGeom>
              <a:avLst/>
              <a:gdLst/>
              <a:ahLst/>
              <a:cxnLst/>
              <a:rect l="0" t="0" r="0" b="0"/>
              <a:pathLst>
                <a:path w="138960" h="622301">
                  <a:moveTo>
                    <a:pt x="62759" y="0"/>
                  </a:moveTo>
                  <a:lnTo>
                    <a:pt x="62759" y="0"/>
                  </a:lnTo>
                  <a:lnTo>
                    <a:pt x="48944" y="8789"/>
                  </a:lnTo>
                  <a:lnTo>
                    <a:pt x="28745" y="29249"/>
                  </a:lnTo>
                  <a:lnTo>
                    <a:pt x="4890" y="73901"/>
                  </a:lnTo>
                  <a:lnTo>
                    <a:pt x="0" y="107647"/>
                  </a:lnTo>
                  <a:lnTo>
                    <a:pt x="2850" y="126910"/>
                  </a:lnTo>
                  <a:lnTo>
                    <a:pt x="11533" y="142652"/>
                  </a:lnTo>
                  <a:lnTo>
                    <a:pt x="58535" y="169221"/>
                  </a:lnTo>
                  <a:lnTo>
                    <a:pt x="77186" y="185371"/>
                  </a:lnTo>
                  <a:lnTo>
                    <a:pt x="83282" y="199274"/>
                  </a:lnTo>
                  <a:lnTo>
                    <a:pt x="84908" y="206933"/>
                  </a:lnTo>
                  <a:lnTo>
                    <a:pt x="80454" y="237938"/>
                  </a:lnTo>
                  <a:lnTo>
                    <a:pt x="61943" y="280565"/>
                  </a:lnTo>
                  <a:lnTo>
                    <a:pt x="36768" y="327683"/>
                  </a:lnTo>
                  <a:lnTo>
                    <a:pt x="32147" y="341567"/>
                  </a:lnTo>
                  <a:lnTo>
                    <a:pt x="31767" y="344128"/>
                  </a:lnTo>
                  <a:lnTo>
                    <a:pt x="32220" y="345835"/>
                  </a:lnTo>
                  <a:lnTo>
                    <a:pt x="33227" y="346973"/>
                  </a:lnTo>
                  <a:lnTo>
                    <a:pt x="34605" y="347732"/>
                  </a:lnTo>
                  <a:lnTo>
                    <a:pt x="55585" y="380339"/>
                  </a:lnTo>
                  <a:lnTo>
                    <a:pt x="65706" y="417114"/>
                  </a:lnTo>
                  <a:lnTo>
                    <a:pt x="66555" y="464412"/>
                  </a:lnTo>
                  <a:lnTo>
                    <a:pt x="63884" y="501905"/>
                  </a:lnTo>
                  <a:lnTo>
                    <a:pt x="63092" y="541707"/>
                  </a:lnTo>
                  <a:lnTo>
                    <a:pt x="64318" y="567431"/>
                  </a:lnTo>
                  <a:lnTo>
                    <a:pt x="69567" y="585919"/>
                  </a:lnTo>
                  <a:lnTo>
                    <a:pt x="78485" y="599310"/>
                  </a:lnTo>
                  <a:lnTo>
                    <a:pt x="83826" y="604857"/>
                  </a:lnTo>
                  <a:lnTo>
                    <a:pt x="138959" y="622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6599"/>
            <p:cNvSpPr/>
            <p:nvPr>
              <p:custDataLst>
                <p:tags r:id="rId123"/>
              </p:custDataLst>
            </p:nvPr>
          </p:nvSpPr>
          <p:spPr>
            <a:xfrm>
              <a:off x="2597150" y="660400"/>
              <a:ext cx="165101" cy="241301"/>
            </a:xfrm>
            <a:custGeom>
              <a:avLst/>
              <a:gdLst/>
              <a:ahLst/>
              <a:cxnLst/>
              <a:rect l="0" t="0" r="0" b="0"/>
              <a:pathLst>
                <a:path w="165101" h="241301">
                  <a:moveTo>
                    <a:pt x="0" y="0"/>
                  </a:moveTo>
                  <a:lnTo>
                    <a:pt x="0" y="0"/>
                  </a:lnTo>
                  <a:lnTo>
                    <a:pt x="17312" y="43338"/>
                  </a:lnTo>
                  <a:lnTo>
                    <a:pt x="37977" y="78458"/>
                  </a:lnTo>
                  <a:lnTo>
                    <a:pt x="63385" y="119829"/>
                  </a:lnTo>
                  <a:lnTo>
                    <a:pt x="95686" y="162662"/>
                  </a:lnTo>
                  <a:lnTo>
                    <a:pt x="124464" y="201066"/>
                  </a:lnTo>
                  <a:lnTo>
                    <a:pt x="1651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6600"/>
            <p:cNvSpPr/>
            <p:nvPr>
              <p:custDataLst>
                <p:tags r:id="rId124"/>
              </p:custDataLst>
            </p:nvPr>
          </p:nvSpPr>
          <p:spPr>
            <a:xfrm>
              <a:off x="3733800" y="876300"/>
              <a:ext cx="22422" cy="44451"/>
            </a:xfrm>
            <a:custGeom>
              <a:avLst/>
              <a:gdLst/>
              <a:ahLst/>
              <a:cxnLst/>
              <a:rect l="0" t="0" r="0" b="0"/>
              <a:pathLst>
                <a:path w="22422" h="44451">
                  <a:moveTo>
                    <a:pt x="19050" y="0"/>
                  </a:moveTo>
                  <a:lnTo>
                    <a:pt x="19050" y="0"/>
                  </a:lnTo>
                  <a:lnTo>
                    <a:pt x="22421" y="6742"/>
                  </a:lnTo>
                  <a:lnTo>
                    <a:pt x="22194" y="13815"/>
                  </a:lnTo>
                  <a:lnTo>
                    <a:pt x="21146" y="17677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6601"/>
            <p:cNvSpPr/>
            <p:nvPr>
              <p:custDataLst>
                <p:tags r:id="rId125"/>
              </p:custDataLst>
            </p:nvPr>
          </p:nvSpPr>
          <p:spPr>
            <a:xfrm>
              <a:off x="3479800" y="872929"/>
              <a:ext cx="38101" cy="3372"/>
            </a:xfrm>
            <a:custGeom>
              <a:avLst/>
              <a:gdLst/>
              <a:ahLst/>
              <a:cxnLst/>
              <a:rect l="0" t="0" r="0" b="0"/>
              <a:pathLst>
                <a:path w="38101" h="33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5" y="226"/>
                  </a:lnTo>
                  <a:lnTo>
                    <a:pt x="381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1" name="SMARTInkShape-6602"/>
          <p:cNvSpPr/>
          <p:nvPr>
            <p:custDataLst>
              <p:tags r:id="rId7"/>
            </p:custDataLst>
          </p:nvPr>
        </p:nvSpPr>
        <p:spPr>
          <a:xfrm>
            <a:off x="1606550" y="634684"/>
            <a:ext cx="126928" cy="330872"/>
          </a:xfrm>
          <a:custGeom>
            <a:avLst/>
            <a:gdLst/>
            <a:ahLst/>
            <a:cxnLst/>
            <a:rect l="0" t="0" r="0" b="0"/>
            <a:pathLst>
              <a:path w="126928" h="330872">
                <a:moveTo>
                  <a:pt x="0" y="38416"/>
                </a:moveTo>
                <a:lnTo>
                  <a:pt x="0" y="38416"/>
                </a:lnTo>
                <a:lnTo>
                  <a:pt x="706" y="78109"/>
                </a:lnTo>
                <a:lnTo>
                  <a:pt x="3371" y="108268"/>
                </a:lnTo>
                <a:lnTo>
                  <a:pt x="6907" y="144721"/>
                </a:lnTo>
                <a:lnTo>
                  <a:pt x="11537" y="183735"/>
                </a:lnTo>
                <a:lnTo>
                  <a:pt x="18298" y="222241"/>
                </a:lnTo>
                <a:lnTo>
                  <a:pt x="30037" y="266136"/>
                </a:lnTo>
                <a:lnTo>
                  <a:pt x="37392" y="295576"/>
                </a:lnTo>
                <a:lnTo>
                  <a:pt x="29200" y="249649"/>
                </a:lnTo>
                <a:lnTo>
                  <a:pt x="23326" y="212025"/>
                </a:lnTo>
                <a:lnTo>
                  <a:pt x="17423" y="167081"/>
                </a:lnTo>
                <a:lnTo>
                  <a:pt x="15848" y="143243"/>
                </a:lnTo>
                <a:lnTo>
                  <a:pt x="14805" y="97000"/>
                </a:lnTo>
                <a:lnTo>
                  <a:pt x="16693" y="57633"/>
                </a:lnTo>
                <a:lnTo>
                  <a:pt x="21723" y="20591"/>
                </a:lnTo>
                <a:lnTo>
                  <a:pt x="25065" y="13127"/>
                </a:lnTo>
                <a:lnTo>
                  <a:pt x="34423" y="2953"/>
                </a:lnTo>
                <a:lnTo>
                  <a:pt x="40588" y="663"/>
                </a:lnTo>
                <a:lnTo>
                  <a:pt x="54963" y="0"/>
                </a:lnTo>
                <a:lnTo>
                  <a:pt x="72641" y="9583"/>
                </a:lnTo>
                <a:lnTo>
                  <a:pt x="82294" y="17077"/>
                </a:lnTo>
                <a:lnTo>
                  <a:pt x="105993" y="57964"/>
                </a:lnTo>
                <a:lnTo>
                  <a:pt x="117898" y="94141"/>
                </a:lnTo>
                <a:lnTo>
                  <a:pt x="125777" y="133033"/>
                </a:lnTo>
                <a:lnTo>
                  <a:pt x="126927" y="171485"/>
                </a:lnTo>
                <a:lnTo>
                  <a:pt x="121323" y="207859"/>
                </a:lnTo>
                <a:lnTo>
                  <a:pt x="111071" y="242135"/>
                </a:lnTo>
                <a:lnTo>
                  <a:pt x="89433" y="287082"/>
                </a:lnTo>
                <a:lnTo>
                  <a:pt x="65853" y="317098"/>
                </a:lnTo>
                <a:lnTo>
                  <a:pt x="51846" y="327610"/>
                </a:lnTo>
                <a:lnTo>
                  <a:pt x="40446" y="330871"/>
                </a:lnTo>
                <a:lnTo>
                  <a:pt x="35431" y="330752"/>
                </a:lnTo>
                <a:lnTo>
                  <a:pt x="32087" y="327851"/>
                </a:lnTo>
                <a:lnTo>
                  <a:pt x="25400" y="3051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6" name="SMARTInkShape-Group979"/>
          <p:cNvGrpSpPr/>
          <p:nvPr/>
        </p:nvGrpSpPr>
        <p:grpSpPr>
          <a:xfrm>
            <a:off x="4019550" y="534283"/>
            <a:ext cx="568522" cy="500768"/>
            <a:chOff x="4019550" y="534283"/>
            <a:chExt cx="568522" cy="500768"/>
          </a:xfrm>
        </p:grpSpPr>
        <p:sp>
          <p:nvSpPr>
            <p:cNvPr id="552" name="SMARTInkShape-6603"/>
            <p:cNvSpPr/>
            <p:nvPr>
              <p:custDataLst>
                <p:tags r:id="rId108"/>
              </p:custDataLst>
            </p:nvPr>
          </p:nvSpPr>
          <p:spPr>
            <a:xfrm>
              <a:off x="4489450" y="534283"/>
              <a:ext cx="98622" cy="500768"/>
            </a:xfrm>
            <a:custGeom>
              <a:avLst/>
              <a:gdLst/>
              <a:ahLst/>
              <a:cxnLst/>
              <a:rect l="0" t="0" r="0" b="0"/>
              <a:pathLst>
                <a:path w="98622" h="500768">
                  <a:moveTo>
                    <a:pt x="0" y="5467"/>
                  </a:moveTo>
                  <a:lnTo>
                    <a:pt x="0" y="5467"/>
                  </a:lnTo>
                  <a:lnTo>
                    <a:pt x="20722" y="441"/>
                  </a:lnTo>
                  <a:lnTo>
                    <a:pt x="26515" y="0"/>
                  </a:lnTo>
                  <a:lnTo>
                    <a:pt x="38596" y="3272"/>
                  </a:lnTo>
                  <a:lnTo>
                    <a:pt x="44780" y="6120"/>
                  </a:lnTo>
                  <a:lnTo>
                    <a:pt x="55416" y="18693"/>
                  </a:lnTo>
                  <a:lnTo>
                    <a:pt x="64140" y="37451"/>
                  </a:lnTo>
                  <a:lnTo>
                    <a:pt x="70370" y="62250"/>
                  </a:lnTo>
                  <a:lnTo>
                    <a:pt x="67730" y="103979"/>
                  </a:lnTo>
                  <a:lnTo>
                    <a:pt x="58012" y="144252"/>
                  </a:lnTo>
                  <a:lnTo>
                    <a:pt x="42791" y="185647"/>
                  </a:lnTo>
                  <a:lnTo>
                    <a:pt x="33343" y="226219"/>
                  </a:lnTo>
                  <a:lnTo>
                    <a:pt x="32770" y="252116"/>
                  </a:lnTo>
                  <a:lnTo>
                    <a:pt x="40629" y="282732"/>
                  </a:lnTo>
                  <a:lnTo>
                    <a:pt x="48396" y="294736"/>
                  </a:lnTo>
                  <a:lnTo>
                    <a:pt x="70629" y="320683"/>
                  </a:lnTo>
                  <a:lnTo>
                    <a:pt x="85265" y="352985"/>
                  </a:lnTo>
                  <a:lnTo>
                    <a:pt x="93068" y="388425"/>
                  </a:lnTo>
                  <a:lnTo>
                    <a:pt x="98621" y="430208"/>
                  </a:lnTo>
                  <a:lnTo>
                    <a:pt x="92462" y="467948"/>
                  </a:lnTo>
                  <a:lnTo>
                    <a:pt x="69850" y="500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6604"/>
            <p:cNvSpPr/>
            <p:nvPr>
              <p:custDataLst>
                <p:tags r:id="rId109"/>
              </p:custDataLst>
            </p:nvPr>
          </p:nvSpPr>
          <p:spPr>
            <a:xfrm>
              <a:off x="4324372" y="856411"/>
              <a:ext cx="80754" cy="121490"/>
            </a:xfrm>
            <a:custGeom>
              <a:avLst/>
              <a:gdLst/>
              <a:ahLst/>
              <a:cxnLst/>
              <a:rect l="0" t="0" r="0" b="0"/>
              <a:pathLst>
                <a:path w="80754" h="121490">
                  <a:moveTo>
                    <a:pt x="6328" y="32589"/>
                  </a:moveTo>
                  <a:lnTo>
                    <a:pt x="6328" y="32589"/>
                  </a:lnTo>
                  <a:lnTo>
                    <a:pt x="2957" y="39331"/>
                  </a:lnTo>
                  <a:lnTo>
                    <a:pt x="152" y="76728"/>
                  </a:lnTo>
                  <a:lnTo>
                    <a:pt x="0" y="93261"/>
                  </a:lnTo>
                  <a:lnTo>
                    <a:pt x="698" y="92792"/>
                  </a:lnTo>
                  <a:lnTo>
                    <a:pt x="3356" y="88509"/>
                  </a:lnTo>
                  <a:lnTo>
                    <a:pt x="21647" y="45114"/>
                  </a:lnTo>
                  <a:lnTo>
                    <a:pt x="45148" y="2656"/>
                  </a:lnTo>
                  <a:lnTo>
                    <a:pt x="48436" y="639"/>
                  </a:lnTo>
                  <a:lnTo>
                    <a:pt x="52039" y="0"/>
                  </a:lnTo>
                  <a:lnTo>
                    <a:pt x="55852" y="280"/>
                  </a:lnTo>
                  <a:lnTo>
                    <a:pt x="63852" y="6235"/>
                  </a:lnTo>
                  <a:lnTo>
                    <a:pt x="67960" y="10786"/>
                  </a:lnTo>
                  <a:lnTo>
                    <a:pt x="77114" y="37418"/>
                  </a:lnTo>
                  <a:lnTo>
                    <a:pt x="80753" y="82932"/>
                  </a:lnTo>
                  <a:lnTo>
                    <a:pt x="76178" y="12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6605"/>
            <p:cNvSpPr/>
            <p:nvPr>
              <p:custDataLst>
                <p:tags r:id="rId110"/>
              </p:custDataLst>
            </p:nvPr>
          </p:nvSpPr>
          <p:spPr>
            <a:xfrm>
              <a:off x="4083293" y="611365"/>
              <a:ext cx="190258" cy="353836"/>
            </a:xfrm>
            <a:custGeom>
              <a:avLst/>
              <a:gdLst/>
              <a:ahLst/>
              <a:cxnLst/>
              <a:rect l="0" t="0" r="0" b="0"/>
              <a:pathLst>
                <a:path w="190258" h="353836">
                  <a:moveTo>
                    <a:pt x="190257" y="10935"/>
                  </a:moveTo>
                  <a:lnTo>
                    <a:pt x="190257" y="10935"/>
                  </a:lnTo>
                  <a:lnTo>
                    <a:pt x="183515" y="4193"/>
                  </a:lnTo>
                  <a:lnTo>
                    <a:pt x="176442" y="883"/>
                  </a:lnTo>
                  <a:lnTo>
                    <a:pt x="172580" y="0"/>
                  </a:lnTo>
                  <a:lnTo>
                    <a:pt x="162645" y="4664"/>
                  </a:lnTo>
                  <a:lnTo>
                    <a:pt x="149763" y="17320"/>
                  </a:lnTo>
                  <a:lnTo>
                    <a:pt x="124087" y="56885"/>
                  </a:lnTo>
                  <a:lnTo>
                    <a:pt x="109343" y="90624"/>
                  </a:lnTo>
                  <a:lnTo>
                    <a:pt x="90089" y="128667"/>
                  </a:lnTo>
                  <a:lnTo>
                    <a:pt x="67421" y="168388"/>
                  </a:lnTo>
                  <a:lnTo>
                    <a:pt x="43235" y="207209"/>
                  </a:lnTo>
                  <a:lnTo>
                    <a:pt x="24019" y="243747"/>
                  </a:lnTo>
                  <a:lnTo>
                    <a:pt x="5064" y="290407"/>
                  </a:lnTo>
                  <a:lnTo>
                    <a:pt x="0" y="314356"/>
                  </a:lnTo>
                  <a:lnTo>
                    <a:pt x="6107" y="35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6606"/>
            <p:cNvSpPr/>
            <p:nvPr>
              <p:custDataLst>
                <p:tags r:id="rId111"/>
              </p:custDataLst>
            </p:nvPr>
          </p:nvSpPr>
          <p:spPr>
            <a:xfrm>
              <a:off x="4019550" y="641350"/>
              <a:ext cx="209551" cy="260351"/>
            </a:xfrm>
            <a:custGeom>
              <a:avLst/>
              <a:gdLst/>
              <a:ahLst/>
              <a:cxnLst/>
              <a:rect l="0" t="0" r="0" b="0"/>
              <a:pathLst>
                <a:path w="209551" h="260351">
                  <a:moveTo>
                    <a:pt x="0" y="0"/>
                  </a:moveTo>
                  <a:lnTo>
                    <a:pt x="0" y="0"/>
                  </a:lnTo>
                  <a:lnTo>
                    <a:pt x="44812" y="46087"/>
                  </a:lnTo>
                  <a:lnTo>
                    <a:pt x="71447" y="89777"/>
                  </a:lnTo>
                  <a:lnTo>
                    <a:pt x="100583" y="135099"/>
                  </a:lnTo>
                  <a:lnTo>
                    <a:pt x="134931" y="179808"/>
                  </a:lnTo>
                  <a:lnTo>
                    <a:pt x="165176" y="217592"/>
                  </a:lnTo>
                  <a:lnTo>
                    <a:pt x="2095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7" name="SMARTInkShape-6607"/>
          <p:cNvSpPr/>
          <p:nvPr>
            <p:custDataLst>
              <p:tags r:id="rId8"/>
            </p:custDataLst>
          </p:nvPr>
        </p:nvSpPr>
        <p:spPr>
          <a:xfrm>
            <a:off x="4846194" y="793750"/>
            <a:ext cx="354457" cy="110497"/>
          </a:xfrm>
          <a:custGeom>
            <a:avLst/>
            <a:gdLst/>
            <a:ahLst/>
            <a:cxnLst/>
            <a:rect l="0" t="0" r="0" b="0"/>
            <a:pathLst>
              <a:path w="354457" h="110497">
                <a:moveTo>
                  <a:pt x="11556" y="107950"/>
                </a:moveTo>
                <a:lnTo>
                  <a:pt x="11556" y="107950"/>
                </a:lnTo>
                <a:lnTo>
                  <a:pt x="2717" y="107950"/>
                </a:lnTo>
                <a:lnTo>
                  <a:pt x="1430" y="106539"/>
                </a:lnTo>
                <a:lnTo>
                  <a:pt x="0" y="101208"/>
                </a:lnTo>
                <a:lnTo>
                  <a:pt x="2566" y="86902"/>
                </a:lnTo>
                <a:lnTo>
                  <a:pt x="15529" y="58741"/>
                </a:lnTo>
                <a:lnTo>
                  <a:pt x="37741" y="33946"/>
                </a:lnTo>
                <a:lnTo>
                  <a:pt x="50005" y="25670"/>
                </a:lnTo>
                <a:lnTo>
                  <a:pt x="62511" y="21992"/>
                </a:lnTo>
                <a:lnTo>
                  <a:pt x="88194" y="23293"/>
                </a:lnTo>
                <a:lnTo>
                  <a:pt x="127066" y="35123"/>
                </a:lnTo>
                <a:lnTo>
                  <a:pt x="150438" y="48350"/>
                </a:lnTo>
                <a:lnTo>
                  <a:pt x="194279" y="88592"/>
                </a:lnTo>
                <a:lnTo>
                  <a:pt x="209471" y="105742"/>
                </a:lnTo>
                <a:lnTo>
                  <a:pt x="218522" y="110496"/>
                </a:lnTo>
                <a:lnTo>
                  <a:pt x="238293" y="109802"/>
                </a:lnTo>
                <a:lnTo>
                  <a:pt x="253909" y="101247"/>
                </a:lnTo>
                <a:lnTo>
                  <a:pt x="298722" y="56562"/>
                </a:lnTo>
                <a:lnTo>
                  <a:pt x="341075" y="10058"/>
                </a:lnTo>
                <a:lnTo>
                  <a:pt x="346863" y="4470"/>
                </a:lnTo>
                <a:lnTo>
                  <a:pt x="35445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7" name="SMARTInkShape-Group981"/>
          <p:cNvGrpSpPr/>
          <p:nvPr/>
        </p:nvGrpSpPr>
        <p:grpSpPr>
          <a:xfrm>
            <a:off x="5457568" y="633812"/>
            <a:ext cx="1114683" cy="360925"/>
            <a:chOff x="5457568" y="633812"/>
            <a:chExt cx="1114683" cy="360925"/>
          </a:xfrm>
        </p:grpSpPr>
        <p:sp>
          <p:nvSpPr>
            <p:cNvPr id="558" name="SMARTInkShape-6608"/>
            <p:cNvSpPr/>
            <p:nvPr>
              <p:custDataLst>
                <p:tags r:id="rId99"/>
              </p:custDataLst>
            </p:nvPr>
          </p:nvSpPr>
          <p:spPr>
            <a:xfrm>
              <a:off x="5457568" y="679450"/>
              <a:ext cx="188605" cy="315287"/>
            </a:xfrm>
            <a:custGeom>
              <a:avLst/>
              <a:gdLst/>
              <a:ahLst/>
              <a:cxnLst/>
              <a:rect l="0" t="0" r="0" b="0"/>
              <a:pathLst>
                <a:path w="188605" h="315287">
                  <a:moveTo>
                    <a:pt x="16132" y="0"/>
                  </a:moveTo>
                  <a:lnTo>
                    <a:pt x="16132" y="0"/>
                  </a:lnTo>
                  <a:lnTo>
                    <a:pt x="12761" y="3371"/>
                  </a:lnTo>
                  <a:lnTo>
                    <a:pt x="7294" y="18951"/>
                  </a:lnTo>
                  <a:lnTo>
                    <a:pt x="3489" y="61050"/>
                  </a:lnTo>
                  <a:lnTo>
                    <a:pt x="0" y="106127"/>
                  </a:lnTo>
                  <a:lnTo>
                    <a:pt x="1436" y="138654"/>
                  </a:lnTo>
                  <a:lnTo>
                    <a:pt x="4427" y="171926"/>
                  </a:lnTo>
                  <a:lnTo>
                    <a:pt x="8107" y="204823"/>
                  </a:lnTo>
                  <a:lnTo>
                    <a:pt x="14852" y="248993"/>
                  </a:lnTo>
                  <a:lnTo>
                    <a:pt x="33454" y="295979"/>
                  </a:lnTo>
                  <a:lnTo>
                    <a:pt x="43586" y="306289"/>
                  </a:lnTo>
                  <a:lnTo>
                    <a:pt x="49252" y="310026"/>
                  </a:lnTo>
                  <a:lnTo>
                    <a:pt x="74080" y="315286"/>
                  </a:lnTo>
                  <a:lnTo>
                    <a:pt x="91746" y="310871"/>
                  </a:lnTo>
                  <a:lnTo>
                    <a:pt x="129454" y="287420"/>
                  </a:lnTo>
                  <a:lnTo>
                    <a:pt x="167567" y="240405"/>
                  </a:lnTo>
                  <a:lnTo>
                    <a:pt x="179392" y="218324"/>
                  </a:lnTo>
                  <a:lnTo>
                    <a:pt x="188604" y="176715"/>
                  </a:lnTo>
                  <a:lnTo>
                    <a:pt x="188506" y="142746"/>
                  </a:lnTo>
                  <a:lnTo>
                    <a:pt x="187992" y="108363"/>
                  </a:lnTo>
                  <a:lnTo>
                    <a:pt x="183941" y="64798"/>
                  </a:lnTo>
                  <a:lnTo>
                    <a:pt x="169945" y="22750"/>
                  </a:lnTo>
                  <a:lnTo>
                    <a:pt x="168768" y="22222"/>
                  </a:lnTo>
                  <a:lnTo>
                    <a:pt x="167278" y="22576"/>
                  </a:lnTo>
                  <a:lnTo>
                    <a:pt x="165579" y="23517"/>
                  </a:lnTo>
                  <a:lnTo>
                    <a:pt x="163692" y="30208"/>
                  </a:lnTo>
                  <a:lnTo>
                    <a:pt x="162182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6609"/>
            <p:cNvSpPr/>
            <p:nvPr>
              <p:custDataLst>
                <p:tags r:id="rId100"/>
              </p:custDataLst>
            </p:nvPr>
          </p:nvSpPr>
          <p:spPr>
            <a:xfrm>
              <a:off x="5679592" y="808664"/>
              <a:ext cx="81557" cy="115579"/>
            </a:xfrm>
            <a:custGeom>
              <a:avLst/>
              <a:gdLst/>
              <a:ahLst/>
              <a:cxnLst/>
              <a:rect l="0" t="0" r="0" b="0"/>
              <a:pathLst>
                <a:path w="81557" h="115579">
                  <a:moveTo>
                    <a:pt x="3658" y="10486"/>
                  </a:moveTo>
                  <a:lnTo>
                    <a:pt x="3658" y="10486"/>
                  </a:lnTo>
                  <a:lnTo>
                    <a:pt x="3658" y="56265"/>
                  </a:lnTo>
                  <a:lnTo>
                    <a:pt x="3658" y="102090"/>
                  </a:lnTo>
                  <a:lnTo>
                    <a:pt x="2952" y="111171"/>
                  </a:lnTo>
                  <a:lnTo>
                    <a:pt x="1776" y="113593"/>
                  </a:lnTo>
                  <a:lnTo>
                    <a:pt x="0" y="115578"/>
                  </a:lnTo>
                  <a:lnTo>
                    <a:pt x="1562" y="114108"/>
                  </a:lnTo>
                  <a:lnTo>
                    <a:pt x="8314" y="95160"/>
                  </a:lnTo>
                  <a:lnTo>
                    <a:pt x="18323" y="54728"/>
                  </a:lnTo>
                  <a:lnTo>
                    <a:pt x="35023" y="8996"/>
                  </a:lnTo>
                  <a:lnTo>
                    <a:pt x="37268" y="5259"/>
                  </a:lnTo>
                  <a:lnTo>
                    <a:pt x="40881" y="2768"/>
                  </a:lnTo>
                  <a:lnTo>
                    <a:pt x="50541" y="0"/>
                  </a:lnTo>
                  <a:lnTo>
                    <a:pt x="60008" y="651"/>
                  </a:lnTo>
                  <a:lnTo>
                    <a:pt x="64508" y="1813"/>
                  </a:lnTo>
                  <a:lnTo>
                    <a:pt x="68213" y="4704"/>
                  </a:lnTo>
                  <a:lnTo>
                    <a:pt x="74212" y="13561"/>
                  </a:lnTo>
                  <a:lnTo>
                    <a:pt x="81556" y="33818"/>
                  </a:lnTo>
                  <a:lnTo>
                    <a:pt x="80570" y="74271"/>
                  </a:lnTo>
                  <a:lnTo>
                    <a:pt x="79858" y="112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6610"/>
            <p:cNvSpPr/>
            <p:nvPr>
              <p:custDataLst>
                <p:tags r:id="rId101"/>
              </p:custDataLst>
            </p:nvPr>
          </p:nvSpPr>
          <p:spPr>
            <a:xfrm>
              <a:off x="5841998" y="825500"/>
              <a:ext cx="6353" cy="69851"/>
            </a:xfrm>
            <a:custGeom>
              <a:avLst/>
              <a:gdLst/>
              <a:ahLst/>
              <a:cxnLst/>
              <a:rect l="0" t="0" r="0" b="0"/>
              <a:pathLst>
                <a:path w="6353" h="698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5469" y="30507"/>
                  </a:lnTo>
                  <a:lnTo>
                    <a:pt x="635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6611"/>
            <p:cNvSpPr/>
            <p:nvPr>
              <p:custDataLst>
                <p:tags r:id="rId102"/>
              </p:custDataLst>
            </p:nvPr>
          </p:nvSpPr>
          <p:spPr>
            <a:xfrm>
              <a:off x="5873750" y="7239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705" y="6326"/>
                  </a:lnTo>
                  <a:lnTo>
                    <a:pt x="1881" y="421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6612"/>
            <p:cNvSpPr/>
            <p:nvPr>
              <p:custDataLst>
                <p:tags r:id="rId103"/>
              </p:custDataLst>
            </p:nvPr>
          </p:nvSpPr>
          <p:spPr>
            <a:xfrm>
              <a:off x="5924692" y="633812"/>
              <a:ext cx="57009" cy="312448"/>
            </a:xfrm>
            <a:custGeom>
              <a:avLst/>
              <a:gdLst/>
              <a:ahLst/>
              <a:cxnLst/>
              <a:rect l="0" t="0" r="0" b="0"/>
              <a:pathLst>
                <a:path w="57009" h="312448">
                  <a:moveTo>
                    <a:pt x="57008" y="20238"/>
                  </a:moveTo>
                  <a:lnTo>
                    <a:pt x="57008" y="20238"/>
                  </a:lnTo>
                  <a:lnTo>
                    <a:pt x="57008" y="10125"/>
                  </a:lnTo>
                  <a:lnTo>
                    <a:pt x="55597" y="6440"/>
                  </a:lnTo>
                  <a:lnTo>
                    <a:pt x="50267" y="465"/>
                  </a:lnTo>
                  <a:lnTo>
                    <a:pt x="46869" y="0"/>
                  </a:lnTo>
                  <a:lnTo>
                    <a:pt x="39332" y="3247"/>
                  </a:lnTo>
                  <a:lnTo>
                    <a:pt x="27154" y="19751"/>
                  </a:lnTo>
                  <a:lnTo>
                    <a:pt x="11103" y="62162"/>
                  </a:lnTo>
                  <a:lnTo>
                    <a:pt x="3503" y="107292"/>
                  </a:lnTo>
                  <a:lnTo>
                    <a:pt x="1478" y="139832"/>
                  </a:lnTo>
                  <a:lnTo>
                    <a:pt x="337" y="186515"/>
                  </a:lnTo>
                  <a:lnTo>
                    <a:pt x="0" y="231626"/>
                  </a:lnTo>
                  <a:lnTo>
                    <a:pt x="592" y="278861"/>
                  </a:lnTo>
                  <a:lnTo>
                    <a:pt x="5817" y="312447"/>
                  </a:lnTo>
                  <a:lnTo>
                    <a:pt x="6208" y="312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6613"/>
            <p:cNvSpPr/>
            <p:nvPr>
              <p:custDataLst>
                <p:tags r:id="rId104"/>
              </p:custDataLst>
            </p:nvPr>
          </p:nvSpPr>
          <p:spPr>
            <a:xfrm>
              <a:off x="5905500" y="8128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5612"/>
                  </a:lnTo>
                  <a:lnTo>
                    <a:pt x="1881" y="31585"/>
                  </a:lnTo>
                  <a:lnTo>
                    <a:pt x="3371" y="29523"/>
                  </a:lnTo>
                  <a:lnTo>
                    <a:pt x="22322" y="19880"/>
                  </a:lnTo>
                  <a:lnTo>
                    <a:pt x="66811" y="904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6614"/>
            <p:cNvSpPr/>
            <p:nvPr>
              <p:custDataLst>
                <p:tags r:id="rId105"/>
              </p:custDataLst>
            </p:nvPr>
          </p:nvSpPr>
          <p:spPr>
            <a:xfrm>
              <a:off x="6182613" y="670204"/>
              <a:ext cx="97538" cy="282297"/>
            </a:xfrm>
            <a:custGeom>
              <a:avLst/>
              <a:gdLst/>
              <a:ahLst/>
              <a:cxnLst/>
              <a:rect l="0" t="0" r="0" b="0"/>
              <a:pathLst>
                <a:path w="97538" h="282297">
                  <a:moveTo>
                    <a:pt x="91187" y="15596"/>
                  </a:moveTo>
                  <a:lnTo>
                    <a:pt x="91187" y="15596"/>
                  </a:lnTo>
                  <a:lnTo>
                    <a:pt x="91187" y="12225"/>
                  </a:lnTo>
                  <a:lnTo>
                    <a:pt x="87424" y="8688"/>
                  </a:lnTo>
                  <a:lnTo>
                    <a:pt x="76882" y="669"/>
                  </a:lnTo>
                  <a:lnTo>
                    <a:pt x="73183" y="0"/>
                  </a:lnTo>
                  <a:lnTo>
                    <a:pt x="63429" y="1139"/>
                  </a:lnTo>
                  <a:lnTo>
                    <a:pt x="42667" y="12488"/>
                  </a:lnTo>
                  <a:lnTo>
                    <a:pt x="22012" y="35999"/>
                  </a:lnTo>
                  <a:lnTo>
                    <a:pt x="9230" y="72049"/>
                  </a:lnTo>
                  <a:lnTo>
                    <a:pt x="3492" y="103481"/>
                  </a:lnTo>
                  <a:lnTo>
                    <a:pt x="0" y="137206"/>
                  </a:lnTo>
                  <a:lnTo>
                    <a:pt x="3412" y="183254"/>
                  </a:lnTo>
                  <a:lnTo>
                    <a:pt x="18613" y="223317"/>
                  </a:lnTo>
                  <a:lnTo>
                    <a:pt x="35414" y="246675"/>
                  </a:lnTo>
                  <a:lnTo>
                    <a:pt x="58403" y="263172"/>
                  </a:lnTo>
                  <a:lnTo>
                    <a:pt x="97537" y="282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6615"/>
            <p:cNvSpPr/>
            <p:nvPr>
              <p:custDataLst>
                <p:tags r:id="rId106"/>
              </p:custDataLst>
            </p:nvPr>
          </p:nvSpPr>
          <p:spPr>
            <a:xfrm>
              <a:off x="6356531" y="752898"/>
              <a:ext cx="118111" cy="162103"/>
            </a:xfrm>
            <a:custGeom>
              <a:avLst/>
              <a:gdLst/>
              <a:ahLst/>
              <a:cxnLst/>
              <a:rect l="0" t="0" r="0" b="0"/>
              <a:pathLst>
                <a:path w="118111" h="162103">
                  <a:moveTo>
                    <a:pt x="76019" y="9102"/>
                  </a:moveTo>
                  <a:lnTo>
                    <a:pt x="76019" y="9102"/>
                  </a:lnTo>
                  <a:lnTo>
                    <a:pt x="72648" y="5731"/>
                  </a:lnTo>
                  <a:lnTo>
                    <a:pt x="60439" y="264"/>
                  </a:lnTo>
                  <a:lnTo>
                    <a:pt x="51220" y="0"/>
                  </a:lnTo>
                  <a:lnTo>
                    <a:pt x="46787" y="917"/>
                  </a:lnTo>
                  <a:lnTo>
                    <a:pt x="30433" y="12321"/>
                  </a:lnTo>
                  <a:lnTo>
                    <a:pt x="15553" y="39219"/>
                  </a:lnTo>
                  <a:lnTo>
                    <a:pt x="0" y="86234"/>
                  </a:lnTo>
                  <a:lnTo>
                    <a:pt x="970" y="122267"/>
                  </a:lnTo>
                  <a:lnTo>
                    <a:pt x="6445" y="142183"/>
                  </a:lnTo>
                  <a:lnTo>
                    <a:pt x="15464" y="154797"/>
                  </a:lnTo>
                  <a:lnTo>
                    <a:pt x="20832" y="159149"/>
                  </a:lnTo>
                  <a:lnTo>
                    <a:pt x="36203" y="162102"/>
                  </a:lnTo>
                  <a:lnTo>
                    <a:pt x="54795" y="159652"/>
                  </a:lnTo>
                  <a:lnTo>
                    <a:pt x="84389" y="145667"/>
                  </a:lnTo>
                  <a:lnTo>
                    <a:pt x="102552" y="131651"/>
                  </a:lnTo>
                  <a:lnTo>
                    <a:pt x="112505" y="116015"/>
                  </a:lnTo>
                  <a:lnTo>
                    <a:pt x="118110" y="87582"/>
                  </a:lnTo>
                  <a:lnTo>
                    <a:pt x="117304" y="65148"/>
                  </a:lnTo>
                  <a:lnTo>
                    <a:pt x="109891" y="43419"/>
                  </a:lnTo>
                  <a:lnTo>
                    <a:pt x="103538" y="36213"/>
                  </a:lnTo>
                  <a:lnTo>
                    <a:pt x="87074" y="28207"/>
                  </a:lnTo>
                  <a:lnTo>
                    <a:pt x="75523" y="26530"/>
                  </a:lnTo>
                  <a:lnTo>
                    <a:pt x="71455" y="27071"/>
                  </a:lnTo>
                  <a:lnTo>
                    <a:pt x="68743" y="28842"/>
                  </a:lnTo>
                  <a:lnTo>
                    <a:pt x="66935" y="31434"/>
                  </a:lnTo>
                  <a:lnTo>
                    <a:pt x="63319" y="40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6616"/>
            <p:cNvSpPr/>
            <p:nvPr>
              <p:custDataLst>
                <p:tags r:id="rId107"/>
              </p:custDataLst>
            </p:nvPr>
          </p:nvSpPr>
          <p:spPr>
            <a:xfrm>
              <a:off x="6521450" y="876300"/>
              <a:ext cx="50801" cy="114301"/>
            </a:xfrm>
            <a:custGeom>
              <a:avLst/>
              <a:gdLst/>
              <a:ahLst/>
              <a:cxnLst/>
              <a:rect l="0" t="0" r="0" b="0"/>
              <a:pathLst>
                <a:path w="50801" h="114301">
                  <a:moveTo>
                    <a:pt x="50800" y="0"/>
                  </a:moveTo>
                  <a:lnTo>
                    <a:pt x="50800" y="0"/>
                  </a:lnTo>
                  <a:lnTo>
                    <a:pt x="50095" y="10139"/>
                  </a:lnTo>
                  <a:lnTo>
                    <a:pt x="34193" y="48517"/>
                  </a:lnTo>
                  <a:lnTo>
                    <a:pt x="9206" y="9436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SMARTInkShape-Group982"/>
          <p:cNvGrpSpPr/>
          <p:nvPr/>
        </p:nvGrpSpPr>
        <p:grpSpPr>
          <a:xfrm>
            <a:off x="6826948" y="683318"/>
            <a:ext cx="273661" cy="256483"/>
            <a:chOff x="6826948" y="683318"/>
            <a:chExt cx="273661" cy="256483"/>
          </a:xfrm>
        </p:grpSpPr>
        <p:sp>
          <p:nvSpPr>
            <p:cNvPr id="568" name="SMARTInkShape-6617"/>
            <p:cNvSpPr/>
            <p:nvPr>
              <p:custDataLst>
                <p:tags r:id="rId97"/>
              </p:custDataLst>
            </p:nvPr>
          </p:nvSpPr>
          <p:spPr>
            <a:xfrm>
              <a:off x="6826948" y="724065"/>
              <a:ext cx="215203" cy="197797"/>
            </a:xfrm>
            <a:custGeom>
              <a:avLst/>
              <a:gdLst/>
              <a:ahLst/>
              <a:cxnLst/>
              <a:rect l="0" t="0" r="0" b="0"/>
              <a:pathLst>
                <a:path w="215203" h="197797">
                  <a:moveTo>
                    <a:pt x="119952" y="37935"/>
                  </a:moveTo>
                  <a:lnTo>
                    <a:pt x="119952" y="37935"/>
                  </a:lnTo>
                  <a:lnTo>
                    <a:pt x="116581" y="34564"/>
                  </a:lnTo>
                  <a:lnTo>
                    <a:pt x="114926" y="31027"/>
                  </a:lnTo>
                  <a:lnTo>
                    <a:pt x="114484" y="29097"/>
                  </a:lnTo>
                  <a:lnTo>
                    <a:pt x="112780" y="27809"/>
                  </a:lnTo>
                  <a:lnTo>
                    <a:pt x="101785" y="23862"/>
                  </a:lnTo>
                  <a:lnTo>
                    <a:pt x="99373" y="22203"/>
                  </a:lnTo>
                  <a:lnTo>
                    <a:pt x="89238" y="19868"/>
                  </a:lnTo>
                  <a:lnTo>
                    <a:pt x="73928" y="22547"/>
                  </a:lnTo>
                  <a:lnTo>
                    <a:pt x="52614" y="34552"/>
                  </a:lnTo>
                  <a:lnTo>
                    <a:pt x="31796" y="58256"/>
                  </a:lnTo>
                  <a:lnTo>
                    <a:pt x="15592" y="87622"/>
                  </a:lnTo>
                  <a:lnTo>
                    <a:pt x="7615" y="133514"/>
                  </a:lnTo>
                  <a:lnTo>
                    <a:pt x="6525" y="155674"/>
                  </a:lnTo>
                  <a:lnTo>
                    <a:pt x="11684" y="173519"/>
                  </a:lnTo>
                  <a:lnTo>
                    <a:pt x="16023" y="181241"/>
                  </a:lnTo>
                  <a:lnTo>
                    <a:pt x="28371" y="191702"/>
                  </a:lnTo>
                  <a:lnTo>
                    <a:pt x="35615" y="195480"/>
                  </a:lnTo>
                  <a:lnTo>
                    <a:pt x="51189" y="197796"/>
                  </a:lnTo>
                  <a:lnTo>
                    <a:pt x="68224" y="195062"/>
                  </a:lnTo>
                  <a:lnTo>
                    <a:pt x="96236" y="180917"/>
                  </a:lnTo>
                  <a:lnTo>
                    <a:pt x="111528" y="166864"/>
                  </a:lnTo>
                  <a:lnTo>
                    <a:pt x="121618" y="149329"/>
                  </a:lnTo>
                  <a:lnTo>
                    <a:pt x="129382" y="117743"/>
                  </a:lnTo>
                  <a:lnTo>
                    <a:pt x="129802" y="79691"/>
                  </a:lnTo>
                  <a:lnTo>
                    <a:pt x="123576" y="42781"/>
                  </a:lnTo>
                  <a:lnTo>
                    <a:pt x="120251" y="32699"/>
                  </a:lnTo>
                  <a:lnTo>
                    <a:pt x="113802" y="24567"/>
                  </a:lnTo>
                  <a:lnTo>
                    <a:pt x="85909" y="7084"/>
                  </a:lnTo>
                  <a:lnTo>
                    <a:pt x="67898" y="0"/>
                  </a:lnTo>
                  <a:lnTo>
                    <a:pt x="48604" y="143"/>
                  </a:lnTo>
                  <a:lnTo>
                    <a:pt x="21671" y="8158"/>
                  </a:lnTo>
                  <a:lnTo>
                    <a:pt x="8538" y="16234"/>
                  </a:lnTo>
                  <a:lnTo>
                    <a:pt x="349" y="26879"/>
                  </a:lnTo>
                  <a:lnTo>
                    <a:pt x="0" y="32681"/>
                  </a:lnTo>
                  <a:lnTo>
                    <a:pt x="5257" y="44772"/>
                  </a:lnTo>
                  <a:lnTo>
                    <a:pt x="18411" y="55320"/>
                  </a:lnTo>
                  <a:lnTo>
                    <a:pt x="37428" y="64006"/>
                  </a:lnTo>
                  <a:lnTo>
                    <a:pt x="75901" y="72157"/>
                  </a:lnTo>
                  <a:lnTo>
                    <a:pt x="119286" y="73475"/>
                  </a:lnTo>
                  <a:lnTo>
                    <a:pt x="165459" y="65555"/>
                  </a:lnTo>
                  <a:lnTo>
                    <a:pt x="215202" y="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6618"/>
            <p:cNvSpPr/>
            <p:nvPr>
              <p:custDataLst>
                <p:tags r:id="rId98"/>
              </p:custDataLst>
            </p:nvPr>
          </p:nvSpPr>
          <p:spPr>
            <a:xfrm>
              <a:off x="7029450" y="683318"/>
              <a:ext cx="71159" cy="256483"/>
            </a:xfrm>
            <a:custGeom>
              <a:avLst/>
              <a:gdLst/>
              <a:ahLst/>
              <a:cxnLst/>
              <a:rect l="0" t="0" r="0" b="0"/>
              <a:pathLst>
                <a:path w="71159" h="256483">
                  <a:moveTo>
                    <a:pt x="25400" y="15182"/>
                  </a:moveTo>
                  <a:lnTo>
                    <a:pt x="25400" y="15182"/>
                  </a:lnTo>
                  <a:lnTo>
                    <a:pt x="25400" y="8440"/>
                  </a:lnTo>
                  <a:lnTo>
                    <a:pt x="27281" y="3249"/>
                  </a:lnTo>
                  <a:lnTo>
                    <a:pt x="28770" y="876"/>
                  </a:lnTo>
                  <a:lnTo>
                    <a:pt x="31175" y="0"/>
                  </a:lnTo>
                  <a:lnTo>
                    <a:pt x="37609" y="909"/>
                  </a:lnTo>
                  <a:lnTo>
                    <a:pt x="45172" y="7427"/>
                  </a:lnTo>
                  <a:lnTo>
                    <a:pt x="53238" y="19497"/>
                  </a:lnTo>
                  <a:lnTo>
                    <a:pt x="68032" y="63620"/>
                  </a:lnTo>
                  <a:lnTo>
                    <a:pt x="71158" y="91743"/>
                  </a:lnTo>
                  <a:lnTo>
                    <a:pt x="64984" y="138605"/>
                  </a:lnTo>
                  <a:lnTo>
                    <a:pt x="52101" y="183377"/>
                  </a:lnTo>
                  <a:lnTo>
                    <a:pt x="28294" y="221651"/>
                  </a:lnTo>
                  <a:lnTo>
                    <a:pt x="0" y="25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1" name="SMARTInkShape-6619"/>
          <p:cNvSpPr/>
          <p:nvPr>
            <p:custDataLst>
              <p:tags r:id="rId9"/>
            </p:custDataLst>
          </p:nvPr>
        </p:nvSpPr>
        <p:spPr>
          <a:xfrm>
            <a:off x="7670800" y="946150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6350" y="6350"/>
                </a:moveTo>
                <a:lnTo>
                  <a:pt x="6350" y="635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9" name="SMARTInkShape-Group984"/>
          <p:cNvGrpSpPr/>
          <p:nvPr/>
        </p:nvGrpSpPr>
        <p:grpSpPr>
          <a:xfrm>
            <a:off x="8440913" y="693466"/>
            <a:ext cx="626888" cy="392474"/>
            <a:chOff x="8440913" y="693466"/>
            <a:chExt cx="626888" cy="392474"/>
          </a:xfrm>
        </p:grpSpPr>
        <p:sp>
          <p:nvSpPr>
            <p:cNvPr id="572" name="SMARTInkShape-6620"/>
            <p:cNvSpPr/>
            <p:nvPr>
              <p:custDataLst>
                <p:tags r:id="rId90"/>
              </p:custDataLst>
            </p:nvPr>
          </p:nvSpPr>
          <p:spPr>
            <a:xfrm>
              <a:off x="9056243" y="1060450"/>
              <a:ext cx="11558" cy="12701"/>
            </a:xfrm>
            <a:custGeom>
              <a:avLst/>
              <a:gdLst/>
              <a:ahLst/>
              <a:cxnLst/>
              <a:rect l="0" t="0" r="0" b="0"/>
              <a:pathLst>
                <a:path w="11558" h="12701">
                  <a:moveTo>
                    <a:pt x="11557" y="0"/>
                  </a:moveTo>
                  <a:lnTo>
                    <a:pt x="11557" y="0"/>
                  </a:lnTo>
                  <a:lnTo>
                    <a:pt x="8186" y="6742"/>
                  </a:lnTo>
                  <a:lnTo>
                    <a:pt x="6488" y="8728"/>
                  </a:lnTo>
                  <a:lnTo>
                    <a:pt x="0" y="12177"/>
                  </a:lnTo>
                  <a:lnTo>
                    <a:pt x="324" y="12351"/>
                  </a:lnTo>
                  <a:lnTo>
                    <a:pt x="520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6621"/>
            <p:cNvSpPr/>
            <p:nvPr>
              <p:custDataLst>
                <p:tags r:id="rId91"/>
              </p:custDataLst>
            </p:nvPr>
          </p:nvSpPr>
          <p:spPr>
            <a:xfrm>
              <a:off x="9055363" y="965200"/>
              <a:ext cx="12438" cy="50801"/>
            </a:xfrm>
            <a:custGeom>
              <a:avLst/>
              <a:gdLst/>
              <a:ahLst/>
              <a:cxnLst/>
              <a:rect l="0" t="0" r="0" b="0"/>
              <a:pathLst>
                <a:path w="12438" h="50801">
                  <a:moveTo>
                    <a:pt x="6087" y="0"/>
                  </a:moveTo>
                  <a:lnTo>
                    <a:pt x="6087" y="0"/>
                  </a:lnTo>
                  <a:lnTo>
                    <a:pt x="2716" y="0"/>
                  </a:lnTo>
                  <a:lnTo>
                    <a:pt x="1724" y="2117"/>
                  </a:lnTo>
                  <a:lnTo>
                    <a:pt x="0" y="23144"/>
                  </a:lnTo>
                  <a:lnTo>
                    <a:pt x="1243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6622"/>
            <p:cNvSpPr/>
            <p:nvPr>
              <p:custDataLst>
                <p:tags r:id="rId92"/>
              </p:custDataLst>
            </p:nvPr>
          </p:nvSpPr>
          <p:spPr>
            <a:xfrm>
              <a:off x="8825489" y="952500"/>
              <a:ext cx="178812" cy="129717"/>
            </a:xfrm>
            <a:custGeom>
              <a:avLst/>
              <a:gdLst/>
              <a:ahLst/>
              <a:cxnLst/>
              <a:rect l="0" t="0" r="0" b="0"/>
              <a:pathLst>
                <a:path w="178812" h="129717">
                  <a:moveTo>
                    <a:pt x="58161" y="0"/>
                  </a:moveTo>
                  <a:lnTo>
                    <a:pt x="58161" y="0"/>
                  </a:lnTo>
                  <a:lnTo>
                    <a:pt x="48048" y="0"/>
                  </a:lnTo>
                  <a:lnTo>
                    <a:pt x="31647" y="6742"/>
                  </a:lnTo>
                  <a:lnTo>
                    <a:pt x="13380" y="24419"/>
                  </a:lnTo>
                  <a:lnTo>
                    <a:pt x="1305" y="47530"/>
                  </a:lnTo>
                  <a:lnTo>
                    <a:pt x="0" y="75623"/>
                  </a:lnTo>
                  <a:lnTo>
                    <a:pt x="7453" y="99548"/>
                  </a:lnTo>
                  <a:lnTo>
                    <a:pt x="18600" y="120042"/>
                  </a:lnTo>
                  <a:lnTo>
                    <a:pt x="23320" y="124478"/>
                  </a:lnTo>
                  <a:lnTo>
                    <a:pt x="34210" y="129407"/>
                  </a:lnTo>
                  <a:lnTo>
                    <a:pt x="46104" y="129716"/>
                  </a:lnTo>
                  <a:lnTo>
                    <a:pt x="52240" y="128811"/>
                  </a:lnTo>
                  <a:lnTo>
                    <a:pt x="56331" y="126796"/>
                  </a:lnTo>
                  <a:lnTo>
                    <a:pt x="59058" y="124042"/>
                  </a:lnTo>
                  <a:lnTo>
                    <a:pt x="60876" y="120794"/>
                  </a:lnTo>
                  <a:lnTo>
                    <a:pt x="64192" y="79517"/>
                  </a:lnTo>
                  <a:lnTo>
                    <a:pt x="60607" y="66856"/>
                  </a:lnTo>
                  <a:lnTo>
                    <a:pt x="57674" y="61504"/>
                  </a:lnTo>
                  <a:lnTo>
                    <a:pt x="57129" y="55819"/>
                  </a:lnTo>
                  <a:lnTo>
                    <a:pt x="60752" y="33369"/>
                  </a:lnTo>
                  <a:lnTo>
                    <a:pt x="60018" y="24003"/>
                  </a:lnTo>
                  <a:lnTo>
                    <a:pt x="63572" y="11502"/>
                  </a:lnTo>
                  <a:lnTo>
                    <a:pt x="69761" y="1654"/>
                  </a:lnTo>
                  <a:lnTo>
                    <a:pt x="72254" y="735"/>
                  </a:lnTo>
                  <a:lnTo>
                    <a:pt x="82974" y="145"/>
                  </a:lnTo>
                  <a:lnTo>
                    <a:pt x="97969" y="6785"/>
                  </a:lnTo>
                  <a:lnTo>
                    <a:pt x="115816" y="24431"/>
                  </a:lnTo>
                  <a:lnTo>
                    <a:pt x="122589" y="41432"/>
                  </a:lnTo>
                  <a:lnTo>
                    <a:pt x="130956" y="85680"/>
                  </a:lnTo>
                  <a:lnTo>
                    <a:pt x="128539" y="113484"/>
                  </a:lnTo>
                  <a:lnTo>
                    <a:pt x="127658" y="115167"/>
                  </a:lnTo>
                  <a:lnTo>
                    <a:pt x="126365" y="115584"/>
                  </a:lnTo>
                  <a:lnTo>
                    <a:pt x="124796" y="115156"/>
                  </a:lnTo>
                  <a:lnTo>
                    <a:pt x="121173" y="109036"/>
                  </a:lnTo>
                  <a:lnTo>
                    <a:pt x="117918" y="97849"/>
                  </a:lnTo>
                  <a:lnTo>
                    <a:pt x="117491" y="71718"/>
                  </a:lnTo>
                  <a:lnTo>
                    <a:pt x="125679" y="43749"/>
                  </a:lnTo>
                  <a:lnTo>
                    <a:pt x="133090" y="30968"/>
                  </a:lnTo>
                  <a:lnTo>
                    <a:pt x="142968" y="22465"/>
                  </a:lnTo>
                  <a:lnTo>
                    <a:pt x="17881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6623"/>
            <p:cNvSpPr/>
            <p:nvPr>
              <p:custDataLst>
                <p:tags r:id="rId93"/>
              </p:custDataLst>
            </p:nvPr>
          </p:nvSpPr>
          <p:spPr>
            <a:xfrm>
              <a:off x="8794750" y="914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6624"/>
            <p:cNvSpPr/>
            <p:nvPr>
              <p:custDataLst>
                <p:tags r:id="rId94"/>
              </p:custDataLst>
            </p:nvPr>
          </p:nvSpPr>
          <p:spPr>
            <a:xfrm>
              <a:off x="8745715" y="965200"/>
              <a:ext cx="10936" cy="82551"/>
            </a:xfrm>
            <a:custGeom>
              <a:avLst/>
              <a:gdLst/>
              <a:ahLst/>
              <a:cxnLst/>
              <a:rect l="0" t="0" r="0" b="0"/>
              <a:pathLst>
                <a:path w="10936" h="82551">
                  <a:moveTo>
                    <a:pt x="10935" y="0"/>
                  </a:moveTo>
                  <a:lnTo>
                    <a:pt x="10935" y="0"/>
                  </a:lnTo>
                  <a:lnTo>
                    <a:pt x="2207" y="19573"/>
                  </a:lnTo>
                  <a:lnTo>
                    <a:pt x="0" y="31982"/>
                  </a:lnTo>
                  <a:lnTo>
                    <a:pt x="4585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6625"/>
            <p:cNvSpPr/>
            <p:nvPr>
              <p:custDataLst>
                <p:tags r:id="rId95"/>
              </p:custDataLst>
            </p:nvPr>
          </p:nvSpPr>
          <p:spPr>
            <a:xfrm>
              <a:off x="8588179" y="937164"/>
              <a:ext cx="111322" cy="120152"/>
            </a:xfrm>
            <a:custGeom>
              <a:avLst/>
              <a:gdLst/>
              <a:ahLst/>
              <a:cxnLst/>
              <a:rect l="0" t="0" r="0" b="0"/>
              <a:pathLst>
                <a:path w="111322" h="120152">
                  <a:moveTo>
                    <a:pt x="3371" y="15336"/>
                  </a:moveTo>
                  <a:lnTo>
                    <a:pt x="3371" y="15336"/>
                  </a:lnTo>
                  <a:lnTo>
                    <a:pt x="3371" y="11965"/>
                  </a:lnTo>
                  <a:lnTo>
                    <a:pt x="1490" y="8428"/>
                  </a:lnTo>
                  <a:lnTo>
                    <a:pt x="0" y="6498"/>
                  </a:lnTo>
                  <a:lnTo>
                    <a:pt x="418" y="4505"/>
                  </a:lnTo>
                  <a:lnTo>
                    <a:pt x="4645" y="409"/>
                  </a:lnTo>
                  <a:lnTo>
                    <a:pt x="14990" y="0"/>
                  </a:lnTo>
                  <a:lnTo>
                    <a:pt x="28291" y="2876"/>
                  </a:lnTo>
                  <a:lnTo>
                    <a:pt x="41257" y="8857"/>
                  </a:lnTo>
                  <a:lnTo>
                    <a:pt x="52194" y="19983"/>
                  </a:lnTo>
                  <a:lnTo>
                    <a:pt x="61054" y="35746"/>
                  </a:lnTo>
                  <a:lnTo>
                    <a:pt x="68596" y="67715"/>
                  </a:lnTo>
                  <a:lnTo>
                    <a:pt x="66284" y="97727"/>
                  </a:lnTo>
                  <a:lnTo>
                    <a:pt x="56045" y="119641"/>
                  </a:lnTo>
                  <a:lnTo>
                    <a:pt x="54714" y="120151"/>
                  </a:lnTo>
                  <a:lnTo>
                    <a:pt x="53122" y="119785"/>
                  </a:lnTo>
                  <a:lnTo>
                    <a:pt x="51356" y="118835"/>
                  </a:lnTo>
                  <a:lnTo>
                    <a:pt x="49391" y="110254"/>
                  </a:lnTo>
                  <a:lnTo>
                    <a:pt x="50168" y="87675"/>
                  </a:lnTo>
                  <a:lnTo>
                    <a:pt x="54509" y="68653"/>
                  </a:lnTo>
                  <a:lnTo>
                    <a:pt x="68852" y="40228"/>
                  </a:lnTo>
                  <a:lnTo>
                    <a:pt x="80453" y="27340"/>
                  </a:lnTo>
                  <a:lnTo>
                    <a:pt x="92662" y="20671"/>
                  </a:lnTo>
                  <a:lnTo>
                    <a:pt x="111321" y="15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6626"/>
            <p:cNvSpPr/>
            <p:nvPr>
              <p:custDataLst>
                <p:tags r:id="rId96"/>
              </p:custDataLst>
            </p:nvPr>
          </p:nvSpPr>
          <p:spPr>
            <a:xfrm>
              <a:off x="8440913" y="693466"/>
              <a:ext cx="200699" cy="392474"/>
            </a:xfrm>
            <a:custGeom>
              <a:avLst/>
              <a:gdLst/>
              <a:ahLst/>
              <a:cxnLst/>
              <a:rect l="0" t="0" r="0" b="0"/>
              <a:pathLst>
                <a:path w="200699" h="392474">
                  <a:moveTo>
                    <a:pt x="23637" y="93934"/>
                  </a:moveTo>
                  <a:lnTo>
                    <a:pt x="23637" y="93934"/>
                  </a:lnTo>
                  <a:lnTo>
                    <a:pt x="20266" y="93934"/>
                  </a:lnTo>
                  <a:lnTo>
                    <a:pt x="16729" y="99578"/>
                  </a:lnTo>
                  <a:lnTo>
                    <a:pt x="8710" y="123820"/>
                  </a:lnTo>
                  <a:lnTo>
                    <a:pt x="5809" y="161036"/>
                  </a:lnTo>
                  <a:lnTo>
                    <a:pt x="5130" y="195489"/>
                  </a:lnTo>
                  <a:lnTo>
                    <a:pt x="4827" y="233614"/>
                  </a:lnTo>
                  <a:lnTo>
                    <a:pt x="4695" y="271725"/>
                  </a:lnTo>
                  <a:lnTo>
                    <a:pt x="4634" y="309830"/>
                  </a:lnTo>
                  <a:lnTo>
                    <a:pt x="5313" y="344404"/>
                  </a:lnTo>
                  <a:lnTo>
                    <a:pt x="10350" y="391458"/>
                  </a:lnTo>
                  <a:lnTo>
                    <a:pt x="10546" y="392473"/>
                  </a:lnTo>
                  <a:lnTo>
                    <a:pt x="10675" y="392443"/>
                  </a:lnTo>
                  <a:lnTo>
                    <a:pt x="10903" y="357236"/>
                  </a:lnTo>
                  <a:lnTo>
                    <a:pt x="9511" y="327374"/>
                  </a:lnTo>
                  <a:lnTo>
                    <a:pt x="4189" y="290583"/>
                  </a:lnTo>
                  <a:lnTo>
                    <a:pt x="882" y="245069"/>
                  </a:lnTo>
                  <a:lnTo>
                    <a:pt x="0" y="220090"/>
                  </a:lnTo>
                  <a:lnTo>
                    <a:pt x="4665" y="173522"/>
                  </a:lnTo>
                  <a:lnTo>
                    <a:pt x="13794" y="130718"/>
                  </a:lnTo>
                  <a:lnTo>
                    <a:pt x="24907" y="92879"/>
                  </a:lnTo>
                  <a:lnTo>
                    <a:pt x="43063" y="49955"/>
                  </a:lnTo>
                  <a:lnTo>
                    <a:pt x="68590" y="18266"/>
                  </a:lnTo>
                  <a:lnTo>
                    <a:pt x="90183" y="5505"/>
                  </a:lnTo>
                  <a:lnTo>
                    <a:pt x="101867" y="1115"/>
                  </a:lnTo>
                  <a:lnTo>
                    <a:pt x="126139" y="0"/>
                  </a:lnTo>
                  <a:lnTo>
                    <a:pt x="150332" y="5619"/>
                  </a:lnTo>
                  <a:lnTo>
                    <a:pt x="172844" y="17523"/>
                  </a:lnTo>
                  <a:lnTo>
                    <a:pt x="188964" y="35985"/>
                  </a:lnTo>
                  <a:lnTo>
                    <a:pt x="195238" y="46834"/>
                  </a:lnTo>
                  <a:lnTo>
                    <a:pt x="200329" y="72060"/>
                  </a:lnTo>
                  <a:lnTo>
                    <a:pt x="200698" y="85701"/>
                  </a:lnTo>
                  <a:lnTo>
                    <a:pt x="191701" y="112147"/>
                  </a:lnTo>
                  <a:lnTo>
                    <a:pt x="175238" y="136601"/>
                  </a:lnTo>
                  <a:lnTo>
                    <a:pt x="142168" y="164824"/>
                  </a:lnTo>
                  <a:lnTo>
                    <a:pt x="106265" y="181339"/>
                  </a:lnTo>
                  <a:lnTo>
                    <a:pt x="73677" y="186154"/>
                  </a:lnTo>
                  <a:lnTo>
                    <a:pt x="48655" y="183426"/>
                  </a:lnTo>
                  <a:lnTo>
                    <a:pt x="36337" y="176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985"/>
          <p:cNvGrpSpPr/>
          <p:nvPr/>
        </p:nvGrpSpPr>
        <p:grpSpPr>
          <a:xfrm>
            <a:off x="9373483" y="820294"/>
            <a:ext cx="619573" cy="341757"/>
            <a:chOff x="9373483" y="820294"/>
            <a:chExt cx="619573" cy="341757"/>
          </a:xfrm>
        </p:grpSpPr>
        <p:sp>
          <p:nvSpPr>
            <p:cNvPr id="580" name="SMARTInkShape-6627"/>
            <p:cNvSpPr/>
            <p:nvPr>
              <p:custDataLst>
                <p:tags r:id="rId85"/>
              </p:custDataLst>
            </p:nvPr>
          </p:nvSpPr>
          <p:spPr>
            <a:xfrm>
              <a:off x="9937750" y="901700"/>
              <a:ext cx="55306" cy="234951"/>
            </a:xfrm>
            <a:custGeom>
              <a:avLst/>
              <a:gdLst/>
              <a:ahLst/>
              <a:cxnLst/>
              <a:rect l="0" t="0" r="0" b="0"/>
              <a:pathLst>
                <a:path w="55306" h="234951">
                  <a:moveTo>
                    <a:pt x="12700" y="0"/>
                  </a:moveTo>
                  <a:lnTo>
                    <a:pt x="12700" y="0"/>
                  </a:lnTo>
                  <a:lnTo>
                    <a:pt x="18476" y="7186"/>
                  </a:lnTo>
                  <a:lnTo>
                    <a:pt x="39836" y="44813"/>
                  </a:lnTo>
                  <a:lnTo>
                    <a:pt x="50922" y="84931"/>
                  </a:lnTo>
                  <a:lnTo>
                    <a:pt x="55305" y="129195"/>
                  </a:lnTo>
                  <a:lnTo>
                    <a:pt x="49861" y="170219"/>
                  </a:lnTo>
                  <a:lnTo>
                    <a:pt x="37448" y="192540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6628"/>
            <p:cNvSpPr/>
            <p:nvPr>
              <p:custDataLst>
                <p:tags r:id="rId86"/>
              </p:custDataLst>
            </p:nvPr>
          </p:nvSpPr>
          <p:spPr>
            <a:xfrm>
              <a:off x="9758551" y="933512"/>
              <a:ext cx="160150" cy="179939"/>
            </a:xfrm>
            <a:custGeom>
              <a:avLst/>
              <a:gdLst/>
              <a:ahLst/>
              <a:cxnLst/>
              <a:rect l="0" t="0" r="0" b="0"/>
              <a:pathLst>
                <a:path w="160150" h="179939">
                  <a:moveTo>
                    <a:pt x="90299" y="50738"/>
                  </a:moveTo>
                  <a:lnTo>
                    <a:pt x="90299" y="50738"/>
                  </a:lnTo>
                  <a:lnTo>
                    <a:pt x="79454" y="41304"/>
                  </a:lnTo>
                  <a:lnTo>
                    <a:pt x="69250" y="36432"/>
                  </a:lnTo>
                  <a:lnTo>
                    <a:pt x="59544" y="35678"/>
                  </a:lnTo>
                  <a:lnTo>
                    <a:pt x="49818" y="38400"/>
                  </a:lnTo>
                  <a:lnTo>
                    <a:pt x="32444" y="48572"/>
                  </a:lnTo>
                  <a:lnTo>
                    <a:pt x="20136" y="58947"/>
                  </a:lnTo>
                  <a:lnTo>
                    <a:pt x="11373" y="74377"/>
                  </a:lnTo>
                  <a:lnTo>
                    <a:pt x="0" y="113028"/>
                  </a:lnTo>
                  <a:lnTo>
                    <a:pt x="726" y="158250"/>
                  </a:lnTo>
                  <a:lnTo>
                    <a:pt x="950" y="166863"/>
                  </a:lnTo>
                  <a:lnTo>
                    <a:pt x="3216" y="172604"/>
                  </a:lnTo>
                  <a:lnTo>
                    <a:pt x="6844" y="176432"/>
                  </a:lnTo>
                  <a:lnTo>
                    <a:pt x="11379" y="178984"/>
                  </a:lnTo>
                  <a:lnTo>
                    <a:pt x="25825" y="179938"/>
                  </a:lnTo>
                  <a:lnTo>
                    <a:pt x="34616" y="179205"/>
                  </a:lnTo>
                  <a:lnTo>
                    <a:pt x="50026" y="170864"/>
                  </a:lnTo>
                  <a:lnTo>
                    <a:pt x="63229" y="157044"/>
                  </a:lnTo>
                  <a:lnTo>
                    <a:pt x="85081" y="117546"/>
                  </a:lnTo>
                  <a:lnTo>
                    <a:pt x="95034" y="94541"/>
                  </a:lnTo>
                  <a:lnTo>
                    <a:pt x="99933" y="61757"/>
                  </a:lnTo>
                  <a:lnTo>
                    <a:pt x="96525" y="31111"/>
                  </a:lnTo>
                  <a:lnTo>
                    <a:pt x="90479" y="15204"/>
                  </a:lnTo>
                  <a:lnTo>
                    <a:pt x="79325" y="4841"/>
                  </a:lnTo>
                  <a:lnTo>
                    <a:pt x="72400" y="1090"/>
                  </a:lnTo>
                  <a:lnTo>
                    <a:pt x="66371" y="0"/>
                  </a:lnTo>
                  <a:lnTo>
                    <a:pt x="60940" y="685"/>
                  </a:lnTo>
                  <a:lnTo>
                    <a:pt x="55910" y="2553"/>
                  </a:lnTo>
                  <a:lnTo>
                    <a:pt x="35347" y="18665"/>
                  </a:lnTo>
                  <a:lnTo>
                    <a:pt x="18120" y="41313"/>
                  </a:lnTo>
                  <a:lnTo>
                    <a:pt x="10822" y="62527"/>
                  </a:lnTo>
                  <a:lnTo>
                    <a:pt x="12620" y="68475"/>
                  </a:lnTo>
                  <a:lnTo>
                    <a:pt x="22143" y="78847"/>
                  </a:lnTo>
                  <a:lnTo>
                    <a:pt x="43372" y="89249"/>
                  </a:lnTo>
                  <a:lnTo>
                    <a:pt x="85967" y="93309"/>
                  </a:lnTo>
                  <a:lnTo>
                    <a:pt x="131385" y="86167"/>
                  </a:lnTo>
                  <a:lnTo>
                    <a:pt x="160149" y="76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6629"/>
            <p:cNvSpPr/>
            <p:nvPr>
              <p:custDataLst>
                <p:tags r:id="rId87"/>
              </p:custDataLst>
            </p:nvPr>
          </p:nvSpPr>
          <p:spPr>
            <a:xfrm>
              <a:off x="9624012" y="890406"/>
              <a:ext cx="85139" cy="244411"/>
            </a:xfrm>
            <a:custGeom>
              <a:avLst/>
              <a:gdLst/>
              <a:ahLst/>
              <a:cxnLst/>
              <a:rect l="0" t="0" r="0" b="0"/>
              <a:pathLst>
                <a:path w="85139" h="244411">
                  <a:moveTo>
                    <a:pt x="85138" y="17644"/>
                  </a:moveTo>
                  <a:lnTo>
                    <a:pt x="85138" y="17644"/>
                  </a:lnTo>
                  <a:lnTo>
                    <a:pt x="85136" y="3338"/>
                  </a:lnTo>
                  <a:lnTo>
                    <a:pt x="84433" y="1757"/>
                  </a:lnTo>
                  <a:lnTo>
                    <a:pt x="83257" y="702"/>
                  </a:lnTo>
                  <a:lnTo>
                    <a:pt x="81767" y="0"/>
                  </a:lnTo>
                  <a:lnTo>
                    <a:pt x="69558" y="2381"/>
                  </a:lnTo>
                  <a:lnTo>
                    <a:pt x="65577" y="6058"/>
                  </a:lnTo>
                  <a:lnTo>
                    <a:pt x="41647" y="46814"/>
                  </a:lnTo>
                  <a:lnTo>
                    <a:pt x="25293" y="85632"/>
                  </a:lnTo>
                  <a:lnTo>
                    <a:pt x="14089" y="119592"/>
                  </a:lnTo>
                  <a:lnTo>
                    <a:pt x="4172" y="155382"/>
                  </a:lnTo>
                  <a:lnTo>
                    <a:pt x="0" y="198626"/>
                  </a:lnTo>
                  <a:lnTo>
                    <a:pt x="4024" y="222728"/>
                  </a:lnTo>
                  <a:lnTo>
                    <a:pt x="9189" y="231273"/>
                  </a:lnTo>
                  <a:lnTo>
                    <a:pt x="24336" y="242647"/>
                  </a:lnTo>
                  <a:lnTo>
                    <a:pt x="46589" y="244410"/>
                  </a:lnTo>
                  <a:lnTo>
                    <a:pt x="85138" y="2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6630"/>
            <p:cNvSpPr/>
            <p:nvPr>
              <p:custDataLst>
                <p:tags r:id="rId88"/>
              </p:custDataLst>
            </p:nvPr>
          </p:nvSpPr>
          <p:spPr>
            <a:xfrm>
              <a:off x="9373483" y="1022350"/>
              <a:ext cx="145168" cy="44451"/>
            </a:xfrm>
            <a:custGeom>
              <a:avLst/>
              <a:gdLst/>
              <a:ahLst/>
              <a:cxnLst/>
              <a:rect l="0" t="0" r="0" b="0"/>
              <a:pathLst>
                <a:path w="145168" h="44451">
                  <a:moveTo>
                    <a:pt x="5467" y="44450"/>
                  </a:moveTo>
                  <a:lnTo>
                    <a:pt x="5467" y="44450"/>
                  </a:lnTo>
                  <a:lnTo>
                    <a:pt x="440" y="32516"/>
                  </a:lnTo>
                  <a:lnTo>
                    <a:pt x="0" y="30144"/>
                  </a:lnTo>
                  <a:lnTo>
                    <a:pt x="1821" y="27857"/>
                  </a:lnTo>
                  <a:lnTo>
                    <a:pt x="9491" y="23435"/>
                  </a:lnTo>
                  <a:lnTo>
                    <a:pt x="51234" y="10483"/>
                  </a:lnTo>
                  <a:lnTo>
                    <a:pt x="89112" y="3420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6631"/>
            <p:cNvSpPr/>
            <p:nvPr>
              <p:custDataLst>
                <p:tags r:id="rId89"/>
              </p:custDataLst>
            </p:nvPr>
          </p:nvSpPr>
          <p:spPr>
            <a:xfrm>
              <a:off x="9414237" y="820294"/>
              <a:ext cx="85364" cy="341757"/>
            </a:xfrm>
            <a:custGeom>
              <a:avLst/>
              <a:gdLst/>
              <a:ahLst/>
              <a:cxnLst/>
              <a:rect l="0" t="0" r="0" b="0"/>
              <a:pathLst>
                <a:path w="85364" h="341757">
                  <a:moveTo>
                    <a:pt x="85363" y="11556"/>
                  </a:moveTo>
                  <a:lnTo>
                    <a:pt x="85363" y="11556"/>
                  </a:lnTo>
                  <a:lnTo>
                    <a:pt x="79587" y="6486"/>
                  </a:lnTo>
                  <a:lnTo>
                    <a:pt x="69461" y="1430"/>
                  </a:lnTo>
                  <a:lnTo>
                    <a:pt x="61598" y="0"/>
                  </a:lnTo>
                  <a:lnTo>
                    <a:pt x="51517" y="5009"/>
                  </a:lnTo>
                  <a:lnTo>
                    <a:pt x="39980" y="15702"/>
                  </a:lnTo>
                  <a:lnTo>
                    <a:pt x="21587" y="44378"/>
                  </a:lnTo>
                  <a:lnTo>
                    <a:pt x="4849" y="91836"/>
                  </a:lnTo>
                  <a:lnTo>
                    <a:pt x="190" y="127669"/>
                  </a:lnTo>
                  <a:lnTo>
                    <a:pt x="0" y="166643"/>
                  </a:lnTo>
                  <a:lnTo>
                    <a:pt x="2974" y="206073"/>
                  </a:lnTo>
                  <a:lnTo>
                    <a:pt x="8999" y="242411"/>
                  </a:lnTo>
                  <a:lnTo>
                    <a:pt x="16379" y="275495"/>
                  </a:lnTo>
                  <a:lnTo>
                    <a:pt x="26588" y="314362"/>
                  </a:lnTo>
                  <a:lnTo>
                    <a:pt x="34563" y="34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6" name="SMARTInkShape-6632"/>
          <p:cNvSpPr/>
          <p:nvPr>
            <p:custDataLst>
              <p:tags r:id="rId10"/>
            </p:custDataLst>
          </p:nvPr>
        </p:nvSpPr>
        <p:spPr>
          <a:xfrm>
            <a:off x="10221237" y="934333"/>
            <a:ext cx="262614" cy="175296"/>
          </a:xfrm>
          <a:custGeom>
            <a:avLst/>
            <a:gdLst/>
            <a:ahLst/>
            <a:cxnLst/>
            <a:rect l="0" t="0" r="0" b="0"/>
            <a:pathLst>
              <a:path w="262614" h="175296">
                <a:moveTo>
                  <a:pt x="186413" y="5467"/>
                </a:moveTo>
                <a:lnTo>
                  <a:pt x="186413" y="5467"/>
                </a:lnTo>
                <a:lnTo>
                  <a:pt x="198346" y="441"/>
                </a:lnTo>
                <a:lnTo>
                  <a:pt x="200718" y="0"/>
                </a:lnTo>
                <a:lnTo>
                  <a:pt x="202298" y="1116"/>
                </a:lnTo>
                <a:lnTo>
                  <a:pt x="204058" y="6121"/>
                </a:lnTo>
                <a:lnTo>
                  <a:pt x="201676" y="20242"/>
                </a:lnTo>
                <a:lnTo>
                  <a:pt x="182998" y="59891"/>
                </a:lnTo>
                <a:lnTo>
                  <a:pt x="155925" y="99596"/>
                </a:lnTo>
                <a:lnTo>
                  <a:pt x="121405" y="137074"/>
                </a:lnTo>
                <a:lnTo>
                  <a:pt x="84369" y="164563"/>
                </a:lnTo>
                <a:lnTo>
                  <a:pt x="59217" y="174484"/>
                </a:lnTo>
                <a:lnTo>
                  <a:pt x="48697" y="175295"/>
                </a:lnTo>
                <a:lnTo>
                  <a:pt x="31367" y="170552"/>
                </a:lnTo>
                <a:lnTo>
                  <a:pt x="16609" y="157625"/>
                </a:lnTo>
                <a:lnTo>
                  <a:pt x="5112" y="140121"/>
                </a:lnTo>
                <a:lnTo>
                  <a:pt x="0" y="120581"/>
                </a:lnTo>
                <a:lnTo>
                  <a:pt x="754" y="112549"/>
                </a:lnTo>
                <a:lnTo>
                  <a:pt x="7239" y="99861"/>
                </a:lnTo>
                <a:lnTo>
                  <a:pt x="12634" y="95913"/>
                </a:lnTo>
                <a:lnTo>
                  <a:pt x="26158" y="91526"/>
                </a:lnTo>
                <a:lnTo>
                  <a:pt x="59752" y="92428"/>
                </a:lnTo>
                <a:lnTo>
                  <a:pt x="100983" y="103905"/>
                </a:lnTo>
                <a:lnTo>
                  <a:pt x="144481" y="120712"/>
                </a:lnTo>
                <a:lnTo>
                  <a:pt x="181907" y="142468"/>
                </a:lnTo>
                <a:lnTo>
                  <a:pt x="228110" y="167773"/>
                </a:lnTo>
                <a:lnTo>
                  <a:pt x="241634" y="172147"/>
                </a:lnTo>
                <a:lnTo>
                  <a:pt x="262613" y="1705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0" name="SMARTInkShape-Group987"/>
          <p:cNvGrpSpPr/>
          <p:nvPr/>
        </p:nvGrpSpPr>
        <p:grpSpPr>
          <a:xfrm>
            <a:off x="10934700" y="876561"/>
            <a:ext cx="393701" cy="371631"/>
            <a:chOff x="10934700" y="876561"/>
            <a:chExt cx="393701" cy="371631"/>
          </a:xfrm>
        </p:grpSpPr>
        <p:sp>
          <p:nvSpPr>
            <p:cNvPr id="587" name="SMARTInkShape-6633"/>
            <p:cNvSpPr/>
            <p:nvPr>
              <p:custDataLst>
                <p:tags r:id="rId82"/>
              </p:custDataLst>
            </p:nvPr>
          </p:nvSpPr>
          <p:spPr>
            <a:xfrm>
              <a:off x="11148680" y="1077150"/>
              <a:ext cx="179721" cy="171042"/>
            </a:xfrm>
            <a:custGeom>
              <a:avLst/>
              <a:gdLst/>
              <a:ahLst/>
              <a:cxnLst/>
              <a:rect l="0" t="0" r="0" b="0"/>
              <a:pathLst>
                <a:path w="179721" h="171042">
                  <a:moveTo>
                    <a:pt x="90820" y="8700"/>
                  </a:moveTo>
                  <a:lnTo>
                    <a:pt x="90820" y="8700"/>
                  </a:lnTo>
                  <a:lnTo>
                    <a:pt x="90820" y="3233"/>
                  </a:lnTo>
                  <a:lnTo>
                    <a:pt x="84077" y="2611"/>
                  </a:lnTo>
                  <a:lnTo>
                    <a:pt x="77006" y="6229"/>
                  </a:lnTo>
                  <a:lnTo>
                    <a:pt x="51737" y="26144"/>
                  </a:lnTo>
                  <a:lnTo>
                    <a:pt x="24211" y="71266"/>
                  </a:lnTo>
                  <a:lnTo>
                    <a:pt x="7082" y="111945"/>
                  </a:lnTo>
                  <a:lnTo>
                    <a:pt x="0" y="137755"/>
                  </a:lnTo>
                  <a:lnTo>
                    <a:pt x="596" y="149784"/>
                  </a:lnTo>
                  <a:lnTo>
                    <a:pt x="5095" y="159834"/>
                  </a:lnTo>
                  <a:lnTo>
                    <a:pt x="8270" y="164489"/>
                  </a:lnTo>
                  <a:lnTo>
                    <a:pt x="12503" y="167593"/>
                  </a:lnTo>
                  <a:lnTo>
                    <a:pt x="22852" y="171041"/>
                  </a:lnTo>
                  <a:lnTo>
                    <a:pt x="27869" y="170550"/>
                  </a:lnTo>
                  <a:lnTo>
                    <a:pt x="57138" y="155881"/>
                  </a:lnTo>
                  <a:lnTo>
                    <a:pt x="93629" y="125913"/>
                  </a:lnTo>
                  <a:lnTo>
                    <a:pt x="116032" y="95266"/>
                  </a:lnTo>
                  <a:lnTo>
                    <a:pt x="126983" y="69627"/>
                  </a:lnTo>
                  <a:lnTo>
                    <a:pt x="130882" y="51301"/>
                  </a:lnTo>
                  <a:lnTo>
                    <a:pt x="130262" y="36100"/>
                  </a:lnTo>
                  <a:lnTo>
                    <a:pt x="125754" y="24170"/>
                  </a:lnTo>
                  <a:lnTo>
                    <a:pt x="122574" y="19014"/>
                  </a:lnTo>
                  <a:lnTo>
                    <a:pt x="113401" y="11402"/>
                  </a:lnTo>
                  <a:lnTo>
                    <a:pt x="90263" y="767"/>
                  </a:lnTo>
                  <a:lnTo>
                    <a:pt x="77874" y="0"/>
                  </a:lnTo>
                  <a:lnTo>
                    <a:pt x="56042" y="5257"/>
                  </a:lnTo>
                  <a:lnTo>
                    <a:pt x="46906" y="12814"/>
                  </a:lnTo>
                  <a:lnTo>
                    <a:pt x="26685" y="35922"/>
                  </a:lnTo>
                  <a:lnTo>
                    <a:pt x="23510" y="44552"/>
                  </a:lnTo>
                  <a:lnTo>
                    <a:pt x="23981" y="53092"/>
                  </a:lnTo>
                  <a:lnTo>
                    <a:pt x="25094" y="57345"/>
                  </a:lnTo>
                  <a:lnTo>
                    <a:pt x="31975" y="65833"/>
                  </a:lnTo>
                  <a:lnTo>
                    <a:pt x="36773" y="70072"/>
                  </a:lnTo>
                  <a:lnTo>
                    <a:pt x="51513" y="74782"/>
                  </a:lnTo>
                  <a:lnTo>
                    <a:pt x="89719" y="77806"/>
                  </a:lnTo>
                  <a:lnTo>
                    <a:pt x="127496" y="74958"/>
                  </a:lnTo>
                  <a:lnTo>
                    <a:pt x="179720" y="65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6634"/>
            <p:cNvSpPr/>
            <p:nvPr>
              <p:custDataLst>
                <p:tags r:id="rId83"/>
              </p:custDataLst>
            </p:nvPr>
          </p:nvSpPr>
          <p:spPr>
            <a:xfrm>
              <a:off x="11005169" y="921012"/>
              <a:ext cx="169688" cy="310889"/>
            </a:xfrm>
            <a:custGeom>
              <a:avLst/>
              <a:gdLst/>
              <a:ahLst/>
              <a:cxnLst/>
              <a:rect l="0" t="0" r="0" b="0"/>
              <a:pathLst>
                <a:path w="169688" h="310889">
                  <a:moveTo>
                    <a:pt x="158131" y="6088"/>
                  </a:moveTo>
                  <a:lnTo>
                    <a:pt x="158131" y="6088"/>
                  </a:lnTo>
                  <a:lnTo>
                    <a:pt x="161501" y="2717"/>
                  </a:lnTo>
                  <a:lnTo>
                    <a:pt x="165038" y="1062"/>
                  </a:lnTo>
                  <a:lnTo>
                    <a:pt x="169687" y="0"/>
                  </a:lnTo>
                  <a:lnTo>
                    <a:pt x="167120" y="9928"/>
                  </a:lnTo>
                  <a:lnTo>
                    <a:pt x="149087" y="48161"/>
                  </a:lnTo>
                  <a:lnTo>
                    <a:pt x="125659" y="89737"/>
                  </a:lnTo>
                  <a:lnTo>
                    <a:pt x="104189" y="123699"/>
                  </a:lnTo>
                  <a:lnTo>
                    <a:pt x="80533" y="159959"/>
                  </a:lnTo>
                  <a:lnTo>
                    <a:pt x="58026" y="195125"/>
                  </a:lnTo>
                  <a:lnTo>
                    <a:pt x="33454" y="237312"/>
                  </a:lnTo>
                  <a:lnTo>
                    <a:pt x="9952" y="277566"/>
                  </a:lnTo>
                  <a:lnTo>
                    <a:pt x="0" y="308427"/>
                  </a:lnTo>
                  <a:lnTo>
                    <a:pt x="500" y="309247"/>
                  </a:lnTo>
                  <a:lnTo>
                    <a:pt x="1537" y="309794"/>
                  </a:lnTo>
                  <a:lnTo>
                    <a:pt x="5731" y="31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6635"/>
            <p:cNvSpPr/>
            <p:nvPr>
              <p:custDataLst>
                <p:tags r:id="rId84"/>
              </p:custDataLst>
            </p:nvPr>
          </p:nvSpPr>
          <p:spPr>
            <a:xfrm>
              <a:off x="10934700" y="876561"/>
              <a:ext cx="19051" cy="177540"/>
            </a:xfrm>
            <a:custGeom>
              <a:avLst/>
              <a:gdLst/>
              <a:ahLst/>
              <a:cxnLst/>
              <a:rect l="0" t="0" r="0" b="0"/>
              <a:pathLst>
                <a:path w="19051" h="177540">
                  <a:moveTo>
                    <a:pt x="0" y="6089"/>
                  </a:moveTo>
                  <a:lnTo>
                    <a:pt x="0" y="6089"/>
                  </a:lnTo>
                  <a:lnTo>
                    <a:pt x="6087" y="0"/>
                  </a:lnTo>
                  <a:lnTo>
                    <a:pt x="2901" y="6558"/>
                  </a:lnTo>
                  <a:lnTo>
                    <a:pt x="382" y="46202"/>
                  </a:lnTo>
                  <a:lnTo>
                    <a:pt x="3446" y="90291"/>
                  </a:lnTo>
                  <a:lnTo>
                    <a:pt x="10846" y="133285"/>
                  </a:lnTo>
                  <a:lnTo>
                    <a:pt x="19050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8" name="SMARTInkShape-Group988"/>
          <p:cNvGrpSpPr/>
          <p:nvPr/>
        </p:nvGrpSpPr>
        <p:grpSpPr>
          <a:xfrm>
            <a:off x="3516137" y="1671067"/>
            <a:ext cx="725664" cy="455027"/>
            <a:chOff x="3516137" y="1671067"/>
            <a:chExt cx="725664" cy="455027"/>
          </a:xfrm>
        </p:grpSpPr>
        <p:sp>
          <p:nvSpPr>
            <p:cNvPr id="591" name="SMARTInkShape-6636"/>
            <p:cNvSpPr/>
            <p:nvPr>
              <p:custDataLst>
                <p:tags r:id="rId75"/>
              </p:custDataLst>
            </p:nvPr>
          </p:nvSpPr>
          <p:spPr>
            <a:xfrm>
              <a:off x="4235450" y="18732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588" y="2604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6637"/>
            <p:cNvSpPr/>
            <p:nvPr>
              <p:custDataLst>
                <p:tags r:id="rId76"/>
              </p:custDataLst>
            </p:nvPr>
          </p:nvSpPr>
          <p:spPr>
            <a:xfrm>
              <a:off x="3968750" y="1888927"/>
              <a:ext cx="198073" cy="168474"/>
            </a:xfrm>
            <a:custGeom>
              <a:avLst/>
              <a:gdLst/>
              <a:ahLst/>
              <a:cxnLst/>
              <a:rect l="0" t="0" r="0" b="0"/>
              <a:pathLst>
                <a:path w="198073" h="168474">
                  <a:moveTo>
                    <a:pt x="0" y="54173"/>
                  </a:moveTo>
                  <a:lnTo>
                    <a:pt x="0" y="54173"/>
                  </a:lnTo>
                  <a:lnTo>
                    <a:pt x="6742" y="64286"/>
                  </a:lnTo>
                  <a:lnTo>
                    <a:pt x="10139" y="67265"/>
                  </a:lnTo>
                  <a:lnTo>
                    <a:pt x="17676" y="70575"/>
                  </a:lnTo>
                  <a:lnTo>
                    <a:pt x="21662" y="70046"/>
                  </a:lnTo>
                  <a:lnTo>
                    <a:pt x="29854" y="65697"/>
                  </a:lnTo>
                  <a:lnTo>
                    <a:pt x="50269" y="37608"/>
                  </a:lnTo>
                  <a:lnTo>
                    <a:pt x="60677" y="12095"/>
                  </a:lnTo>
                  <a:lnTo>
                    <a:pt x="61618" y="7071"/>
                  </a:lnTo>
                  <a:lnTo>
                    <a:pt x="60834" y="3722"/>
                  </a:lnTo>
                  <a:lnTo>
                    <a:pt x="58901" y="1489"/>
                  </a:lnTo>
                  <a:lnTo>
                    <a:pt x="56200" y="0"/>
                  </a:lnTo>
                  <a:lnTo>
                    <a:pt x="52284" y="419"/>
                  </a:lnTo>
                  <a:lnTo>
                    <a:pt x="42287" y="4647"/>
                  </a:lnTo>
                  <a:lnTo>
                    <a:pt x="32670" y="14993"/>
                  </a:lnTo>
                  <a:lnTo>
                    <a:pt x="14999" y="51373"/>
                  </a:lnTo>
                  <a:lnTo>
                    <a:pt x="12283" y="83604"/>
                  </a:lnTo>
                  <a:lnTo>
                    <a:pt x="19319" y="112125"/>
                  </a:lnTo>
                  <a:lnTo>
                    <a:pt x="30340" y="131708"/>
                  </a:lnTo>
                  <a:lnTo>
                    <a:pt x="35043" y="134791"/>
                  </a:lnTo>
                  <a:lnTo>
                    <a:pt x="45914" y="136335"/>
                  </a:lnTo>
                  <a:lnTo>
                    <a:pt x="57800" y="130906"/>
                  </a:lnTo>
                  <a:lnTo>
                    <a:pt x="63933" y="126495"/>
                  </a:lnTo>
                  <a:lnTo>
                    <a:pt x="79308" y="103432"/>
                  </a:lnTo>
                  <a:lnTo>
                    <a:pt x="96426" y="57454"/>
                  </a:lnTo>
                  <a:lnTo>
                    <a:pt x="105673" y="39534"/>
                  </a:lnTo>
                  <a:lnTo>
                    <a:pt x="105727" y="39475"/>
                  </a:lnTo>
                  <a:lnTo>
                    <a:pt x="96986" y="67888"/>
                  </a:lnTo>
                  <a:lnTo>
                    <a:pt x="90706" y="106010"/>
                  </a:lnTo>
                  <a:lnTo>
                    <a:pt x="89006" y="149231"/>
                  </a:lnTo>
                  <a:lnTo>
                    <a:pt x="88971" y="149295"/>
                  </a:lnTo>
                  <a:lnTo>
                    <a:pt x="88931" y="143722"/>
                  </a:lnTo>
                  <a:lnTo>
                    <a:pt x="107745" y="99344"/>
                  </a:lnTo>
                  <a:lnTo>
                    <a:pt x="122471" y="60737"/>
                  </a:lnTo>
                  <a:lnTo>
                    <a:pt x="134865" y="37335"/>
                  </a:lnTo>
                  <a:lnTo>
                    <a:pt x="149780" y="19878"/>
                  </a:lnTo>
                  <a:lnTo>
                    <a:pt x="163936" y="10709"/>
                  </a:lnTo>
                  <a:lnTo>
                    <a:pt x="170674" y="8263"/>
                  </a:lnTo>
                  <a:lnTo>
                    <a:pt x="176577" y="8044"/>
                  </a:lnTo>
                  <a:lnTo>
                    <a:pt x="186899" y="11564"/>
                  </a:lnTo>
                  <a:lnTo>
                    <a:pt x="194309" y="21595"/>
                  </a:lnTo>
                  <a:lnTo>
                    <a:pt x="197272" y="28221"/>
                  </a:lnTo>
                  <a:lnTo>
                    <a:pt x="198072" y="57772"/>
                  </a:lnTo>
                  <a:lnTo>
                    <a:pt x="193841" y="100081"/>
                  </a:lnTo>
                  <a:lnTo>
                    <a:pt x="186796" y="146915"/>
                  </a:lnTo>
                  <a:lnTo>
                    <a:pt x="184150" y="16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6638"/>
            <p:cNvSpPr/>
            <p:nvPr>
              <p:custDataLst>
                <p:tags r:id="rId77"/>
              </p:custDataLst>
            </p:nvPr>
          </p:nvSpPr>
          <p:spPr>
            <a:xfrm>
              <a:off x="3854450" y="1873250"/>
              <a:ext cx="101601" cy="151017"/>
            </a:xfrm>
            <a:custGeom>
              <a:avLst/>
              <a:gdLst/>
              <a:ahLst/>
              <a:cxnLst/>
              <a:rect l="0" t="0" r="0" b="0"/>
              <a:pathLst>
                <a:path w="101601" h="151017">
                  <a:moveTo>
                    <a:pt x="0" y="0"/>
                  </a:moveTo>
                  <a:lnTo>
                    <a:pt x="0" y="0"/>
                  </a:lnTo>
                  <a:lnTo>
                    <a:pt x="11536" y="42632"/>
                  </a:lnTo>
                  <a:lnTo>
                    <a:pt x="26006" y="84909"/>
                  </a:lnTo>
                  <a:lnTo>
                    <a:pt x="39082" y="130445"/>
                  </a:lnTo>
                  <a:lnTo>
                    <a:pt x="46231" y="149266"/>
                  </a:lnTo>
                  <a:lnTo>
                    <a:pt x="48459" y="151016"/>
                  </a:lnTo>
                  <a:lnTo>
                    <a:pt x="50650" y="150772"/>
                  </a:lnTo>
                  <a:lnTo>
                    <a:pt x="52817" y="149198"/>
                  </a:lnTo>
                  <a:lnTo>
                    <a:pt x="70394" y="116953"/>
                  </a:lnTo>
                  <a:lnTo>
                    <a:pt x="90382" y="73022"/>
                  </a:lnTo>
                  <a:lnTo>
                    <a:pt x="1016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6639"/>
            <p:cNvSpPr/>
            <p:nvPr>
              <p:custDataLst>
                <p:tags r:id="rId78"/>
              </p:custDataLst>
            </p:nvPr>
          </p:nvSpPr>
          <p:spPr>
            <a:xfrm>
              <a:off x="3799991" y="18542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5" y="132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6640"/>
            <p:cNvSpPr/>
            <p:nvPr>
              <p:custDataLst>
                <p:tags r:id="rId79"/>
              </p:custDataLst>
            </p:nvPr>
          </p:nvSpPr>
          <p:spPr>
            <a:xfrm>
              <a:off x="3822700" y="19304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1882" y="40495"/>
                  </a:lnTo>
                  <a:lnTo>
                    <a:pt x="12209" y="84277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6641"/>
            <p:cNvSpPr/>
            <p:nvPr>
              <p:custDataLst>
                <p:tags r:id="rId80"/>
              </p:custDataLst>
            </p:nvPr>
          </p:nvSpPr>
          <p:spPr>
            <a:xfrm>
              <a:off x="3516137" y="1671067"/>
              <a:ext cx="217050" cy="455027"/>
            </a:xfrm>
            <a:custGeom>
              <a:avLst/>
              <a:gdLst/>
              <a:ahLst/>
              <a:cxnLst/>
              <a:rect l="0" t="0" r="0" b="0"/>
              <a:pathLst>
                <a:path w="217050" h="455027">
                  <a:moveTo>
                    <a:pt x="154163" y="37083"/>
                  </a:moveTo>
                  <a:lnTo>
                    <a:pt x="154163" y="37083"/>
                  </a:lnTo>
                  <a:lnTo>
                    <a:pt x="153457" y="6706"/>
                  </a:lnTo>
                  <a:lnTo>
                    <a:pt x="152281" y="4132"/>
                  </a:lnTo>
                  <a:lnTo>
                    <a:pt x="150792" y="2416"/>
                  </a:lnTo>
                  <a:lnTo>
                    <a:pt x="147256" y="508"/>
                  </a:lnTo>
                  <a:lnTo>
                    <a:pt x="145325" y="0"/>
                  </a:lnTo>
                  <a:lnTo>
                    <a:pt x="129123" y="12768"/>
                  </a:lnTo>
                  <a:lnTo>
                    <a:pt x="99707" y="47909"/>
                  </a:lnTo>
                  <a:lnTo>
                    <a:pt x="76338" y="81876"/>
                  </a:lnTo>
                  <a:lnTo>
                    <a:pt x="52546" y="121902"/>
                  </a:lnTo>
                  <a:lnTo>
                    <a:pt x="30213" y="167914"/>
                  </a:lnTo>
                  <a:lnTo>
                    <a:pt x="21435" y="192037"/>
                  </a:lnTo>
                  <a:lnTo>
                    <a:pt x="14172" y="216586"/>
                  </a:lnTo>
                  <a:lnTo>
                    <a:pt x="7919" y="241418"/>
                  </a:lnTo>
                  <a:lnTo>
                    <a:pt x="3750" y="265734"/>
                  </a:lnTo>
                  <a:lnTo>
                    <a:pt x="971" y="289706"/>
                  </a:lnTo>
                  <a:lnTo>
                    <a:pt x="0" y="335627"/>
                  </a:lnTo>
                  <a:lnTo>
                    <a:pt x="6624" y="377202"/>
                  </a:lnTo>
                  <a:lnTo>
                    <a:pt x="22268" y="409321"/>
                  </a:lnTo>
                  <a:lnTo>
                    <a:pt x="43332" y="433239"/>
                  </a:lnTo>
                  <a:lnTo>
                    <a:pt x="66805" y="448573"/>
                  </a:lnTo>
                  <a:lnTo>
                    <a:pt x="95111" y="454447"/>
                  </a:lnTo>
                  <a:lnTo>
                    <a:pt x="110562" y="455026"/>
                  </a:lnTo>
                  <a:lnTo>
                    <a:pt x="140899" y="444379"/>
                  </a:lnTo>
                  <a:lnTo>
                    <a:pt x="168729" y="425537"/>
                  </a:lnTo>
                  <a:lnTo>
                    <a:pt x="198852" y="391834"/>
                  </a:lnTo>
                  <a:lnTo>
                    <a:pt x="215225" y="360603"/>
                  </a:lnTo>
                  <a:lnTo>
                    <a:pt x="217049" y="344559"/>
                  </a:lnTo>
                  <a:lnTo>
                    <a:pt x="214111" y="326997"/>
                  </a:lnTo>
                  <a:lnTo>
                    <a:pt x="206796" y="309126"/>
                  </a:lnTo>
                  <a:lnTo>
                    <a:pt x="200438" y="298070"/>
                  </a:lnTo>
                  <a:lnTo>
                    <a:pt x="198720" y="291492"/>
                  </a:lnTo>
                  <a:lnTo>
                    <a:pt x="195274" y="291204"/>
                  </a:lnTo>
                  <a:lnTo>
                    <a:pt x="153786" y="303953"/>
                  </a:lnTo>
                  <a:lnTo>
                    <a:pt x="116063" y="322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6642"/>
            <p:cNvSpPr/>
            <p:nvPr>
              <p:custDataLst>
                <p:tags r:id="rId81"/>
              </p:custDataLst>
            </p:nvPr>
          </p:nvSpPr>
          <p:spPr>
            <a:xfrm>
              <a:off x="4221321" y="2012950"/>
              <a:ext cx="14130" cy="19051"/>
            </a:xfrm>
            <a:custGeom>
              <a:avLst/>
              <a:gdLst/>
              <a:ahLst/>
              <a:cxnLst/>
              <a:rect l="0" t="0" r="0" b="0"/>
              <a:pathLst>
                <a:path w="14130" h="19051">
                  <a:moveTo>
                    <a:pt x="14129" y="0"/>
                  </a:moveTo>
                  <a:lnTo>
                    <a:pt x="14129" y="0"/>
                  </a:lnTo>
                  <a:lnTo>
                    <a:pt x="10758" y="6742"/>
                  </a:lnTo>
                  <a:lnTo>
                    <a:pt x="8354" y="8728"/>
                  </a:lnTo>
                  <a:lnTo>
                    <a:pt x="1919" y="10935"/>
                  </a:lnTo>
                  <a:lnTo>
                    <a:pt x="345" y="12229"/>
                  </a:lnTo>
                  <a:lnTo>
                    <a:pt x="0" y="13797"/>
                  </a:lnTo>
                  <a:lnTo>
                    <a:pt x="142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989"/>
          <p:cNvGrpSpPr/>
          <p:nvPr/>
        </p:nvGrpSpPr>
        <p:grpSpPr>
          <a:xfrm>
            <a:off x="4705448" y="1820963"/>
            <a:ext cx="946053" cy="376138"/>
            <a:chOff x="4705448" y="1820963"/>
            <a:chExt cx="946053" cy="376138"/>
          </a:xfrm>
        </p:grpSpPr>
        <p:sp>
          <p:nvSpPr>
            <p:cNvPr id="599" name="SMARTInkShape-6643"/>
            <p:cNvSpPr/>
            <p:nvPr>
              <p:custDataLst>
                <p:tags r:id="rId72"/>
              </p:custDataLst>
            </p:nvPr>
          </p:nvSpPr>
          <p:spPr>
            <a:xfrm>
              <a:off x="5232400" y="1892300"/>
              <a:ext cx="322975" cy="222251"/>
            </a:xfrm>
            <a:custGeom>
              <a:avLst/>
              <a:gdLst/>
              <a:ahLst/>
              <a:cxnLst/>
              <a:rect l="0" t="0" r="0" b="0"/>
              <a:pathLst>
                <a:path w="322975" h="22225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49527" y="22782"/>
                  </a:lnTo>
                  <a:lnTo>
                    <a:pt x="95186" y="38500"/>
                  </a:lnTo>
                  <a:lnTo>
                    <a:pt x="132852" y="47920"/>
                  </a:lnTo>
                  <a:lnTo>
                    <a:pt x="173110" y="56811"/>
                  </a:lnTo>
                  <a:lnTo>
                    <a:pt x="213815" y="64760"/>
                  </a:lnTo>
                  <a:lnTo>
                    <a:pt x="253074" y="70645"/>
                  </a:lnTo>
                  <a:lnTo>
                    <a:pt x="286044" y="77494"/>
                  </a:lnTo>
                  <a:lnTo>
                    <a:pt x="317116" y="87402"/>
                  </a:lnTo>
                  <a:lnTo>
                    <a:pt x="321478" y="90018"/>
                  </a:lnTo>
                  <a:lnTo>
                    <a:pt x="322974" y="93173"/>
                  </a:lnTo>
                  <a:lnTo>
                    <a:pt x="322560" y="96688"/>
                  </a:lnTo>
                  <a:lnTo>
                    <a:pt x="320873" y="100442"/>
                  </a:lnTo>
                  <a:lnTo>
                    <a:pt x="298273" y="115838"/>
                  </a:lnTo>
                  <a:lnTo>
                    <a:pt x="254653" y="133806"/>
                  </a:lnTo>
                  <a:lnTo>
                    <a:pt x="217837" y="146253"/>
                  </a:lnTo>
                  <a:lnTo>
                    <a:pt x="178661" y="159545"/>
                  </a:lnTo>
                  <a:lnTo>
                    <a:pt x="140083" y="174861"/>
                  </a:lnTo>
                  <a:lnTo>
                    <a:pt x="92777" y="192608"/>
                  </a:lnTo>
                  <a:lnTo>
                    <a:pt x="68803" y="206804"/>
                  </a:lnTo>
                  <a:lnTo>
                    <a:pt x="67036" y="210541"/>
                  </a:lnTo>
                  <a:lnTo>
                    <a:pt x="67973" y="213739"/>
                  </a:lnTo>
                  <a:lnTo>
                    <a:pt x="762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6644"/>
            <p:cNvSpPr/>
            <p:nvPr>
              <p:custDataLst>
                <p:tags r:id="rId73"/>
              </p:custDataLst>
            </p:nvPr>
          </p:nvSpPr>
          <p:spPr>
            <a:xfrm>
              <a:off x="4705448" y="1820963"/>
              <a:ext cx="311053" cy="279870"/>
            </a:xfrm>
            <a:custGeom>
              <a:avLst/>
              <a:gdLst/>
              <a:ahLst/>
              <a:cxnLst/>
              <a:rect l="0" t="0" r="0" b="0"/>
              <a:pathLst>
                <a:path w="311053" h="279870">
                  <a:moveTo>
                    <a:pt x="107852" y="39587"/>
                  </a:moveTo>
                  <a:lnTo>
                    <a:pt x="107852" y="39587"/>
                  </a:lnTo>
                  <a:lnTo>
                    <a:pt x="111223" y="32845"/>
                  </a:lnTo>
                  <a:lnTo>
                    <a:pt x="110805" y="30153"/>
                  </a:lnTo>
                  <a:lnTo>
                    <a:pt x="109115" y="27653"/>
                  </a:lnTo>
                  <a:lnTo>
                    <a:pt x="106576" y="25281"/>
                  </a:lnTo>
                  <a:lnTo>
                    <a:pt x="99995" y="22645"/>
                  </a:lnTo>
                  <a:lnTo>
                    <a:pt x="96264" y="21943"/>
                  </a:lnTo>
                  <a:lnTo>
                    <a:pt x="80900" y="24324"/>
                  </a:lnTo>
                  <a:lnTo>
                    <a:pt x="59571" y="42983"/>
                  </a:lnTo>
                  <a:lnTo>
                    <a:pt x="32006" y="80966"/>
                  </a:lnTo>
                  <a:lnTo>
                    <a:pt x="17463" y="115598"/>
                  </a:lnTo>
                  <a:lnTo>
                    <a:pt x="7002" y="153098"/>
                  </a:lnTo>
                  <a:lnTo>
                    <a:pt x="0" y="188579"/>
                  </a:lnTo>
                  <a:lnTo>
                    <a:pt x="2204" y="233546"/>
                  </a:lnTo>
                  <a:lnTo>
                    <a:pt x="13860" y="254907"/>
                  </a:lnTo>
                  <a:lnTo>
                    <a:pt x="30801" y="270046"/>
                  </a:lnTo>
                  <a:lnTo>
                    <a:pt x="50088" y="279126"/>
                  </a:lnTo>
                  <a:lnTo>
                    <a:pt x="74183" y="279869"/>
                  </a:lnTo>
                  <a:lnTo>
                    <a:pt x="101355" y="273379"/>
                  </a:lnTo>
                  <a:lnTo>
                    <a:pt x="143713" y="249186"/>
                  </a:lnTo>
                  <a:lnTo>
                    <a:pt x="181272" y="214109"/>
                  </a:lnTo>
                  <a:lnTo>
                    <a:pt x="205336" y="167889"/>
                  </a:lnTo>
                  <a:lnTo>
                    <a:pt x="214208" y="132593"/>
                  </a:lnTo>
                  <a:lnTo>
                    <a:pt x="216740" y="99503"/>
                  </a:lnTo>
                  <a:lnTo>
                    <a:pt x="214102" y="69038"/>
                  </a:lnTo>
                  <a:lnTo>
                    <a:pt x="205874" y="41388"/>
                  </a:lnTo>
                  <a:lnTo>
                    <a:pt x="189518" y="20632"/>
                  </a:lnTo>
                  <a:lnTo>
                    <a:pt x="168842" y="6468"/>
                  </a:lnTo>
                  <a:lnTo>
                    <a:pt x="147894" y="173"/>
                  </a:lnTo>
                  <a:lnTo>
                    <a:pt x="112895" y="0"/>
                  </a:lnTo>
                  <a:lnTo>
                    <a:pt x="88221" y="10234"/>
                  </a:lnTo>
                  <a:lnTo>
                    <a:pt x="65260" y="27247"/>
                  </a:lnTo>
                  <a:lnTo>
                    <a:pt x="41845" y="59919"/>
                  </a:lnTo>
                  <a:lnTo>
                    <a:pt x="33125" y="81550"/>
                  </a:lnTo>
                  <a:lnTo>
                    <a:pt x="33339" y="91551"/>
                  </a:lnTo>
                  <a:lnTo>
                    <a:pt x="41104" y="110189"/>
                  </a:lnTo>
                  <a:lnTo>
                    <a:pt x="61488" y="124118"/>
                  </a:lnTo>
                  <a:lnTo>
                    <a:pt x="90773" y="132895"/>
                  </a:lnTo>
                  <a:lnTo>
                    <a:pt x="127308" y="134444"/>
                  </a:lnTo>
                  <a:lnTo>
                    <a:pt x="170827" y="130899"/>
                  </a:lnTo>
                  <a:lnTo>
                    <a:pt x="217685" y="124620"/>
                  </a:lnTo>
                  <a:lnTo>
                    <a:pt x="264382" y="117126"/>
                  </a:lnTo>
                  <a:lnTo>
                    <a:pt x="311052" y="109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6645"/>
            <p:cNvSpPr/>
            <p:nvPr>
              <p:custDataLst>
                <p:tags r:id="rId74"/>
              </p:custDataLst>
            </p:nvPr>
          </p:nvSpPr>
          <p:spPr>
            <a:xfrm>
              <a:off x="5365750" y="2057400"/>
              <a:ext cx="285751" cy="139701"/>
            </a:xfrm>
            <a:custGeom>
              <a:avLst/>
              <a:gdLst/>
              <a:ahLst/>
              <a:cxnLst/>
              <a:rect l="0" t="0" r="0" b="0"/>
              <a:pathLst>
                <a:path w="285751" h="139701">
                  <a:moveTo>
                    <a:pt x="285750" y="0"/>
                  </a:moveTo>
                  <a:lnTo>
                    <a:pt x="285750" y="0"/>
                  </a:lnTo>
                  <a:lnTo>
                    <a:pt x="245751" y="21048"/>
                  </a:lnTo>
                  <a:lnTo>
                    <a:pt x="198874" y="45434"/>
                  </a:lnTo>
                  <a:lnTo>
                    <a:pt x="163178" y="61115"/>
                  </a:lnTo>
                  <a:lnTo>
                    <a:pt x="127557" y="75846"/>
                  </a:lnTo>
                  <a:lnTo>
                    <a:pt x="95262" y="91800"/>
                  </a:lnTo>
                  <a:lnTo>
                    <a:pt x="49314" y="11664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SMARTInkShape-Group990"/>
          <p:cNvGrpSpPr/>
          <p:nvPr/>
        </p:nvGrpSpPr>
        <p:grpSpPr>
          <a:xfrm>
            <a:off x="6070600" y="1820835"/>
            <a:ext cx="3568701" cy="338166"/>
            <a:chOff x="6070600" y="1820835"/>
            <a:chExt cx="3568701" cy="338166"/>
          </a:xfrm>
        </p:grpSpPr>
        <p:sp>
          <p:nvSpPr>
            <p:cNvPr id="603" name="SMARTInkShape-6646"/>
            <p:cNvSpPr/>
            <p:nvPr>
              <p:custDataLst>
                <p:tags r:id="rId48"/>
              </p:custDataLst>
            </p:nvPr>
          </p:nvSpPr>
          <p:spPr>
            <a:xfrm>
              <a:off x="7854950" y="20129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1881" y="39803"/>
                  </a:lnTo>
                  <a:lnTo>
                    <a:pt x="7840" y="67561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6647"/>
            <p:cNvSpPr/>
            <p:nvPr>
              <p:custDataLst>
                <p:tags r:id="rId49"/>
              </p:custDataLst>
            </p:nvPr>
          </p:nvSpPr>
          <p:spPr>
            <a:xfrm>
              <a:off x="7170032" y="1945792"/>
              <a:ext cx="81669" cy="111609"/>
            </a:xfrm>
            <a:custGeom>
              <a:avLst/>
              <a:gdLst/>
              <a:ahLst/>
              <a:cxnLst/>
              <a:rect l="0" t="0" r="0" b="0"/>
              <a:pathLst>
                <a:path w="81669" h="111609">
                  <a:moveTo>
                    <a:pt x="5468" y="3658"/>
                  </a:moveTo>
                  <a:lnTo>
                    <a:pt x="5468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2" y="513"/>
                  </a:lnTo>
                  <a:lnTo>
                    <a:pt x="0" y="1562"/>
                  </a:lnTo>
                  <a:lnTo>
                    <a:pt x="45195" y="45666"/>
                  </a:lnTo>
                  <a:lnTo>
                    <a:pt x="56756" y="61604"/>
                  </a:lnTo>
                  <a:lnTo>
                    <a:pt x="81668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6648"/>
            <p:cNvSpPr/>
            <p:nvPr>
              <p:custDataLst>
                <p:tags r:id="rId50"/>
              </p:custDataLst>
            </p:nvPr>
          </p:nvSpPr>
          <p:spPr>
            <a:xfrm>
              <a:off x="7052528" y="1953874"/>
              <a:ext cx="84873" cy="103527"/>
            </a:xfrm>
            <a:custGeom>
              <a:avLst/>
              <a:gdLst/>
              <a:ahLst/>
              <a:cxnLst/>
              <a:rect l="0" t="0" r="0" b="0"/>
              <a:pathLst>
                <a:path w="84873" h="103527">
                  <a:moveTo>
                    <a:pt x="34072" y="52726"/>
                  </a:moveTo>
                  <a:lnTo>
                    <a:pt x="34072" y="52726"/>
                  </a:lnTo>
                  <a:lnTo>
                    <a:pt x="48377" y="24115"/>
                  </a:lnTo>
                  <a:lnTo>
                    <a:pt x="49132" y="15080"/>
                  </a:lnTo>
                  <a:lnTo>
                    <a:pt x="47115" y="7067"/>
                  </a:lnTo>
                  <a:lnTo>
                    <a:pt x="43867" y="1153"/>
                  </a:lnTo>
                  <a:lnTo>
                    <a:pt x="41307" y="0"/>
                  </a:lnTo>
                  <a:lnTo>
                    <a:pt x="34700" y="600"/>
                  </a:lnTo>
                  <a:lnTo>
                    <a:pt x="19677" y="11646"/>
                  </a:lnTo>
                  <a:lnTo>
                    <a:pt x="11681" y="24355"/>
                  </a:lnTo>
                  <a:lnTo>
                    <a:pt x="800" y="55510"/>
                  </a:lnTo>
                  <a:lnTo>
                    <a:pt x="0" y="68310"/>
                  </a:lnTo>
                  <a:lnTo>
                    <a:pt x="1995" y="77996"/>
                  </a:lnTo>
                  <a:lnTo>
                    <a:pt x="5233" y="84654"/>
                  </a:lnTo>
                  <a:lnTo>
                    <a:pt x="8497" y="86006"/>
                  </a:lnTo>
                  <a:lnTo>
                    <a:pt x="17766" y="85626"/>
                  </a:lnTo>
                  <a:lnTo>
                    <a:pt x="27061" y="79343"/>
                  </a:lnTo>
                  <a:lnTo>
                    <a:pt x="40226" y="62023"/>
                  </a:lnTo>
                  <a:lnTo>
                    <a:pt x="49301" y="42781"/>
                  </a:lnTo>
                  <a:lnTo>
                    <a:pt x="53872" y="30024"/>
                  </a:lnTo>
                  <a:lnTo>
                    <a:pt x="55737" y="27008"/>
                  </a:lnTo>
                  <a:lnTo>
                    <a:pt x="56983" y="26408"/>
                  </a:lnTo>
                  <a:lnTo>
                    <a:pt x="57812" y="27420"/>
                  </a:lnTo>
                  <a:lnTo>
                    <a:pt x="58980" y="39348"/>
                  </a:lnTo>
                  <a:lnTo>
                    <a:pt x="62746" y="68663"/>
                  </a:lnTo>
                  <a:lnTo>
                    <a:pt x="84872" y="103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6649"/>
            <p:cNvSpPr/>
            <p:nvPr>
              <p:custDataLst>
                <p:tags r:id="rId51"/>
              </p:custDataLst>
            </p:nvPr>
          </p:nvSpPr>
          <p:spPr>
            <a:xfrm>
              <a:off x="6803829" y="1924925"/>
              <a:ext cx="200222" cy="151677"/>
            </a:xfrm>
            <a:custGeom>
              <a:avLst/>
              <a:gdLst/>
              <a:ahLst/>
              <a:cxnLst/>
              <a:rect l="0" t="0" r="0" b="0"/>
              <a:pathLst>
                <a:path w="200222" h="151677">
                  <a:moveTo>
                    <a:pt x="3371" y="37225"/>
                  </a:moveTo>
                  <a:lnTo>
                    <a:pt x="3371" y="37225"/>
                  </a:lnTo>
                  <a:lnTo>
                    <a:pt x="0" y="40596"/>
                  </a:lnTo>
                  <a:lnTo>
                    <a:pt x="2749" y="87505"/>
                  </a:lnTo>
                  <a:lnTo>
                    <a:pt x="6433" y="130246"/>
                  </a:lnTo>
                  <a:lnTo>
                    <a:pt x="5437" y="142773"/>
                  </a:lnTo>
                  <a:lnTo>
                    <a:pt x="7432" y="151676"/>
                  </a:lnTo>
                  <a:lnTo>
                    <a:pt x="5646" y="149005"/>
                  </a:lnTo>
                  <a:lnTo>
                    <a:pt x="6264" y="141233"/>
                  </a:lnTo>
                  <a:lnTo>
                    <a:pt x="14335" y="96286"/>
                  </a:lnTo>
                  <a:lnTo>
                    <a:pt x="21123" y="53705"/>
                  </a:lnTo>
                  <a:lnTo>
                    <a:pt x="35700" y="12284"/>
                  </a:lnTo>
                  <a:lnTo>
                    <a:pt x="43139" y="2151"/>
                  </a:lnTo>
                  <a:lnTo>
                    <a:pt x="46111" y="437"/>
                  </a:lnTo>
                  <a:lnTo>
                    <a:pt x="48798" y="0"/>
                  </a:lnTo>
                  <a:lnTo>
                    <a:pt x="51999" y="2530"/>
                  </a:lnTo>
                  <a:lnTo>
                    <a:pt x="79176" y="46865"/>
                  </a:lnTo>
                  <a:lnTo>
                    <a:pt x="89476" y="79607"/>
                  </a:lnTo>
                  <a:lnTo>
                    <a:pt x="91719" y="96553"/>
                  </a:lnTo>
                  <a:lnTo>
                    <a:pt x="91197" y="97239"/>
                  </a:lnTo>
                  <a:lnTo>
                    <a:pt x="90144" y="96989"/>
                  </a:lnTo>
                  <a:lnTo>
                    <a:pt x="88736" y="96118"/>
                  </a:lnTo>
                  <a:lnTo>
                    <a:pt x="89208" y="93420"/>
                  </a:lnTo>
                  <a:lnTo>
                    <a:pt x="104795" y="52550"/>
                  </a:lnTo>
                  <a:lnTo>
                    <a:pt x="123655" y="28909"/>
                  </a:lnTo>
                  <a:lnTo>
                    <a:pt x="136558" y="19888"/>
                  </a:lnTo>
                  <a:lnTo>
                    <a:pt x="162464" y="14214"/>
                  </a:lnTo>
                  <a:lnTo>
                    <a:pt x="170111" y="15534"/>
                  </a:lnTo>
                  <a:lnTo>
                    <a:pt x="182370" y="22646"/>
                  </a:lnTo>
                  <a:lnTo>
                    <a:pt x="186204" y="28211"/>
                  </a:lnTo>
                  <a:lnTo>
                    <a:pt x="190463" y="41921"/>
                  </a:lnTo>
                  <a:lnTo>
                    <a:pt x="193197" y="82446"/>
                  </a:lnTo>
                  <a:lnTo>
                    <a:pt x="198176" y="129218"/>
                  </a:lnTo>
                  <a:lnTo>
                    <a:pt x="200221" y="138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6650"/>
            <p:cNvSpPr/>
            <p:nvPr>
              <p:custDataLst>
                <p:tags r:id="rId52"/>
              </p:custDataLst>
            </p:nvPr>
          </p:nvSpPr>
          <p:spPr>
            <a:xfrm>
              <a:off x="6496933" y="2032000"/>
              <a:ext cx="126118" cy="30607"/>
            </a:xfrm>
            <a:custGeom>
              <a:avLst/>
              <a:gdLst/>
              <a:ahLst/>
              <a:cxnLst/>
              <a:rect l="0" t="0" r="0" b="0"/>
              <a:pathLst>
                <a:path w="126118" h="30607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8"/>
                  </a:lnTo>
                  <a:lnTo>
                    <a:pt x="0" y="27888"/>
                  </a:lnTo>
                  <a:lnTo>
                    <a:pt x="1822" y="29176"/>
                  </a:lnTo>
                  <a:lnTo>
                    <a:pt x="9491" y="30606"/>
                  </a:lnTo>
                  <a:lnTo>
                    <a:pt x="50299" y="17784"/>
                  </a:lnTo>
                  <a:lnTo>
                    <a:pt x="88130" y="7856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6651"/>
            <p:cNvSpPr/>
            <p:nvPr>
              <p:custDataLst>
                <p:tags r:id="rId53"/>
              </p:custDataLst>
            </p:nvPr>
          </p:nvSpPr>
          <p:spPr>
            <a:xfrm>
              <a:off x="6489700" y="19812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31706" y="392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6652"/>
            <p:cNvSpPr/>
            <p:nvPr>
              <p:custDataLst>
                <p:tags r:id="rId54"/>
              </p:custDataLst>
            </p:nvPr>
          </p:nvSpPr>
          <p:spPr>
            <a:xfrm>
              <a:off x="6070600" y="1820835"/>
              <a:ext cx="273051" cy="301155"/>
            </a:xfrm>
            <a:custGeom>
              <a:avLst/>
              <a:gdLst/>
              <a:ahLst/>
              <a:cxnLst/>
              <a:rect l="0" t="0" r="0" b="0"/>
              <a:pathLst>
                <a:path w="273051" h="301155">
                  <a:moveTo>
                    <a:pt x="0" y="96865"/>
                  </a:moveTo>
                  <a:lnTo>
                    <a:pt x="0" y="96865"/>
                  </a:lnTo>
                  <a:lnTo>
                    <a:pt x="6273" y="96865"/>
                  </a:lnTo>
                  <a:lnTo>
                    <a:pt x="6343" y="91398"/>
                  </a:lnTo>
                  <a:lnTo>
                    <a:pt x="8231" y="138186"/>
                  </a:lnTo>
                  <a:lnTo>
                    <a:pt x="15189" y="184676"/>
                  </a:lnTo>
                  <a:lnTo>
                    <a:pt x="17906" y="223543"/>
                  </a:lnTo>
                  <a:lnTo>
                    <a:pt x="18118" y="268121"/>
                  </a:lnTo>
                  <a:lnTo>
                    <a:pt x="13269" y="300640"/>
                  </a:lnTo>
                  <a:lnTo>
                    <a:pt x="13079" y="301154"/>
                  </a:lnTo>
                  <a:lnTo>
                    <a:pt x="12953" y="300791"/>
                  </a:lnTo>
                  <a:lnTo>
                    <a:pt x="12009" y="254653"/>
                  </a:lnTo>
                  <a:lnTo>
                    <a:pt x="9335" y="224143"/>
                  </a:lnTo>
                  <a:lnTo>
                    <a:pt x="7676" y="187535"/>
                  </a:lnTo>
                  <a:lnTo>
                    <a:pt x="7645" y="149863"/>
                  </a:lnTo>
                  <a:lnTo>
                    <a:pt x="11594" y="102298"/>
                  </a:lnTo>
                  <a:lnTo>
                    <a:pt x="19249" y="55788"/>
                  </a:lnTo>
                  <a:lnTo>
                    <a:pt x="30507" y="14393"/>
                  </a:lnTo>
                  <a:lnTo>
                    <a:pt x="32331" y="13662"/>
                  </a:lnTo>
                  <a:lnTo>
                    <a:pt x="34960" y="14585"/>
                  </a:lnTo>
                  <a:lnTo>
                    <a:pt x="38123" y="16612"/>
                  </a:lnTo>
                  <a:lnTo>
                    <a:pt x="49317" y="36319"/>
                  </a:lnTo>
                  <a:lnTo>
                    <a:pt x="65742" y="78947"/>
                  </a:lnTo>
                  <a:lnTo>
                    <a:pt x="82573" y="120189"/>
                  </a:lnTo>
                  <a:lnTo>
                    <a:pt x="86800" y="129348"/>
                  </a:lnTo>
                  <a:lnTo>
                    <a:pt x="91733" y="135454"/>
                  </a:lnTo>
                  <a:lnTo>
                    <a:pt x="102860" y="142238"/>
                  </a:lnTo>
                  <a:lnTo>
                    <a:pt x="114860" y="143371"/>
                  </a:lnTo>
                  <a:lnTo>
                    <a:pt x="121024" y="142686"/>
                  </a:lnTo>
                  <a:lnTo>
                    <a:pt x="135398" y="134398"/>
                  </a:lnTo>
                  <a:lnTo>
                    <a:pt x="143182" y="128237"/>
                  </a:lnTo>
                  <a:lnTo>
                    <a:pt x="160879" y="99340"/>
                  </a:lnTo>
                  <a:lnTo>
                    <a:pt x="178795" y="53061"/>
                  </a:lnTo>
                  <a:lnTo>
                    <a:pt x="191742" y="19042"/>
                  </a:lnTo>
                  <a:lnTo>
                    <a:pt x="204308" y="1686"/>
                  </a:lnTo>
                  <a:lnTo>
                    <a:pt x="206054" y="251"/>
                  </a:lnTo>
                  <a:lnTo>
                    <a:pt x="207220" y="0"/>
                  </a:lnTo>
                  <a:lnTo>
                    <a:pt x="207997" y="539"/>
                  </a:lnTo>
                  <a:lnTo>
                    <a:pt x="212460" y="11409"/>
                  </a:lnTo>
                  <a:lnTo>
                    <a:pt x="215926" y="49254"/>
                  </a:lnTo>
                  <a:lnTo>
                    <a:pt x="221473" y="85110"/>
                  </a:lnTo>
                  <a:lnTo>
                    <a:pt x="232447" y="122545"/>
                  </a:lnTo>
                  <a:lnTo>
                    <a:pt x="246673" y="161153"/>
                  </a:lnTo>
                  <a:lnTo>
                    <a:pt x="252535" y="202148"/>
                  </a:lnTo>
                  <a:lnTo>
                    <a:pt x="258597" y="246439"/>
                  </a:lnTo>
                  <a:lnTo>
                    <a:pt x="263375" y="279203"/>
                  </a:lnTo>
                  <a:lnTo>
                    <a:pt x="273050" y="300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6653"/>
            <p:cNvSpPr/>
            <p:nvPr>
              <p:custDataLst>
                <p:tags r:id="rId55"/>
              </p:custDataLst>
            </p:nvPr>
          </p:nvSpPr>
          <p:spPr>
            <a:xfrm>
              <a:off x="9626600" y="21463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6654"/>
            <p:cNvSpPr/>
            <p:nvPr>
              <p:custDataLst>
                <p:tags r:id="rId56"/>
              </p:custDataLst>
            </p:nvPr>
          </p:nvSpPr>
          <p:spPr>
            <a:xfrm>
              <a:off x="7672787" y="1880483"/>
              <a:ext cx="112314" cy="180258"/>
            </a:xfrm>
            <a:custGeom>
              <a:avLst/>
              <a:gdLst/>
              <a:ahLst/>
              <a:cxnLst/>
              <a:rect l="0" t="0" r="0" b="0"/>
              <a:pathLst>
                <a:path w="112314" h="180258">
                  <a:moveTo>
                    <a:pt x="112313" y="5467"/>
                  </a:moveTo>
                  <a:lnTo>
                    <a:pt x="112313" y="5467"/>
                  </a:lnTo>
                  <a:lnTo>
                    <a:pt x="100380" y="441"/>
                  </a:lnTo>
                  <a:lnTo>
                    <a:pt x="98008" y="0"/>
                  </a:lnTo>
                  <a:lnTo>
                    <a:pt x="95720" y="1822"/>
                  </a:lnTo>
                  <a:lnTo>
                    <a:pt x="73675" y="41510"/>
                  </a:lnTo>
                  <a:lnTo>
                    <a:pt x="53803" y="83769"/>
                  </a:lnTo>
                  <a:lnTo>
                    <a:pt x="35710" y="120390"/>
                  </a:lnTo>
                  <a:lnTo>
                    <a:pt x="8073" y="165771"/>
                  </a:lnTo>
                  <a:lnTo>
                    <a:pt x="0" y="179811"/>
                  </a:lnTo>
                  <a:lnTo>
                    <a:pt x="2160" y="180257"/>
                  </a:lnTo>
                  <a:lnTo>
                    <a:pt x="23413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6655"/>
            <p:cNvSpPr/>
            <p:nvPr>
              <p:custDataLst>
                <p:tags r:id="rId57"/>
              </p:custDataLst>
            </p:nvPr>
          </p:nvSpPr>
          <p:spPr>
            <a:xfrm>
              <a:off x="7654441" y="1899533"/>
              <a:ext cx="117960" cy="157868"/>
            </a:xfrm>
            <a:custGeom>
              <a:avLst/>
              <a:gdLst/>
              <a:ahLst/>
              <a:cxnLst/>
              <a:rect l="0" t="0" r="0" b="0"/>
              <a:pathLst>
                <a:path w="117960" h="157868">
                  <a:moveTo>
                    <a:pt x="3659" y="5467"/>
                  </a:moveTo>
                  <a:lnTo>
                    <a:pt x="3659" y="5467"/>
                  </a:lnTo>
                  <a:lnTo>
                    <a:pt x="288" y="5467"/>
                  </a:lnTo>
                  <a:lnTo>
                    <a:pt x="0" y="4761"/>
                  </a:lnTo>
                  <a:lnTo>
                    <a:pt x="3037" y="0"/>
                  </a:lnTo>
                  <a:lnTo>
                    <a:pt x="5264" y="1391"/>
                  </a:lnTo>
                  <a:lnTo>
                    <a:pt x="6845" y="2750"/>
                  </a:lnTo>
                  <a:lnTo>
                    <a:pt x="31499" y="49338"/>
                  </a:lnTo>
                  <a:lnTo>
                    <a:pt x="69877" y="95711"/>
                  </a:lnTo>
                  <a:lnTo>
                    <a:pt x="107918" y="140474"/>
                  </a:lnTo>
                  <a:lnTo>
                    <a:pt x="117959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6656"/>
            <p:cNvSpPr/>
            <p:nvPr>
              <p:custDataLst>
                <p:tags r:id="rId58"/>
              </p:custDataLst>
            </p:nvPr>
          </p:nvSpPr>
          <p:spPr>
            <a:xfrm>
              <a:off x="7418250" y="1854200"/>
              <a:ext cx="112851" cy="266124"/>
            </a:xfrm>
            <a:custGeom>
              <a:avLst/>
              <a:gdLst/>
              <a:ahLst/>
              <a:cxnLst/>
              <a:rect l="0" t="0" r="0" b="0"/>
              <a:pathLst>
                <a:path w="112851" h="266124">
                  <a:moveTo>
                    <a:pt x="55700" y="0"/>
                  </a:moveTo>
                  <a:lnTo>
                    <a:pt x="55700" y="0"/>
                  </a:lnTo>
                  <a:lnTo>
                    <a:pt x="29674" y="705"/>
                  </a:lnTo>
                  <a:lnTo>
                    <a:pt x="16630" y="5069"/>
                  </a:lnTo>
                  <a:lnTo>
                    <a:pt x="10583" y="8838"/>
                  </a:lnTo>
                  <a:lnTo>
                    <a:pt x="7425" y="12865"/>
                  </a:lnTo>
                  <a:lnTo>
                    <a:pt x="2027" y="24570"/>
                  </a:lnTo>
                  <a:lnTo>
                    <a:pt x="2279" y="27669"/>
                  </a:lnTo>
                  <a:lnTo>
                    <a:pt x="3858" y="30440"/>
                  </a:lnTo>
                  <a:lnTo>
                    <a:pt x="44346" y="76659"/>
                  </a:lnTo>
                  <a:lnTo>
                    <a:pt x="50654" y="90985"/>
                  </a:lnTo>
                  <a:lnTo>
                    <a:pt x="52752" y="106055"/>
                  </a:lnTo>
                  <a:lnTo>
                    <a:pt x="51332" y="119808"/>
                  </a:lnTo>
                  <a:lnTo>
                    <a:pt x="44586" y="132976"/>
                  </a:lnTo>
                  <a:lnTo>
                    <a:pt x="28888" y="150407"/>
                  </a:lnTo>
                  <a:lnTo>
                    <a:pt x="14594" y="160747"/>
                  </a:lnTo>
                  <a:lnTo>
                    <a:pt x="5891" y="163810"/>
                  </a:lnTo>
                  <a:lnTo>
                    <a:pt x="3443" y="164240"/>
                  </a:lnTo>
                  <a:lnTo>
                    <a:pt x="1813" y="163116"/>
                  </a:lnTo>
                  <a:lnTo>
                    <a:pt x="0" y="158103"/>
                  </a:lnTo>
                  <a:lnTo>
                    <a:pt x="223" y="155497"/>
                  </a:lnTo>
                  <a:lnTo>
                    <a:pt x="2351" y="150719"/>
                  </a:lnTo>
                  <a:lnTo>
                    <a:pt x="3906" y="149163"/>
                  </a:lnTo>
                  <a:lnTo>
                    <a:pt x="7515" y="147433"/>
                  </a:lnTo>
                  <a:lnTo>
                    <a:pt x="16885" y="146460"/>
                  </a:lnTo>
                  <a:lnTo>
                    <a:pt x="31970" y="152913"/>
                  </a:lnTo>
                  <a:lnTo>
                    <a:pt x="34941" y="156975"/>
                  </a:lnTo>
                  <a:lnTo>
                    <a:pt x="36216" y="161800"/>
                  </a:lnTo>
                  <a:lnTo>
                    <a:pt x="33193" y="188124"/>
                  </a:lnTo>
                  <a:lnTo>
                    <a:pt x="16247" y="230488"/>
                  </a:lnTo>
                  <a:lnTo>
                    <a:pt x="12731" y="248209"/>
                  </a:lnTo>
                  <a:lnTo>
                    <a:pt x="13789" y="256836"/>
                  </a:lnTo>
                  <a:lnTo>
                    <a:pt x="15060" y="260124"/>
                  </a:lnTo>
                  <a:lnTo>
                    <a:pt x="17318" y="262316"/>
                  </a:lnTo>
                  <a:lnTo>
                    <a:pt x="23589" y="264751"/>
                  </a:lnTo>
                  <a:lnTo>
                    <a:pt x="41795" y="266123"/>
                  </a:lnTo>
                  <a:lnTo>
                    <a:pt x="86524" y="254690"/>
                  </a:lnTo>
                  <a:lnTo>
                    <a:pt x="1128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6657"/>
            <p:cNvSpPr/>
            <p:nvPr>
              <p:custDataLst>
                <p:tags r:id="rId59"/>
              </p:custDataLst>
            </p:nvPr>
          </p:nvSpPr>
          <p:spPr>
            <a:xfrm>
              <a:off x="7188200" y="1933092"/>
              <a:ext cx="95251" cy="130659"/>
            </a:xfrm>
            <a:custGeom>
              <a:avLst/>
              <a:gdLst/>
              <a:ahLst/>
              <a:cxnLst/>
              <a:rect l="0" t="0" r="0" b="0"/>
              <a:pathLst>
                <a:path w="95251" h="130659">
                  <a:moveTo>
                    <a:pt x="95250" y="3658"/>
                  </a:moveTo>
                  <a:lnTo>
                    <a:pt x="95250" y="3658"/>
                  </a:lnTo>
                  <a:lnTo>
                    <a:pt x="91879" y="287"/>
                  </a:lnTo>
                  <a:lnTo>
                    <a:pt x="90181" y="0"/>
                  </a:lnTo>
                  <a:lnTo>
                    <a:pt x="88342" y="513"/>
                  </a:lnTo>
                  <a:lnTo>
                    <a:pt x="83007" y="4377"/>
                  </a:lnTo>
                  <a:lnTo>
                    <a:pt x="42224" y="50961"/>
                  </a:lnTo>
                  <a:lnTo>
                    <a:pt x="16885" y="91005"/>
                  </a:lnTo>
                  <a:lnTo>
                    <a:pt x="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6658"/>
            <p:cNvSpPr/>
            <p:nvPr>
              <p:custDataLst>
                <p:tags r:id="rId60"/>
              </p:custDataLst>
            </p:nvPr>
          </p:nvSpPr>
          <p:spPr>
            <a:xfrm>
              <a:off x="7937500" y="20637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11977" y="3075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6659"/>
            <p:cNvSpPr/>
            <p:nvPr>
              <p:custDataLst>
                <p:tags r:id="rId61"/>
              </p:custDataLst>
            </p:nvPr>
          </p:nvSpPr>
          <p:spPr>
            <a:xfrm>
              <a:off x="8083550" y="189865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0507" y="47563"/>
                  </a:lnTo>
                  <a:lnTo>
                    <a:pt x="66338" y="95159"/>
                  </a:lnTo>
                  <a:lnTo>
                    <a:pt x="101325" y="135501"/>
                  </a:lnTo>
                  <a:lnTo>
                    <a:pt x="1270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6660"/>
            <p:cNvSpPr/>
            <p:nvPr>
              <p:custDataLst>
                <p:tags r:id="rId62"/>
              </p:custDataLst>
            </p:nvPr>
          </p:nvSpPr>
          <p:spPr>
            <a:xfrm>
              <a:off x="8138751" y="1882579"/>
              <a:ext cx="97200" cy="200222"/>
            </a:xfrm>
            <a:custGeom>
              <a:avLst/>
              <a:gdLst/>
              <a:ahLst/>
              <a:cxnLst/>
              <a:rect l="0" t="0" r="0" b="0"/>
              <a:pathLst>
                <a:path w="97200" h="200222">
                  <a:moveTo>
                    <a:pt x="97199" y="3371"/>
                  </a:moveTo>
                  <a:lnTo>
                    <a:pt x="97199" y="3371"/>
                  </a:lnTo>
                  <a:lnTo>
                    <a:pt x="93828" y="0"/>
                  </a:lnTo>
                  <a:lnTo>
                    <a:pt x="90719" y="1123"/>
                  </a:lnTo>
                  <a:lnTo>
                    <a:pt x="81619" y="8017"/>
                  </a:lnTo>
                  <a:lnTo>
                    <a:pt x="50488" y="51429"/>
                  </a:lnTo>
                  <a:lnTo>
                    <a:pt x="30441" y="86990"/>
                  </a:lnTo>
                  <a:lnTo>
                    <a:pt x="15565" y="124338"/>
                  </a:lnTo>
                  <a:lnTo>
                    <a:pt x="1268" y="168142"/>
                  </a:lnTo>
                  <a:lnTo>
                    <a:pt x="0" y="182671"/>
                  </a:lnTo>
                  <a:lnTo>
                    <a:pt x="1949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6661"/>
            <p:cNvSpPr/>
            <p:nvPr>
              <p:custDataLst>
                <p:tags r:id="rId63"/>
              </p:custDataLst>
            </p:nvPr>
          </p:nvSpPr>
          <p:spPr>
            <a:xfrm>
              <a:off x="8274787" y="2025650"/>
              <a:ext cx="100864" cy="69851"/>
            </a:xfrm>
            <a:custGeom>
              <a:avLst/>
              <a:gdLst/>
              <a:ahLst/>
              <a:cxnLst/>
              <a:rect l="0" t="0" r="0" b="0"/>
              <a:pathLst>
                <a:path w="100864" h="69851">
                  <a:moveTo>
                    <a:pt x="18313" y="0"/>
                  </a:moveTo>
                  <a:lnTo>
                    <a:pt x="18313" y="0"/>
                  </a:lnTo>
                  <a:lnTo>
                    <a:pt x="21683" y="0"/>
                  </a:lnTo>
                  <a:lnTo>
                    <a:pt x="25220" y="1881"/>
                  </a:lnTo>
                  <a:lnTo>
                    <a:pt x="33240" y="8838"/>
                  </a:lnTo>
                  <a:lnTo>
                    <a:pt x="39512" y="18298"/>
                  </a:lnTo>
                  <a:lnTo>
                    <a:pt x="38796" y="22782"/>
                  </a:lnTo>
                  <a:lnTo>
                    <a:pt x="28380" y="38500"/>
                  </a:lnTo>
                  <a:lnTo>
                    <a:pt x="11861" y="54929"/>
                  </a:lnTo>
                  <a:lnTo>
                    <a:pt x="1752" y="61807"/>
                  </a:lnTo>
                  <a:lnTo>
                    <a:pt x="922" y="63077"/>
                  </a:lnTo>
                  <a:lnTo>
                    <a:pt x="0" y="66369"/>
                  </a:lnTo>
                  <a:lnTo>
                    <a:pt x="460" y="67530"/>
                  </a:lnTo>
                  <a:lnTo>
                    <a:pt x="1472" y="68303"/>
                  </a:lnTo>
                  <a:lnTo>
                    <a:pt x="2852" y="68819"/>
                  </a:lnTo>
                  <a:lnTo>
                    <a:pt x="47957" y="69714"/>
                  </a:lnTo>
                  <a:lnTo>
                    <a:pt x="100863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6662"/>
            <p:cNvSpPr/>
            <p:nvPr>
              <p:custDataLst>
                <p:tags r:id="rId64"/>
              </p:custDataLst>
            </p:nvPr>
          </p:nvSpPr>
          <p:spPr>
            <a:xfrm>
              <a:off x="9493250" y="1848733"/>
              <a:ext cx="48949" cy="297568"/>
            </a:xfrm>
            <a:custGeom>
              <a:avLst/>
              <a:gdLst/>
              <a:ahLst/>
              <a:cxnLst/>
              <a:rect l="0" t="0" r="0" b="0"/>
              <a:pathLst>
                <a:path w="48949" h="2975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3764" y="2749"/>
                  </a:lnTo>
                  <a:lnTo>
                    <a:pt x="39498" y="11404"/>
                  </a:lnTo>
                  <a:lnTo>
                    <a:pt x="43265" y="15775"/>
                  </a:lnTo>
                  <a:lnTo>
                    <a:pt x="47451" y="26276"/>
                  </a:lnTo>
                  <a:lnTo>
                    <a:pt x="46437" y="50830"/>
                  </a:lnTo>
                  <a:lnTo>
                    <a:pt x="26948" y="97261"/>
                  </a:lnTo>
                  <a:lnTo>
                    <a:pt x="3625" y="140601"/>
                  </a:lnTo>
                  <a:lnTo>
                    <a:pt x="1610" y="152310"/>
                  </a:lnTo>
                  <a:lnTo>
                    <a:pt x="2596" y="162688"/>
                  </a:lnTo>
                  <a:lnTo>
                    <a:pt x="8979" y="180848"/>
                  </a:lnTo>
                  <a:lnTo>
                    <a:pt x="18339" y="193761"/>
                  </a:lnTo>
                  <a:lnTo>
                    <a:pt x="44552" y="219242"/>
                  </a:lnTo>
                  <a:lnTo>
                    <a:pt x="48023" y="227714"/>
                  </a:lnTo>
                  <a:lnTo>
                    <a:pt x="48948" y="231948"/>
                  </a:lnTo>
                  <a:lnTo>
                    <a:pt x="48096" y="240416"/>
                  </a:lnTo>
                  <a:lnTo>
                    <a:pt x="41766" y="254998"/>
                  </a:lnTo>
                  <a:lnTo>
                    <a:pt x="26985" y="275518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6663"/>
            <p:cNvSpPr/>
            <p:nvPr>
              <p:custDataLst>
                <p:tags r:id="rId65"/>
              </p:custDataLst>
            </p:nvPr>
          </p:nvSpPr>
          <p:spPr>
            <a:xfrm>
              <a:off x="9303788" y="2055641"/>
              <a:ext cx="97407" cy="90660"/>
            </a:xfrm>
            <a:custGeom>
              <a:avLst/>
              <a:gdLst/>
              <a:ahLst/>
              <a:cxnLst/>
              <a:rect l="0" t="0" r="0" b="0"/>
              <a:pathLst>
                <a:path w="97407" h="90660">
                  <a:moveTo>
                    <a:pt x="18012" y="33509"/>
                  </a:moveTo>
                  <a:lnTo>
                    <a:pt x="18012" y="33509"/>
                  </a:lnTo>
                  <a:lnTo>
                    <a:pt x="11269" y="36880"/>
                  </a:lnTo>
                  <a:lnTo>
                    <a:pt x="9284" y="38578"/>
                  </a:lnTo>
                  <a:lnTo>
                    <a:pt x="2463" y="51807"/>
                  </a:lnTo>
                  <a:lnTo>
                    <a:pt x="0" y="63547"/>
                  </a:lnTo>
                  <a:lnTo>
                    <a:pt x="4521" y="81836"/>
                  </a:lnTo>
                  <a:lnTo>
                    <a:pt x="4079" y="81955"/>
                  </a:lnTo>
                  <a:lnTo>
                    <a:pt x="1706" y="80205"/>
                  </a:lnTo>
                  <a:lnTo>
                    <a:pt x="2065" y="73313"/>
                  </a:lnTo>
                  <a:lnTo>
                    <a:pt x="5279" y="63194"/>
                  </a:lnTo>
                  <a:lnTo>
                    <a:pt x="27553" y="23319"/>
                  </a:lnTo>
                  <a:lnTo>
                    <a:pt x="44357" y="8069"/>
                  </a:lnTo>
                  <a:lnTo>
                    <a:pt x="56531" y="1506"/>
                  </a:lnTo>
                  <a:lnTo>
                    <a:pt x="69000" y="0"/>
                  </a:lnTo>
                  <a:lnTo>
                    <a:pt x="75286" y="587"/>
                  </a:lnTo>
                  <a:lnTo>
                    <a:pt x="86036" y="6882"/>
                  </a:lnTo>
                  <a:lnTo>
                    <a:pt x="90878" y="11524"/>
                  </a:lnTo>
                  <a:lnTo>
                    <a:pt x="96256" y="29853"/>
                  </a:lnTo>
                  <a:lnTo>
                    <a:pt x="97406" y="60413"/>
                  </a:lnTo>
                  <a:lnTo>
                    <a:pt x="93276" y="79110"/>
                  </a:lnTo>
                  <a:lnTo>
                    <a:pt x="87862" y="90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6664"/>
            <p:cNvSpPr/>
            <p:nvPr>
              <p:custDataLst>
                <p:tags r:id="rId66"/>
              </p:custDataLst>
            </p:nvPr>
          </p:nvSpPr>
          <p:spPr>
            <a:xfrm>
              <a:off x="9116101" y="1869592"/>
              <a:ext cx="161250" cy="244959"/>
            </a:xfrm>
            <a:custGeom>
              <a:avLst/>
              <a:gdLst/>
              <a:ahLst/>
              <a:cxnLst/>
              <a:rect l="0" t="0" r="0" b="0"/>
              <a:pathLst>
                <a:path w="161250" h="244959">
                  <a:moveTo>
                    <a:pt x="161249" y="3658"/>
                  </a:moveTo>
                  <a:lnTo>
                    <a:pt x="161249" y="3658"/>
                  </a:lnTo>
                  <a:lnTo>
                    <a:pt x="157878" y="287"/>
                  </a:lnTo>
                  <a:lnTo>
                    <a:pt x="156180" y="0"/>
                  </a:lnTo>
                  <a:lnTo>
                    <a:pt x="154342" y="513"/>
                  </a:lnTo>
                  <a:lnTo>
                    <a:pt x="149006" y="4377"/>
                  </a:lnTo>
                  <a:lnTo>
                    <a:pt x="128336" y="27867"/>
                  </a:lnTo>
                  <a:lnTo>
                    <a:pt x="93753" y="72802"/>
                  </a:lnTo>
                  <a:lnTo>
                    <a:pt x="65208" y="114770"/>
                  </a:lnTo>
                  <a:lnTo>
                    <a:pt x="35504" y="158484"/>
                  </a:lnTo>
                  <a:lnTo>
                    <a:pt x="6118" y="205952"/>
                  </a:lnTo>
                  <a:lnTo>
                    <a:pt x="580" y="222683"/>
                  </a:lnTo>
                  <a:lnTo>
                    <a:pt x="0" y="233412"/>
                  </a:lnTo>
                  <a:lnTo>
                    <a:pt x="2499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6665"/>
            <p:cNvSpPr/>
            <p:nvPr>
              <p:custDataLst>
                <p:tags r:id="rId67"/>
              </p:custDataLst>
            </p:nvPr>
          </p:nvSpPr>
          <p:spPr>
            <a:xfrm>
              <a:off x="9105900" y="1866900"/>
              <a:ext cx="127001" cy="254001"/>
            </a:xfrm>
            <a:custGeom>
              <a:avLst/>
              <a:gdLst/>
              <a:ahLst/>
              <a:cxnLst/>
              <a:rect l="0" t="0" r="0" b="0"/>
              <a:pathLst>
                <a:path w="127001" h="254001">
                  <a:moveTo>
                    <a:pt x="0" y="0"/>
                  </a:moveTo>
                  <a:lnTo>
                    <a:pt x="0" y="0"/>
                  </a:lnTo>
                  <a:lnTo>
                    <a:pt x="21049" y="42095"/>
                  </a:lnTo>
                  <a:lnTo>
                    <a:pt x="42063" y="80755"/>
                  </a:lnTo>
                  <a:lnTo>
                    <a:pt x="66163" y="126860"/>
                  </a:lnTo>
                  <a:lnTo>
                    <a:pt x="87806" y="172898"/>
                  </a:lnTo>
                  <a:lnTo>
                    <a:pt x="107625" y="211076"/>
                  </a:lnTo>
                  <a:lnTo>
                    <a:pt x="1270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6666"/>
            <p:cNvSpPr/>
            <p:nvPr>
              <p:custDataLst>
                <p:tags r:id="rId68"/>
              </p:custDataLst>
            </p:nvPr>
          </p:nvSpPr>
          <p:spPr>
            <a:xfrm>
              <a:off x="8864600" y="2108200"/>
              <a:ext cx="73221" cy="50801"/>
            </a:xfrm>
            <a:custGeom>
              <a:avLst/>
              <a:gdLst/>
              <a:ahLst/>
              <a:cxnLst/>
              <a:rect l="0" t="0" r="0" b="0"/>
              <a:pathLst>
                <a:path w="73221" h="50801">
                  <a:moveTo>
                    <a:pt x="69850" y="0"/>
                  </a:moveTo>
                  <a:lnTo>
                    <a:pt x="69850" y="0"/>
                  </a:lnTo>
                  <a:lnTo>
                    <a:pt x="73220" y="3371"/>
                  </a:lnTo>
                  <a:lnTo>
                    <a:pt x="72804" y="6481"/>
                  </a:lnTo>
                  <a:lnTo>
                    <a:pt x="68575" y="15580"/>
                  </a:lnTo>
                  <a:lnTo>
                    <a:pt x="51522" y="2923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6667"/>
            <p:cNvSpPr/>
            <p:nvPr>
              <p:custDataLst>
                <p:tags r:id="rId69"/>
              </p:custDataLst>
            </p:nvPr>
          </p:nvSpPr>
          <p:spPr>
            <a:xfrm>
              <a:off x="8769350" y="20701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8837" y="0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6668"/>
            <p:cNvSpPr/>
            <p:nvPr>
              <p:custDataLst>
                <p:tags r:id="rId70"/>
              </p:custDataLst>
            </p:nvPr>
          </p:nvSpPr>
          <p:spPr>
            <a:xfrm>
              <a:off x="8559800" y="20891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6669"/>
            <p:cNvSpPr/>
            <p:nvPr>
              <p:custDataLst>
                <p:tags r:id="rId71"/>
              </p:custDataLst>
            </p:nvPr>
          </p:nvSpPr>
          <p:spPr>
            <a:xfrm>
              <a:off x="8432800" y="20891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11976" y="2314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SMARTInkShape-Group991"/>
          <p:cNvGrpSpPr/>
          <p:nvPr/>
        </p:nvGrpSpPr>
        <p:grpSpPr>
          <a:xfrm>
            <a:off x="2109965" y="2697434"/>
            <a:ext cx="417336" cy="344217"/>
            <a:chOff x="2109965" y="2697434"/>
            <a:chExt cx="417336" cy="344217"/>
          </a:xfrm>
        </p:grpSpPr>
        <p:sp>
          <p:nvSpPr>
            <p:cNvPr id="628" name="SMARTInkShape-6670"/>
            <p:cNvSpPr/>
            <p:nvPr>
              <p:custDataLst>
                <p:tags r:id="rId41"/>
              </p:custDataLst>
            </p:nvPr>
          </p:nvSpPr>
          <p:spPr>
            <a:xfrm>
              <a:off x="2437082" y="2697434"/>
              <a:ext cx="90219" cy="283574"/>
            </a:xfrm>
            <a:custGeom>
              <a:avLst/>
              <a:gdLst/>
              <a:ahLst/>
              <a:cxnLst/>
              <a:rect l="0" t="0" r="0" b="0"/>
              <a:pathLst>
                <a:path w="90219" h="283574">
                  <a:moveTo>
                    <a:pt x="83868" y="147366"/>
                  </a:moveTo>
                  <a:lnTo>
                    <a:pt x="83868" y="147366"/>
                  </a:lnTo>
                  <a:lnTo>
                    <a:pt x="77126" y="143995"/>
                  </a:lnTo>
                  <a:lnTo>
                    <a:pt x="59449" y="141899"/>
                  </a:lnTo>
                  <a:lnTo>
                    <a:pt x="46204" y="145171"/>
                  </a:lnTo>
                  <a:lnTo>
                    <a:pt x="33967" y="152035"/>
                  </a:lnTo>
                  <a:lnTo>
                    <a:pt x="23825" y="162141"/>
                  </a:lnTo>
                  <a:lnTo>
                    <a:pt x="10182" y="186473"/>
                  </a:lnTo>
                  <a:lnTo>
                    <a:pt x="573" y="222767"/>
                  </a:lnTo>
                  <a:lnTo>
                    <a:pt x="0" y="254687"/>
                  </a:lnTo>
                  <a:lnTo>
                    <a:pt x="6377" y="269383"/>
                  </a:lnTo>
                  <a:lnTo>
                    <a:pt x="15561" y="279207"/>
                  </a:lnTo>
                  <a:lnTo>
                    <a:pt x="24346" y="283573"/>
                  </a:lnTo>
                  <a:lnTo>
                    <a:pt x="29370" y="281915"/>
                  </a:lnTo>
                  <a:lnTo>
                    <a:pt x="40597" y="272547"/>
                  </a:lnTo>
                  <a:lnTo>
                    <a:pt x="62188" y="244664"/>
                  </a:lnTo>
                  <a:lnTo>
                    <a:pt x="76347" y="206220"/>
                  </a:lnTo>
                  <a:lnTo>
                    <a:pt x="82407" y="172348"/>
                  </a:lnTo>
                  <a:lnTo>
                    <a:pt x="86041" y="133069"/>
                  </a:lnTo>
                  <a:lnTo>
                    <a:pt x="85304" y="89741"/>
                  </a:lnTo>
                  <a:lnTo>
                    <a:pt x="84506" y="50259"/>
                  </a:lnTo>
                  <a:lnTo>
                    <a:pt x="82741" y="18835"/>
                  </a:lnTo>
                  <a:lnTo>
                    <a:pt x="77252" y="2517"/>
                  </a:lnTo>
                  <a:lnTo>
                    <a:pt x="73813" y="0"/>
                  </a:lnTo>
                  <a:lnTo>
                    <a:pt x="70109" y="439"/>
                  </a:lnTo>
                  <a:lnTo>
                    <a:pt x="66229" y="2848"/>
                  </a:lnTo>
                  <a:lnTo>
                    <a:pt x="54025" y="29835"/>
                  </a:lnTo>
                  <a:lnTo>
                    <a:pt x="51586" y="75853"/>
                  </a:lnTo>
                  <a:lnTo>
                    <a:pt x="53763" y="113231"/>
                  </a:lnTo>
                  <a:lnTo>
                    <a:pt x="58494" y="151950"/>
                  </a:lnTo>
                  <a:lnTo>
                    <a:pt x="67651" y="187974"/>
                  </a:lnTo>
                  <a:lnTo>
                    <a:pt x="81337" y="233246"/>
                  </a:lnTo>
                  <a:lnTo>
                    <a:pt x="90218" y="261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6671"/>
            <p:cNvSpPr/>
            <p:nvPr>
              <p:custDataLst>
                <p:tags r:id="rId42"/>
              </p:custDataLst>
            </p:nvPr>
          </p:nvSpPr>
          <p:spPr>
            <a:xfrm>
              <a:off x="2339492" y="2838450"/>
              <a:ext cx="65282" cy="127001"/>
            </a:xfrm>
            <a:custGeom>
              <a:avLst/>
              <a:gdLst/>
              <a:ahLst/>
              <a:cxnLst/>
              <a:rect l="0" t="0" r="0" b="0"/>
              <a:pathLst>
                <a:path w="65282" h="127001">
                  <a:moveTo>
                    <a:pt x="3658" y="0"/>
                  </a:moveTo>
                  <a:lnTo>
                    <a:pt x="3658" y="0"/>
                  </a:lnTo>
                  <a:lnTo>
                    <a:pt x="0" y="46291"/>
                  </a:lnTo>
                  <a:lnTo>
                    <a:pt x="6408" y="90702"/>
                  </a:lnTo>
                  <a:lnTo>
                    <a:pt x="9692" y="122838"/>
                  </a:lnTo>
                  <a:lnTo>
                    <a:pt x="9797" y="122814"/>
                  </a:lnTo>
                  <a:lnTo>
                    <a:pt x="9240" y="114628"/>
                  </a:lnTo>
                  <a:lnTo>
                    <a:pt x="4532" y="75990"/>
                  </a:lnTo>
                  <a:lnTo>
                    <a:pt x="8900" y="33982"/>
                  </a:lnTo>
                  <a:lnTo>
                    <a:pt x="12573" y="22629"/>
                  </a:lnTo>
                  <a:lnTo>
                    <a:pt x="18439" y="15231"/>
                  </a:lnTo>
                  <a:lnTo>
                    <a:pt x="25749" y="10297"/>
                  </a:lnTo>
                  <a:lnTo>
                    <a:pt x="33702" y="8104"/>
                  </a:lnTo>
                  <a:lnTo>
                    <a:pt x="38504" y="10342"/>
                  </a:lnTo>
                  <a:lnTo>
                    <a:pt x="49484" y="20354"/>
                  </a:lnTo>
                  <a:lnTo>
                    <a:pt x="60824" y="41857"/>
                  </a:lnTo>
                  <a:lnTo>
                    <a:pt x="65281" y="69474"/>
                  </a:lnTo>
                  <a:lnTo>
                    <a:pt x="6080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6672"/>
            <p:cNvSpPr/>
            <p:nvPr>
              <p:custDataLst>
                <p:tags r:id="rId43"/>
              </p:custDataLst>
            </p:nvPr>
          </p:nvSpPr>
          <p:spPr>
            <a:xfrm>
              <a:off x="2273300" y="28321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6673"/>
            <p:cNvSpPr/>
            <p:nvPr>
              <p:custDataLst>
                <p:tags r:id="rId44"/>
              </p:custDataLst>
            </p:nvPr>
          </p:nvSpPr>
          <p:spPr>
            <a:xfrm>
              <a:off x="2295329" y="2889250"/>
              <a:ext cx="9722" cy="69851"/>
            </a:xfrm>
            <a:custGeom>
              <a:avLst/>
              <a:gdLst/>
              <a:ahLst/>
              <a:cxnLst/>
              <a:rect l="0" t="0" r="0" b="0"/>
              <a:pathLst>
                <a:path w="9722" h="698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7"/>
                  </a:lnTo>
                  <a:lnTo>
                    <a:pt x="7612" y="62898"/>
                  </a:lnTo>
                  <a:lnTo>
                    <a:pt x="972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6674"/>
            <p:cNvSpPr/>
            <p:nvPr>
              <p:custDataLst>
                <p:tags r:id="rId45"/>
              </p:custDataLst>
            </p:nvPr>
          </p:nvSpPr>
          <p:spPr>
            <a:xfrm>
              <a:off x="2127250" y="2876550"/>
              <a:ext cx="114301" cy="41759"/>
            </a:xfrm>
            <a:custGeom>
              <a:avLst/>
              <a:gdLst/>
              <a:ahLst/>
              <a:cxnLst/>
              <a:rect l="0" t="0" r="0" b="0"/>
              <a:pathLst>
                <a:path w="114301" h="41759">
                  <a:moveTo>
                    <a:pt x="0" y="38100"/>
                  </a:moveTo>
                  <a:lnTo>
                    <a:pt x="0" y="38100"/>
                  </a:lnTo>
                  <a:lnTo>
                    <a:pt x="3371" y="41471"/>
                  </a:lnTo>
                  <a:lnTo>
                    <a:pt x="5775" y="41758"/>
                  </a:lnTo>
                  <a:lnTo>
                    <a:pt x="43046" y="32034"/>
                  </a:lnTo>
                  <a:lnTo>
                    <a:pt x="83109" y="133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6675"/>
            <p:cNvSpPr/>
            <p:nvPr>
              <p:custDataLst>
                <p:tags r:id="rId46"/>
              </p:custDataLst>
            </p:nvPr>
          </p:nvSpPr>
          <p:spPr>
            <a:xfrm>
              <a:off x="2109965" y="2730500"/>
              <a:ext cx="137936" cy="95251"/>
            </a:xfrm>
            <a:custGeom>
              <a:avLst/>
              <a:gdLst/>
              <a:ahLst/>
              <a:cxnLst/>
              <a:rect l="0" t="0" r="0" b="0"/>
              <a:pathLst>
                <a:path w="137936" h="95251">
                  <a:moveTo>
                    <a:pt x="10935" y="95250"/>
                  </a:moveTo>
                  <a:lnTo>
                    <a:pt x="10935" y="95250"/>
                  </a:lnTo>
                  <a:lnTo>
                    <a:pt x="4193" y="91879"/>
                  </a:lnTo>
                  <a:lnTo>
                    <a:pt x="2207" y="90180"/>
                  </a:lnTo>
                  <a:lnTo>
                    <a:pt x="0" y="86412"/>
                  </a:lnTo>
                  <a:lnTo>
                    <a:pt x="1528" y="83713"/>
                  </a:lnTo>
                  <a:lnTo>
                    <a:pt x="38723" y="50269"/>
                  </a:lnTo>
                  <a:lnTo>
                    <a:pt x="79689" y="23988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6676"/>
            <p:cNvSpPr/>
            <p:nvPr>
              <p:custDataLst>
                <p:tags r:id="rId47"/>
              </p:custDataLst>
            </p:nvPr>
          </p:nvSpPr>
          <p:spPr>
            <a:xfrm>
              <a:off x="2146300" y="2775833"/>
              <a:ext cx="15061" cy="265818"/>
            </a:xfrm>
            <a:custGeom>
              <a:avLst/>
              <a:gdLst/>
              <a:ahLst/>
              <a:cxnLst/>
              <a:rect l="0" t="0" r="0" b="0"/>
              <a:pathLst>
                <a:path w="15061" h="265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1933" y="40265"/>
                  </a:lnTo>
                  <a:lnTo>
                    <a:pt x="15060" y="86333"/>
                  </a:lnTo>
                  <a:lnTo>
                    <a:pt x="13749" y="121841"/>
                  </a:lnTo>
                  <a:lnTo>
                    <a:pt x="13166" y="158789"/>
                  </a:lnTo>
                  <a:lnTo>
                    <a:pt x="11026" y="192614"/>
                  </a:lnTo>
                  <a:lnTo>
                    <a:pt x="7735" y="233779"/>
                  </a:lnTo>
                  <a:lnTo>
                    <a:pt x="635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6" name="SMARTInkShape-Group992"/>
          <p:cNvGrpSpPr/>
          <p:nvPr/>
        </p:nvGrpSpPr>
        <p:grpSpPr>
          <a:xfrm>
            <a:off x="2952750" y="2671529"/>
            <a:ext cx="901701" cy="495898"/>
            <a:chOff x="2952750" y="2671529"/>
            <a:chExt cx="901701" cy="495898"/>
          </a:xfrm>
        </p:grpSpPr>
        <p:sp>
          <p:nvSpPr>
            <p:cNvPr id="636" name="SMARTInkShape-6677"/>
            <p:cNvSpPr/>
            <p:nvPr>
              <p:custDataLst>
                <p:tags r:id="rId31"/>
              </p:custDataLst>
            </p:nvPr>
          </p:nvSpPr>
          <p:spPr>
            <a:xfrm>
              <a:off x="3676650" y="2736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6678"/>
            <p:cNvSpPr/>
            <p:nvPr>
              <p:custDataLst>
                <p:tags r:id="rId32"/>
              </p:custDataLst>
            </p:nvPr>
          </p:nvSpPr>
          <p:spPr>
            <a:xfrm>
              <a:off x="3713432" y="2749550"/>
              <a:ext cx="141019" cy="145955"/>
            </a:xfrm>
            <a:custGeom>
              <a:avLst/>
              <a:gdLst/>
              <a:ahLst/>
              <a:cxnLst/>
              <a:rect l="0" t="0" r="0" b="0"/>
              <a:pathLst>
                <a:path w="141019" h="145955">
                  <a:moveTo>
                    <a:pt x="39418" y="31750"/>
                  </a:moveTo>
                  <a:lnTo>
                    <a:pt x="39418" y="31750"/>
                  </a:lnTo>
                  <a:lnTo>
                    <a:pt x="32937" y="32455"/>
                  </a:lnTo>
                  <a:lnTo>
                    <a:pt x="23838" y="35121"/>
                  </a:lnTo>
                  <a:lnTo>
                    <a:pt x="14620" y="42420"/>
                  </a:lnTo>
                  <a:lnTo>
                    <a:pt x="10186" y="47330"/>
                  </a:lnTo>
                  <a:lnTo>
                    <a:pt x="574" y="71095"/>
                  </a:lnTo>
                  <a:lnTo>
                    <a:pt x="0" y="100480"/>
                  </a:lnTo>
                  <a:lnTo>
                    <a:pt x="4298" y="124786"/>
                  </a:lnTo>
                  <a:lnTo>
                    <a:pt x="13411" y="142023"/>
                  </a:lnTo>
                  <a:lnTo>
                    <a:pt x="17141" y="144777"/>
                  </a:lnTo>
                  <a:lnTo>
                    <a:pt x="21039" y="145907"/>
                  </a:lnTo>
                  <a:lnTo>
                    <a:pt x="25049" y="145954"/>
                  </a:lnTo>
                  <a:lnTo>
                    <a:pt x="28427" y="144575"/>
                  </a:lnTo>
                  <a:lnTo>
                    <a:pt x="34063" y="139280"/>
                  </a:lnTo>
                  <a:lnTo>
                    <a:pt x="41202" y="121623"/>
                  </a:lnTo>
                  <a:lnTo>
                    <a:pt x="45166" y="80239"/>
                  </a:lnTo>
                  <a:lnTo>
                    <a:pt x="43834" y="34543"/>
                  </a:lnTo>
                  <a:lnTo>
                    <a:pt x="42086" y="25231"/>
                  </a:lnTo>
                  <a:lnTo>
                    <a:pt x="45144" y="14489"/>
                  </a:lnTo>
                  <a:lnTo>
                    <a:pt x="46057" y="14598"/>
                  </a:lnTo>
                  <a:lnTo>
                    <a:pt x="72888" y="34416"/>
                  </a:lnTo>
                  <a:lnTo>
                    <a:pt x="87357" y="54960"/>
                  </a:lnTo>
                  <a:lnTo>
                    <a:pt x="99112" y="86482"/>
                  </a:lnTo>
                  <a:lnTo>
                    <a:pt x="101085" y="106528"/>
                  </a:lnTo>
                  <a:lnTo>
                    <a:pt x="99046" y="116960"/>
                  </a:lnTo>
                  <a:lnTo>
                    <a:pt x="97514" y="120307"/>
                  </a:lnTo>
                  <a:lnTo>
                    <a:pt x="95788" y="122538"/>
                  </a:lnTo>
                  <a:lnTo>
                    <a:pt x="93931" y="124025"/>
                  </a:lnTo>
                  <a:lnTo>
                    <a:pt x="91988" y="122900"/>
                  </a:lnTo>
                  <a:lnTo>
                    <a:pt x="87947" y="116006"/>
                  </a:lnTo>
                  <a:lnTo>
                    <a:pt x="87562" y="104005"/>
                  </a:lnTo>
                  <a:lnTo>
                    <a:pt x="93064" y="66562"/>
                  </a:lnTo>
                  <a:lnTo>
                    <a:pt x="102536" y="46752"/>
                  </a:lnTo>
                  <a:lnTo>
                    <a:pt x="141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6679"/>
            <p:cNvSpPr/>
            <p:nvPr>
              <p:custDataLst>
                <p:tags r:id="rId33"/>
              </p:custDataLst>
            </p:nvPr>
          </p:nvSpPr>
          <p:spPr>
            <a:xfrm>
              <a:off x="3657600" y="28194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1881" y="37664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6680"/>
            <p:cNvSpPr/>
            <p:nvPr>
              <p:custDataLst>
                <p:tags r:id="rId34"/>
              </p:custDataLst>
            </p:nvPr>
          </p:nvSpPr>
          <p:spPr>
            <a:xfrm>
              <a:off x="3545991" y="2794000"/>
              <a:ext cx="73510" cy="122876"/>
            </a:xfrm>
            <a:custGeom>
              <a:avLst/>
              <a:gdLst/>
              <a:ahLst/>
              <a:cxnLst/>
              <a:rect l="0" t="0" r="0" b="0"/>
              <a:pathLst>
                <a:path w="73510" h="122876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609" y="1882"/>
                  </a:lnTo>
                  <a:lnTo>
                    <a:pt x="6408" y="3371"/>
                  </a:lnTo>
                  <a:lnTo>
                    <a:pt x="35119" y="49500"/>
                  </a:lnTo>
                  <a:lnTo>
                    <a:pt x="43946" y="74326"/>
                  </a:lnTo>
                  <a:lnTo>
                    <a:pt x="46170" y="98849"/>
                  </a:lnTo>
                  <a:lnTo>
                    <a:pt x="44190" y="113078"/>
                  </a:lnTo>
                  <a:lnTo>
                    <a:pt x="41968" y="117718"/>
                  </a:lnTo>
                  <a:lnTo>
                    <a:pt x="39076" y="120812"/>
                  </a:lnTo>
                  <a:lnTo>
                    <a:pt x="35737" y="122875"/>
                  </a:lnTo>
                  <a:lnTo>
                    <a:pt x="32806" y="122839"/>
                  </a:lnTo>
                  <a:lnTo>
                    <a:pt x="30145" y="121404"/>
                  </a:lnTo>
                  <a:lnTo>
                    <a:pt x="27666" y="119036"/>
                  </a:lnTo>
                  <a:lnTo>
                    <a:pt x="26719" y="114635"/>
                  </a:lnTo>
                  <a:lnTo>
                    <a:pt x="31982" y="75992"/>
                  </a:lnTo>
                  <a:lnTo>
                    <a:pt x="49235" y="37641"/>
                  </a:lnTo>
                  <a:lnTo>
                    <a:pt x="735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6681"/>
            <p:cNvSpPr/>
            <p:nvPr>
              <p:custDataLst>
                <p:tags r:id="rId35"/>
              </p:custDataLst>
            </p:nvPr>
          </p:nvSpPr>
          <p:spPr>
            <a:xfrm>
              <a:off x="3448879" y="2779990"/>
              <a:ext cx="75372" cy="147202"/>
            </a:xfrm>
            <a:custGeom>
              <a:avLst/>
              <a:gdLst/>
              <a:ahLst/>
              <a:cxnLst/>
              <a:rect l="0" t="0" r="0" b="0"/>
              <a:pathLst>
                <a:path w="75372" h="147202">
                  <a:moveTo>
                    <a:pt x="30921" y="39410"/>
                  </a:moveTo>
                  <a:lnTo>
                    <a:pt x="30921" y="39410"/>
                  </a:lnTo>
                  <a:lnTo>
                    <a:pt x="25454" y="44877"/>
                  </a:lnTo>
                  <a:lnTo>
                    <a:pt x="51014" y="17907"/>
                  </a:lnTo>
                  <a:lnTo>
                    <a:pt x="53962" y="9627"/>
                  </a:lnTo>
                  <a:lnTo>
                    <a:pt x="54042" y="6149"/>
                  </a:lnTo>
                  <a:lnTo>
                    <a:pt x="52251" y="403"/>
                  </a:lnTo>
                  <a:lnTo>
                    <a:pt x="49374" y="0"/>
                  </a:lnTo>
                  <a:lnTo>
                    <a:pt x="40534" y="3315"/>
                  </a:lnTo>
                  <a:lnTo>
                    <a:pt x="23656" y="19857"/>
                  </a:lnTo>
                  <a:lnTo>
                    <a:pt x="8621" y="49374"/>
                  </a:lnTo>
                  <a:lnTo>
                    <a:pt x="1971" y="84931"/>
                  </a:lnTo>
                  <a:lnTo>
                    <a:pt x="0" y="122277"/>
                  </a:lnTo>
                  <a:lnTo>
                    <a:pt x="3252" y="131343"/>
                  </a:lnTo>
                  <a:lnTo>
                    <a:pt x="8947" y="138093"/>
                  </a:lnTo>
                  <a:lnTo>
                    <a:pt x="16272" y="143299"/>
                  </a:lnTo>
                  <a:lnTo>
                    <a:pt x="31936" y="147201"/>
                  </a:lnTo>
                  <a:lnTo>
                    <a:pt x="47599" y="145879"/>
                  </a:lnTo>
                  <a:lnTo>
                    <a:pt x="75371" y="134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6682"/>
            <p:cNvSpPr/>
            <p:nvPr>
              <p:custDataLst>
                <p:tags r:id="rId36"/>
              </p:custDataLst>
            </p:nvPr>
          </p:nvSpPr>
          <p:spPr>
            <a:xfrm>
              <a:off x="3329590" y="2800350"/>
              <a:ext cx="112111" cy="25401"/>
            </a:xfrm>
            <a:custGeom>
              <a:avLst/>
              <a:gdLst/>
              <a:ahLst/>
              <a:cxnLst/>
              <a:rect l="0" t="0" r="0" b="0"/>
              <a:pathLst>
                <a:path w="112111" h="25401">
                  <a:moveTo>
                    <a:pt x="35910" y="25400"/>
                  </a:moveTo>
                  <a:lnTo>
                    <a:pt x="35910" y="25400"/>
                  </a:lnTo>
                  <a:lnTo>
                    <a:pt x="0" y="25400"/>
                  </a:lnTo>
                  <a:lnTo>
                    <a:pt x="24296" y="15966"/>
                  </a:lnTo>
                  <a:lnTo>
                    <a:pt x="71010" y="6577"/>
                  </a:lnTo>
                  <a:lnTo>
                    <a:pt x="1121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6683"/>
            <p:cNvSpPr/>
            <p:nvPr>
              <p:custDataLst>
                <p:tags r:id="rId37"/>
              </p:custDataLst>
            </p:nvPr>
          </p:nvSpPr>
          <p:spPr>
            <a:xfrm>
              <a:off x="3373172" y="2671529"/>
              <a:ext cx="68529" cy="287441"/>
            </a:xfrm>
            <a:custGeom>
              <a:avLst/>
              <a:gdLst/>
              <a:ahLst/>
              <a:cxnLst/>
              <a:rect l="0" t="0" r="0" b="0"/>
              <a:pathLst>
                <a:path w="68529" h="287441">
                  <a:moveTo>
                    <a:pt x="30428" y="8171"/>
                  </a:moveTo>
                  <a:lnTo>
                    <a:pt x="30428" y="8171"/>
                  </a:lnTo>
                  <a:lnTo>
                    <a:pt x="30428" y="0"/>
                  </a:lnTo>
                  <a:lnTo>
                    <a:pt x="28546" y="37861"/>
                  </a:lnTo>
                  <a:lnTo>
                    <a:pt x="24653" y="67933"/>
                  </a:lnTo>
                  <a:lnTo>
                    <a:pt x="18219" y="107169"/>
                  </a:lnTo>
                  <a:lnTo>
                    <a:pt x="12536" y="146715"/>
                  </a:lnTo>
                  <a:lnTo>
                    <a:pt x="7660" y="184751"/>
                  </a:lnTo>
                  <a:lnTo>
                    <a:pt x="3140" y="220472"/>
                  </a:lnTo>
                  <a:lnTo>
                    <a:pt x="0" y="262202"/>
                  </a:lnTo>
                  <a:lnTo>
                    <a:pt x="3029" y="278177"/>
                  </a:lnTo>
                  <a:lnTo>
                    <a:pt x="5812" y="283425"/>
                  </a:lnTo>
                  <a:lnTo>
                    <a:pt x="10489" y="286218"/>
                  </a:lnTo>
                  <a:lnTo>
                    <a:pt x="23213" y="287440"/>
                  </a:lnTo>
                  <a:lnTo>
                    <a:pt x="36393" y="279987"/>
                  </a:lnTo>
                  <a:lnTo>
                    <a:pt x="48602" y="266561"/>
                  </a:lnTo>
                  <a:lnTo>
                    <a:pt x="68528" y="23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6684"/>
            <p:cNvSpPr/>
            <p:nvPr>
              <p:custDataLst>
                <p:tags r:id="rId38"/>
              </p:custDataLst>
            </p:nvPr>
          </p:nvSpPr>
          <p:spPr>
            <a:xfrm>
              <a:off x="3224595" y="2794261"/>
              <a:ext cx="72563" cy="177540"/>
            </a:xfrm>
            <a:custGeom>
              <a:avLst/>
              <a:gdLst/>
              <a:ahLst/>
              <a:cxnLst/>
              <a:rect l="0" t="0" r="0" b="0"/>
              <a:pathLst>
                <a:path w="72563" h="177540">
                  <a:moveTo>
                    <a:pt x="58355" y="6089"/>
                  </a:moveTo>
                  <a:lnTo>
                    <a:pt x="58355" y="6089"/>
                  </a:lnTo>
                  <a:lnTo>
                    <a:pt x="54984" y="2718"/>
                  </a:lnTo>
                  <a:lnTo>
                    <a:pt x="28530" y="131"/>
                  </a:lnTo>
                  <a:lnTo>
                    <a:pt x="23655" y="0"/>
                  </a:lnTo>
                  <a:lnTo>
                    <a:pt x="14476" y="3618"/>
                  </a:lnTo>
                  <a:lnTo>
                    <a:pt x="10052" y="6558"/>
                  </a:lnTo>
                  <a:lnTo>
                    <a:pt x="3255" y="15470"/>
                  </a:lnTo>
                  <a:lnTo>
                    <a:pt x="455" y="20810"/>
                  </a:lnTo>
                  <a:lnTo>
                    <a:pt x="0" y="27192"/>
                  </a:lnTo>
                  <a:lnTo>
                    <a:pt x="3256" y="41809"/>
                  </a:lnTo>
                  <a:lnTo>
                    <a:pt x="16394" y="62534"/>
                  </a:lnTo>
                  <a:lnTo>
                    <a:pt x="61061" y="104648"/>
                  </a:lnTo>
                  <a:lnTo>
                    <a:pt x="70141" y="120918"/>
                  </a:lnTo>
                  <a:lnTo>
                    <a:pt x="72562" y="129209"/>
                  </a:lnTo>
                  <a:lnTo>
                    <a:pt x="72060" y="136147"/>
                  </a:lnTo>
                  <a:lnTo>
                    <a:pt x="65857" y="147618"/>
                  </a:lnTo>
                  <a:lnTo>
                    <a:pt x="26605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6685"/>
            <p:cNvSpPr/>
            <p:nvPr>
              <p:custDataLst>
                <p:tags r:id="rId39"/>
              </p:custDataLst>
            </p:nvPr>
          </p:nvSpPr>
          <p:spPr>
            <a:xfrm>
              <a:off x="3110980" y="2825750"/>
              <a:ext cx="85711" cy="107493"/>
            </a:xfrm>
            <a:custGeom>
              <a:avLst/>
              <a:gdLst/>
              <a:ahLst/>
              <a:cxnLst/>
              <a:rect l="0" t="0" r="0" b="0"/>
              <a:pathLst>
                <a:path w="85711" h="107493">
                  <a:moveTo>
                    <a:pt x="70370" y="0"/>
                  </a:moveTo>
                  <a:lnTo>
                    <a:pt x="70370" y="0"/>
                  </a:lnTo>
                  <a:lnTo>
                    <a:pt x="43855" y="0"/>
                  </a:lnTo>
                  <a:lnTo>
                    <a:pt x="25590" y="6742"/>
                  </a:lnTo>
                  <a:lnTo>
                    <a:pt x="10143" y="21048"/>
                  </a:lnTo>
                  <a:lnTo>
                    <a:pt x="0" y="52176"/>
                  </a:lnTo>
                  <a:lnTo>
                    <a:pt x="524" y="73049"/>
                  </a:lnTo>
                  <a:lnTo>
                    <a:pt x="2639" y="82566"/>
                  </a:lnTo>
                  <a:lnTo>
                    <a:pt x="12515" y="96903"/>
                  </a:lnTo>
                  <a:lnTo>
                    <a:pt x="19100" y="102702"/>
                  </a:lnTo>
                  <a:lnTo>
                    <a:pt x="26312" y="105863"/>
                  </a:lnTo>
                  <a:lnTo>
                    <a:pt x="41852" y="107492"/>
                  </a:lnTo>
                  <a:lnTo>
                    <a:pt x="56284" y="103984"/>
                  </a:lnTo>
                  <a:lnTo>
                    <a:pt x="63096" y="101072"/>
                  </a:lnTo>
                  <a:lnTo>
                    <a:pt x="82796" y="80120"/>
                  </a:lnTo>
                  <a:lnTo>
                    <a:pt x="85710" y="71758"/>
                  </a:lnTo>
                  <a:lnTo>
                    <a:pt x="85184" y="54941"/>
                  </a:lnTo>
                  <a:lnTo>
                    <a:pt x="80325" y="32977"/>
                  </a:lnTo>
                  <a:lnTo>
                    <a:pt x="640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6686"/>
            <p:cNvSpPr/>
            <p:nvPr>
              <p:custDataLst>
                <p:tags r:id="rId40"/>
              </p:custDataLst>
            </p:nvPr>
          </p:nvSpPr>
          <p:spPr>
            <a:xfrm>
              <a:off x="2952750" y="2810135"/>
              <a:ext cx="91557" cy="357292"/>
            </a:xfrm>
            <a:custGeom>
              <a:avLst/>
              <a:gdLst/>
              <a:ahLst/>
              <a:cxnLst/>
              <a:rect l="0" t="0" r="0" b="0"/>
              <a:pathLst>
                <a:path w="91557" h="357292">
                  <a:moveTo>
                    <a:pt x="6350" y="129915"/>
                  </a:moveTo>
                  <a:lnTo>
                    <a:pt x="6350" y="129915"/>
                  </a:lnTo>
                  <a:lnTo>
                    <a:pt x="8231" y="170096"/>
                  </a:lnTo>
                  <a:lnTo>
                    <a:pt x="13257" y="214963"/>
                  </a:lnTo>
                  <a:lnTo>
                    <a:pt x="17181" y="247442"/>
                  </a:lnTo>
                  <a:lnTo>
                    <a:pt x="21277" y="280692"/>
                  </a:lnTo>
                  <a:lnTo>
                    <a:pt x="24178" y="324402"/>
                  </a:lnTo>
                  <a:lnTo>
                    <a:pt x="25293" y="357291"/>
                  </a:lnTo>
                  <a:lnTo>
                    <a:pt x="18478" y="315027"/>
                  </a:lnTo>
                  <a:lnTo>
                    <a:pt x="12530" y="268724"/>
                  </a:lnTo>
                  <a:lnTo>
                    <a:pt x="8391" y="228297"/>
                  </a:lnTo>
                  <a:lnTo>
                    <a:pt x="6300" y="204675"/>
                  </a:lnTo>
                  <a:lnTo>
                    <a:pt x="4200" y="179755"/>
                  </a:lnTo>
                  <a:lnTo>
                    <a:pt x="3506" y="154675"/>
                  </a:lnTo>
                  <a:lnTo>
                    <a:pt x="3748" y="129488"/>
                  </a:lnTo>
                  <a:lnTo>
                    <a:pt x="7310" y="83159"/>
                  </a:lnTo>
                  <a:lnTo>
                    <a:pt x="15949" y="48456"/>
                  </a:lnTo>
                  <a:lnTo>
                    <a:pt x="36084" y="11862"/>
                  </a:lnTo>
                  <a:lnTo>
                    <a:pt x="43812" y="5352"/>
                  </a:lnTo>
                  <a:lnTo>
                    <a:pt x="59924" y="0"/>
                  </a:lnTo>
                  <a:lnTo>
                    <a:pt x="67466" y="1677"/>
                  </a:lnTo>
                  <a:lnTo>
                    <a:pt x="81490" y="11067"/>
                  </a:lnTo>
                  <a:lnTo>
                    <a:pt x="89135" y="32173"/>
                  </a:lnTo>
                  <a:lnTo>
                    <a:pt x="91556" y="72027"/>
                  </a:lnTo>
                  <a:lnTo>
                    <a:pt x="87258" y="97132"/>
                  </a:lnTo>
                  <a:lnTo>
                    <a:pt x="68972" y="129687"/>
                  </a:lnTo>
                  <a:lnTo>
                    <a:pt x="45679" y="151955"/>
                  </a:lnTo>
                  <a:lnTo>
                    <a:pt x="29239" y="160407"/>
                  </a:lnTo>
                  <a:lnTo>
                    <a:pt x="16288" y="162752"/>
                  </a:lnTo>
                  <a:lnTo>
                    <a:pt x="10859" y="162390"/>
                  </a:lnTo>
                  <a:lnTo>
                    <a:pt x="7239" y="160737"/>
                  </a:lnTo>
                  <a:lnTo>
                    <a:pt x="4827" y="158224"/>
                  </a:lnTo>
                  <a:lnTo>
                    <a:pt x="0" y="148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9" name="SMARTInkShape-Group993"/>
          <p:cNvGrpSpPr/>
          <p:nvPr/>
        </p:nvGrpSpPr>
        <p:grpSpPr>
          <a:xfrm>
            <a:off x="4153783" y="2794000"/>
            <a:ext cx="488068" cy="133351"/>
            <a:chOff x="4153783" y="2794000"/>
            <a:chExt cx="488068" cy="133351"/>
          </a:xfrm>
        </p:grpSpPr>
        <p:sp>
          <p:nvSpPr>
            <p:cNvPr id="647" name="SMARTInkShape-6687"/>
            <p:cNvSpPr/>
            <p:nvPr>
              <p:custDataLst>
                <p:tags r:id="rId29"/>
              </p:custDataLst>
            </p:nvPr>
          </p:nvSpPr>
          <p:spPr>
            <a:xfrm>
              <a:off x="4153783" y="2794000"/>
              <a:ext cx="157868" cy="116403"/>
            </a:xfrm>
            <a:custGeom>
              <a:avLst/>
              <a:gdLst/>
              <a:ahLst/>
              <a:cxnLst/>
              <a:rect l="0" t="0" r="0" b="0"/>
              <a:pathLst>
                <a:path w="157868" h="116403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8951"/>
                  </a:lnTo>
                  <a:lnTo>
                    <a:pt x="6141" y="64602"/>
                  </a:lnTo>
                  <a:lnTo>
                    <a:pt x="11070" y="108670"/>
                  </a:lnTo>
                  <a:lnTo>
                    <a:pt x="11595" y="116395"/>
                  </a:lnTo>
                  <a:lnTo>
                    <a:pt x="11669" y="116402"/>
                  </a:lnTo>
                  <a:lnTo>
                    <a:pt x="17275" y="75699"/>
                  </a:lnTo>
                  <a:lnTo>
                    <a:pt x="24645" y="42420"/>
                  </a:lnTo>
                  <a:lnTo>
                    <a:pt x="39137" y="15862"/>
                  </a:lnTo>
                  <a:lnTo>
                    <a:pt x="48888" y="7049"/>
                  </a:lnTo>
                  <a:lnTo>
                    <a:pt x="53465" y="4700"/>
                  </a:lnTo>
                  <a:lnTo>
                    <a:pt x="57926" y="4544"/>
                  </a:lnTo>
                  <a:lnTo>
                    <a:pt x="66647" y="8134"/>
                  </a:lnTo>
                  <a:lnTo>
                    <a:pt x="73345" y="18197"/>
                  </a:lnTo>
                  <a:lnTo>
                    <a:pt x="77968" y="32076"/>
                  </a:lnTo>
                  <a:lnTo>
                    <a:pt x="79866" y="54346"/>
                  </a:lnTo>
                  <a:lnTo>
                    <a:pt x="77809" y="65546"/>
                  </a:lnTo>
                  <a:lnTo>
                    <a:pt x="74543" y="71465"/>
                  </a:lnTo>
                  <a:lnTo>
                    <a:pt x="72684" y="73043"/>
                  </a:lnTo>
                  <a:lnTo>
                    <a:pt x="71445" y="73390"/>
                  </a:lnTo>
                  <a:lnTo>
                    <a:pt x="70619" y="72916"/>
                  </a:lnTo>
                  <a:lnTo>
                    <a:pt x="70068" y="71894"/>
                  </a:lnTo>
                  <a:lnTo>
                    <a:pt x="72664" y="56972"/>
                  </a:lnTo>
                  <a:lnTo>
                    <a:pt x="89296" y="28056"/>
                  </a:lnTo>
                  <a:lnTo>
                    <a:pt x="98228" y="16938"/>
                  </a:lnTo>
                  <a:lnTo>
                    <a:pt x="108783" y="11056"/>
                  </a:lnTo>
                  <a:lnTo>
                    <a:pt x="114561" y="9487"/>
                  </a:lnTo>
                  <a:lnTo>
                    <a:pt x="119118" y="9852"/>
                  </a:lnTo>
                  <a:lnTo>
                    <a:pt x="122862" y="11507"/>
                  </a:lnTo>
                  <a:lnTo>
                    <a:pt x="126064" y="14022"/>
                  </a:lnTo>
                  <a:lnTo>
                    <a:pt x="133941" y="27673"/>
                  </a:lnTo>
                  <a:lnTo>
                    <a:pt x="147227" y="74634"/>
                  </a:lnTo>
                  <a:lnTo>
                    <a:pt x="151375" y="99174"/>
                  </a:lnTo>
                  <a:lnTo>
                    <a:pt x="152833" y="102100"/>
                  </a:lnTo>
                  <a:lnTo>
                    <a:pt x="15786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6688"/>
            <p:cNvSpPr/>
            <p:nvPr>
              <p:custDataLst>
                <p:tags r:id="rId30"/>
              </p:custDataLst>
            </p:nvPr>
          </p:nvSpPr>
          <p:spPr>
            <a:xfrm>
              <a:off x="4345710" y="2795317"/>
              <a:ext cx="296141" cy="132034"/>
            </a:xfrm>
            <a:custGeom>
              <a:avLst/>
              <a:gdLst/>
              <a:ahLst/>
              <a:cxnLst/>
              <a:rect l="0" t="0" r="0" b="0"/>
              <a:pathLst>
                <a:path w="296141" h="132034">
                  <a:moveTo>
                    <a:pt x="4040" y="43133"/>
                  </a:moveTo>
                  <a:lnTo>
                    <a:pt x="4040" y="43133"/>
                  </a:lnTo>
                  <a:lnTo>
                    <a:pt x="17838" y="30041"/>
                  </a:lnTo>
                  <a:lnTo>
                    <a:pt x="23813" y="26731"/>
                  </a:lnTo>
                  <a:lnTo>
                    <a:pt x="26394" y="26554"/>
                  </a:lnTo>
                  <a:lnTo>
                    <a:pt x="31144" y="28239"/>
                  </a:lnTo>
                  <a:lnTo>
                    <a:pt x="39370" y="27576"/>
                  </a:lnTo>
                  <a:lnTo>
                    <a:pt x="50081" y="24224"/>
                  </a:lnTo>
                  <a:lnTo>
                    <a:pt x="73707" y="9982"/>
                  </a:lnTo>
                  <a:lnTo>
                    <a:pt x="75179" y="7626"/>
                  </a:lnTo>
                  <a:lnTo>
                    <a:pt x="75455" y="5351"/>
                  </a:lnTo>
                  <a:lnTo>
                    <a:pt x="74933" y="3128"/>
                  </a:lnTo>
                  <a:lnTo>
                    <a:pt x="72469" y="1647"/>
                  </a:lnTo>
                  <a:lnTo>
                    <a:pt x="64086" y="0"/>
                  </a:lnTo>
                  <a:lnTo>
                    <a:pt x="44096" y="5816"/>
                  </a:lnTo>
                  <a:lnTo>
                    <a:pt x="20298" y="23217"/>
                  </a:lnTo>
                  <a:lnTo>
                    <a:pt x="9384" y="40161"/>
                  </a:lnTo>
                  <a:lnTo>
                    <a:pt x="2887" y="60157"/>
                  </a:lnTo>
                  <a:lnTo>
                    <a:pt x="0" y="83155"/>
                  </a:lnTo>
                  <a:lnTo>
                    <a:pt x="2758" y="93097"/>
                  </a:lnTo>
                  <a:lnTo>
                    <a:pt x="15229" y="109789"/>
                  </a:lnTo>
                  <a:lnTo>
                    <a:pt x="24905" y="114382"/>
                  </a:lnTo>
                  <a:lnTo>
                    <a:pt x="48826" y="117603"/>
                  </a:lnTo>
                  <a:lnTo>
                    <a:pt x="83318" y="112078"/>
                  </a:lnTo>
                  <a:lnTo>
                    <a:pt x="130237" y="92500"/>
                  </a:lnTo>
                  <a:lnTo>
                    <a:pt x="149968" y="80596"/>
                  </a:lnTo>
                  <a:lnTo>
                    <a:pt x="156359" y="73753"/>
                  </a:lnTo>
                  <a:lnTo>
                    <a:pt x="165353" y="52755"/>
                  </a:lnTo>
                  <a:lnTo>
                    <a:pt x="167458" y="44352"/>
                  </a:lnTo>
                  <a:lnTo>
                    <a:pt x="165196" y="41829"/>
                  </a:lnTo>
                  <a:lnTo>
                    <a:pt x="155158" y="39026"/>
                  </a:lnTo>
                  <a:lnTo>
                    <a:pt x="137010" y="40819"/>
                  </a:lnTo>
                  <a:lnTo>
                    <a:pt x="118227" y="52560"/>
                  </a:lnTo>
                  <a:lnTo>
                    <a:pt x="102627" y="72816"/>
                  </a:lnTo>
                  <a:lnTo>
                    <a:pt x="99127" y="82902"/>
                  </a:lnTo>
                  <a:lnTo>
                    <a:pt x="99923" y="89735"/>
                  </a:lnTo>
                  <a:lnTo>
                    <a:pt x="102629" y="95125"/>
                  </a:lnTo>
                  <a:lnTo>
                    <a:pt x="106455" y="95433"/>
                  </a:lnTo>
                  <a:lnTo>
                    <a:pt x="124618" y="89125"/>
                  </a:lnTo>
                  <a:lnTo>
                    <a:pt x="153060" y="70295"/>
                  </a:lnTo>
                  <a:lnTo>
                    <a:pt x="172870" y="51961"/>
                  </a:lnTo>
                  <a:lnTo>
                    <a:pt x="173743" y="52546"/>
                  </a:lnTo>
                  <a:lnTo>
                    <a:pt x="174973" y="59406"/>
                  </a:lnTo>
                  <a:lnTo>
                    <a:pt x="176150" y="76367"/>
                  </a:lnTo>
                  <a:lnTo>
                    <a:pt x="177341" y="77989"/>
                  </a:lnTo>
                  <a:lnTo>
                    <a:pt x="178841" y="79070"/>
                  </a:lnTo>
                  <a:lnTo>
                    <a:pt x="182388" y="80272"/>
                  </a:lnTo>
                  <a:lnTo>
                    <a:pt x="184322" y="80592"/>
                  </a:lnTo>
                  <a:lnTo>
                    <a:pt x="186316" y="80100"/>
                  </a:lnTo>
                  <a:lnTo>
                    <a:pt x="190415" y="77672"/>
                  </a:lnTo>
                  <a:lnTo>
                    <a:pt x="205930" y="65198"/>
                  </a:lnTo>
                  <a:lnTo>
                    <a:pt x="212077" y="62779"/>
                  </a:lnTo>
                  <a:lnTo>
                    <a:pt x="214798" y="66211"/>
                  </a:lnTo>
                  <a:lnTo>
                    <a:pt x="216513" y="69101"/>
                  </a:lnTo>
                  <a:lnTo>
                    <a:pt x="216949" y="72440"/>
                  </a:lnTo>
                  <a:lnTo>
                    <a:pt x="213641" y="110495"/>
                  </a:lnTo>
                  <a:lnTo>
                    <a:pt x="215035" y="109913"/>
                  </a:lnTo>
                  <a:lnTo>
                    <a:pt x="220347" y="105504"/>
                  </a:lnTo>
                  <a:lnTo>
                    <a:pt x="223649" y="96959"/>
                  </a:lnTo>
                  <a:lnTo>
                    <a:pt x="224529" y="91717"/>
                  </a:lnTo>
                  <a:lnTo>
                    <a:pt x="252905" y="45003"/>
                  </a:lnTo>
                  <a:lnTo>
                    <a:pt x="258816" y="37379"/>
                  </a:lnTo>
                  <a:lnTo>
                    <a:pt x="261379" y="35769"/>
                  </a:lnTo>
                  <a:lnTo>
                    <a:pt x="263794" y="35402"/>
                  </a:lnTo>
                  <a:lnTo>
                    <a:pt x="266109" y="35862"/>
                  </a:lnTo>
                  <a:lnTo>
                    <a:pt x="276109" y="46623"/>
                  </a:lnTo>
                  <a:lnTo>
                    <a:pt x="284639" y="63217"/>
                  </a:lnTo>
                  <a:lnTo>
                    <a:pt x="290993" y="106003"/>
                  </a:lnTo>
                  <a:lnTo>
                    <a:pt x="296140" y="13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0" name="SMARTInkShape-6689"/>
          <p:cNvSpPr/>
          <p:nvPr>
            <p:custDataLst>
              <p:tags r:id="rId11"/>
            </p:custDataLst>
          </p:nvPr>
        </p:nvSpPr>
        <p:spPr>
          <a:xfrm>
            <a:off x="5165010" y="2713101"/>
            <a:ext cx="121562" cy="233300"/>
          </a:xfrm>
          <a:custGeom>
            <a:avLst/>
            <a:gdLst/>
            <a:ahLst/>
            <a:cxnLst/>
            <a:rect l="0" t="0" r="0" b="0"/>
            <a:pathLst>
              <a:path w="121562" h="233300">
                <a:moveTo>
                  <a:pt x="118190" y="138049"/>
                </a:moveTo>
                <a:lnTo>
                  <a:pt x="118190" y="138049"/>
                </a:lnTo>
                <a:lnTo>
                  <a:pt x="121561" y="131307"/>
                </a:lnTo>
                <a:lnTo>
                  <a:pt x="120437" y="127910"/>
                </a:lnTo>
                <a:lnTo>
                  <a:pt x="104506" y="104824"/>
                </a:lnTo>
                <a:lnTo>
                  <a:pt x="97359" y="80070"/>
                </a:lnTo>
                <a:lnTo>
                  <a:pt x="103126" y="36442"/>
                </a:lnTo>
                <a:lnTo>
                  <a:pt x="109650" y="10890"/>
                </a:lnTo>
                <a:lnTo>
                  <a:pt x="113924" y="3923"/>
                </a:lnTo>
                <a:lnTo>
                  <a:pt x="118176" y="826"/>
                </a:lnTo>
                <a:lnTo>
                  <a:pt x="120297" y="0"/>
                </a:lnTo>
                <a:lnTo>
                  <a:pt x="121006" y="2272"/>
                </a:lnTo>
                <a:lnTo>
                  <a:pt x="119912" y="12322"/>
                </a:lnTo>
                <a:lnTo>
                  <a:pt x="97547" y="54026"/>
                </a:lnTo>
                <a:lnTo>
                  <a:pt x="69897" y="101159"/>
                </a:lnTo>
                <a:lnTo>
                  <a:pt x="40066" y="142170"/>
                </a:lnTo>
                <a:lnTo>
                  <a:pt x="9991" y="184228"/>
                </a:lnTo>
                <a:lnTo>
                  <a:pt x="0" y="203223"/>
                </a:lnTo>
                <a:lnTo>
                  <a:pt x="1297" y="204782"/>
                </a:lnTo>
                <a:lnTo>
                  <a:pt x="8382" y="206513"/>
                </a:lnTo>
                <a:lnTo>
                  <a:pt x="47852" y="205681"/>
                </a:lnTo>
                <a:lnTo>
                  <a:pt x="73643" y="213236"/>
                </a:lnTo>
                <a:lnTo>
                  <a:pt x="100986" y="226265"/>
                </a:lnTo>
                <a:lnTo>
                  <a:pt x="102487" y="227904"/>
                </a:lnTo>
                <a:lnTo>
                  <a:pt x="105490" y="2332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2" name="SMARTInkShape-Group995"/>
          <p:cNvGrpSpPr/>
          <p:nvPr/>
        </p:nvGrpSpPr>
        <p:grpSpPr>
          <a:xfrm>
            <a:off x="5895644" y="2708079"/>
            <a:ext cx="873457" cy="282772"/>
            <a:chOff x="5895644" y="2708079"/>
            <a:chExt cx="873457" cy="282772"/>
          </a:xfrm>
        </p:grpSpPr>
        <p:sp>
          <p:nvSpPr>
            <p:cNvPr id="651" name="SMARTInkShape-6690"/>
            <p:cNvSpPr/>
            <p:nvPr>
              <p:custDataLst>
                <p:tags r:id="rId18"/>
              </p:custDataLst>
            </p:nvPr>
          </p:nvSpPr>
          <p:spPr>
            <a:xfrm>
              <a:off x="5895644" y="2738356"/>
              <a:ext cx="130507" cy="252495"/>
            </a:xfrm>
            <a:custGeom>
              <a:avLst/>
              <a:gdLst/>
              <a:ahLst/>
              <a:cxnLst/>
              <a:rect l="0" t="0" r="0" b="0"/>
              <a:pathLst>
                <a:path w="130507" h="252495">
                  <a:moveTo>
                    <a:pt x="86056" y="30244"/>
                  </a:moveTo>
                  <a:lnTo>
                    <a:pt x="86056" y="30244"/>
                  </a:lnTo>
                  <a:lnTo>
                    <a:pt x="86056" y="26873"/>
                  </a:lnTo>
                  <a:lnTo>
                    <a:pt x="84175" y="23337"/>
                  </a:lnTo>
                  <a:lnTo>
                    <a:pt x="71308" y="6119"/>
                  </a:lnTo>
                  <a:lnTo>
                    <a:pt x="63980" y="1883"/>
                  </a:lnTo>
                  <a:lnTo>
                    <a:pt x="56019" y="0"/>
                  </a:lnTo>
                  <a:lnTo>
                    <a:pt x="45895" y="2926"/>
                  </a:lnTo>
                  <a:lnTo>
                    <a:pt x="40232" y="5682"/>
                  </a:lnTo>
                  <a:lnTo>
                    <a:pt x="22149" y="26416"/>
                  </a:lnTo>
                  <a:lnTo>
                    <a:pt x="3556" y="64321"/>
                  </a:lnTo>
                  <a:lnTo>
                    <a:pt x="0" y="82314"/>
                  </a:lnTo>
                  <a:lnTo>
                    <a:pt x="2183" y="95955"/>
                  </a:lnTo>
                  <a:lnTo>
                    <a:pt x="4741" y="101568"/>
                  </a:lnTo>
                  <a:lnTo>
                    <a:pt x="9973" y="105310"/>
                  </a:lnTo>
                  <a:lnTo>
                    <a:pt x="25195" y="109468"/>
                  </a:lnTo>
                  <a:lnTo>
                    <a:pt x="43719" y="105671"/>
                  </a:lnTo>
                  <a:lnTo>
                    <a:pt x="63005" y="96223"/>
                  </a:lnTo>
                  <a:lnTo>
                    <a:pt x="88320" y="75036"/>
                  </a:lnTo>
                  <a:lnTo>
                    <a:pt x="103269" y="53002"/>
                  </a:lnTo>
                  <a:lnTo>
                    <a:pt x="104587" y="48238"/>
                  </a:lnTo>
                  <a:lnTo>
                    <a:pt x="105039" y="34469"/>
                  </a:lnTo>
                  <a:lnTo>
                    <a:pt x="105061" y="34472"/>
                  </a:lnTo>
                  <a:lnTo>
                    <a:pt x="105103" y="74708"/>
                  </a:lnTo>
                  <a:lnTo>
                    <a:pt x="105104" y="114680"/>
                  </a:lnTo>
                  <a:lnTo>
                    <a:pt x="106987" y="157803"/>
                  </a:lnTo>
                  <a:lnTo>
                    <a:pt x="112013" y="199978"/>
                  </a:lnTo>
                  <a:lnTo>
                    <a:pt x="120033" y="242042"/>
                  </a:lnTo>
                  <a:lnTo>
                    <a:pt x="122113" y="246937"/>
                  </a:lnTo>
                  <a:lnTo>
                    <a:pt x="124204" y="249495"/>
                  </a:lnTo>
                  <a:lnTo>
                    <a:pt x="130506" y="252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6691"/>
            <p:cNvSpPr/>
            <p:nvPr>
              <p:custDataLst>
                <p:tags r:id="rId19"/>
              </p:custDataLst>
            </p:nvPr>
          </p:nvSpPr>
          <p:spPr>
            <a:xfrm>
              <a:off x="6112411" y="2765229"/>
              <a:ext cx="68526" cy="221479"/>
            </a:xfrm>
            <a:custGeom>
              <a:avLst/>
              <a:gdLst/>
              <a:ahLst/>
              <a:cxnLst/>
              <a:rect l="0" t="0" r="0" b="0"/>
              <a:pathLst>
                <a:path w="68526" h="221479">
                  <a:moveTo>
                    <a:pt x="66139" y="3371"/>
                  </a:moveTo>
                  <a:lnTo>
                    <a:pt x="66139" y="3371"/>
                  </a:lnTo>
                  <a:lnTo>
                    <a:pt x="59398" y="0"/>
                  </a:lnTo>
                  <a:lnTo>
                    <a:pt x="50443" y="227"/>
                  </a:lnTo>
                  <a:lnTo>
                    <a:pt x="39407" y="3385"/>
                  </a:lnTo>
                  <a:lnTo>
                    <a:pt x="27446" y="9492"/>
                  </a:lnTo>
                  <a:lnTo>
                    <a:pt x="8813" y="27606"/>
                  </a:lnTo>
                  <a:lnTo>
                    <a:pt x="1856" y="42835"/>
                  </a:lnTo>
                  <a:lnTo>
                    <a:pt x="0" y="50847"/>
                  </a:lnTo>
                  <a:lnTo>
                    <a:pt x="4130" y="78978"/>
                  </a:lnTo>
                  <a:lnTo>
                    <a:pt x="23944" y="119383"/>
                  </a:lnTo>
                  <a:lnTo>
                    <a:pt x="59110" y="163906"/>
                  </a:lnTo>
                  <a:lnTo>
                    <a:pt x="66544" y="181023"/>
                  </a:lnTo>
                  <a:lnTo>
                    <a:pt x="68525" y="189539"/>
                  </a:lnTo>
                  <a:lnTo>
                    <a:pt x="66965" y="204646"/>
                  </a:lnTo>
                  <a:lnTo>
                    <a:pt x="64573" y="211637"/>
                  </a:lnTo>
                  <a:lnTo>
                    <a:pt x="61567" y="216299"/>
                  </a:lnTo>
                  <a:lnTo>
                    <a:pt x="58153" y="219406"/>
                  </a:lnTo>
                  <a:lnTo>
                    <a:pt x="54464" y="221478"/>
                  </a:lnTo>
                  <a:lnTo>
                    <a:pt x="49889" y="221448"/>
                  </a:lnTo>
                  <a:lnTo>
                    <a:pt x="28039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6692"/>
            <p:cNvSpPr/>
            <p:nvPr>
              <p:custDataLst>
                <p:tags r:id="rId20"/>
              </p:custDataLst>
            </p:nvPr>
          </p:nvSpPr>
          <p:spPr>
            <a:xfrm>
              <a:off x="6669527" y="2866627"/>
              <a:ext cx="99574" cy="86609"/>
            </a:xfrm>
            <a:custGeom>
              <a:avLst/>
              <a:gdLst/>
              <a:ahLst/>
              <a:cxnLst/>
              <a:rect l="0" t="0" r="0" b="0"/>
              <a:pathLst>
                <a:path w="99574" h="86609">
                  <a:moveTo>
                    <a:pt x="17023" y="16273"/>
                  </a:moveTo>
                  <a:lnTo>
                    <a:pt x="17023" y="16273"/>
                  </a:lnTo>
                  <a:lnTo>
                    <a:pt x="13652" y="16273"/>
                  </a:lnTo>
                  <a:lnTo>
                    <a:pt x="4814" y="19644"/>
                  </a:lnTo>
                  <a:lnTo>
                    <a:pt x="2533" y="22048"/>
                  </a:lnTo>
                  <a:lnTo>
                    <a:pt x="0" y="28482"/>
                  </a:lnTo>
                  <a:lnTo>
                    <a:pt x="755" y="36046"/>
                  </a:lnTo>
                  <a:lnTo>
                    <a:pt x="1944" y="40038"/>
                  </a:lnTo>
                  <a:lnTo>
                    <a:pt x="4148" y="42700"/>
                  </a:lnTo>
                  <a:lnTo>
                    <a:pt x="10360" y="45657"/>
                  </a:lnTo>
                  <a:lnTo>
                    <a:pt x="25161" y="47322"/>
                  </a:lnTo>
                  <a:lnTo>
                    <a:pt x="30210" y="45439"/>
                  </a:lnTo>
                  <a:lnTo>
                    <a:pt x="39581" y="37702"/>
                  </a:lnTo>
                  <a:lnTo>
                    <a:pt x="52791" y="21446"/>
                  </a:lnTo>
                  <a:lnTo>
                    <a:pt x="54979" y="16194"/>
                  </a:lnTo>
                  <a:lnTo>
                    <a:pt x="55529" y="6595"/>
                  </a:lnTo>
                  <a:lnTo>
                    <a:pt x="53984" y="3471"/>
                  </a:lnTo>
                  <a:lnTo>
                    <a:pt x="51540" y="1388"/>
                  </a:lnTo>
                  <a:lnTo>
                    <a:pt x="48502" y="0"/>
                  </a:lnTo>
                  <a:lnTo>
                    <a:pt x="45063" y="485"/>
                  </a:lnTo>
                  <a:lnTo>
                    <a:pt x="37482" y="4788"/>
                  </a:lnTo>
                  <a:lnTo>
                    <a:pt x="25280" y="21885"/>
                  </a:lnTo>
                  <a:lnTo>
                    <a:pt x="16097" y="41455"/>
                  </a:lnTo>
                  <a:lnTo>
                    <a:pt x="15701" y="47877"/>
                  </a:lnTo>
                  <a:lnTo>
                    <a:pt x="19022" y="60658"/>
                  </a:lnTo>
                  <a:lnTo>
                    <a:pt x="27084" y="71513"/>
                  </a:lnTo>
                  <a:lnTo>
                    <a:pt x="37721" y="80335"/>
                  </a:lnTo>
                  <a:lnTo>
                    <a:pt x="49506" y="86608"/>
                  </a:lnTo>
                  <a:lnTo>
                    <a:pt x="67443" y="86103"/>
                  </a:lnTo>
                  <a:lnTo>
                    <a:pt x="99573" y="79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6693"/>
            <p:cNvSpPr/>
            <p:nvPr>
              <p:custDataLst>
                <p:tags r:id="rId21"/>
              </p:custDataLst>
            </p:nvPr>
          </p:nvSpPr>
          <p:spPr>
            <a:xfrm>
              <a:off x="6546850" y="29019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5" y="4484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6694"/>
            <p:cNvSpPr/>
            <p:nvPr>
              <p:custDataLst>
                <p:tags r:id="rId22"/>
              </p:custDataLst>
            </p:nvPr>
          </p:nvSpPr>
          <p:spPr>
            <a:xfrm>
              <a:off x="6337794" y="2871606"/>
              <a:ext cx="24907" cy="17645"/>
            </a:xfrm>
            <a:custGeom>
              <a:avLst/>
              <a:gdLst/>
              <a:ahLst/>
              <a:cxnLst/>
              <a:rect l="0" t="0" r="0" b="0"/>
              <a:pathLst>
                <a:path w="24907" h="17645">
                  <a:moveTo>
                    <a:pt x="24906" y="17644"/>
                  </a:moveTo>
                  <a:lnTo>
                    <a:pt x="24906" y="17644"/>
                  </a:lnTo>
                  <a:lnTo>
                    <a:pt x="1173" y="0"/>
                  </a:lnTo>
                  <a:lnTo>
                    <a:pt x="618" y="237"/>
                  </a:lnTo>
                  <a:lnTo>
                    <a:pt x="0" y="2382"/>
                  </a:lnTo>
                  <a:lnTo>
                    <a:pt x="18556" y="1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6695"/>
            <p:cNvSpPr/>
            <p:nvPr>
              <p:custDataLst>
                <p:tags r:id="rId23"/>
              </p:custDataLst>
            </p:nvPr>
          </p:nvSpPr>
          <p:spPr>
            <a:xfrm>
              <a:off x="6426200" y="2895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6696"/>
            <p:cNvSpPr/>
            <p:nvPr>
              <p:custDataLst>
                <p:tags r:id="rId24"/>
              </p:custDataLst>
            </p:nvPr>
          </p:nvSpPr>
          <p:spPr>
            <a:xfrm>
              <a:off x="6134100" y="27559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7186" y="38675"/>
                  </a:lnTo>
                  <a:lnTo>
                    <a:pt x="44812" y="20685"/>
                  </a:lnTo>
                  <a:lnTo>
                    <a:pt x="90226" y="920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6697"/>
            <p:cNvSpPr/>
            <p:nvPr>
              <p:custDataLst>
                <p:tags r:id="rId25"/>
              </p:custDataLst>
            </p:nvPr>
          </p:nvSpPr>
          <p:spPr>
            <a:xfrm>
              <a:off x="6633856" y="2708079"/>
              <a:ext cx="46345" cy="263722"/>
            </a:xfrm>
            <a:custGeom>
              <a:avLst/>
              <a:gdLst/>
              <a:ahLst/>
              <a:cxnLst/>
              <a:rect l="0" t="0" r="0" b="0"/>
              <a:pathLst>
                <a:path w="46345" h="263722">
                  <a:moveTo>
                    <a:pt x="46344" y="3371"/>
                  </a:moveTo>
                  <a:lnTo>
                    <a:pt x="46344" y="3371"/>
                  </a:lnTo>
                  <a:lnTo>
                    <a:pt x="46342" y="0"/>
                  </a:lnTo>
                  <a:lnTo>
                    <a:pt x="42973" y="28443"/>
                  </a:lnTo>
                  <a:lnTo>
                    <a:pt x="27393" y="69047"/>
                  </a:lnTo>
                  <a:lnTo>
                    <a:pt x="18400" y="102410"/>
                  </a:lnTo>
                  <a:lnTo>
                    <a:pt x="12053" y="137699"/>
                  </a:lnTo>
                  <a:lnTo>
                    <a:pt x="6880" y="172198"/>
                  </a:lnTo>
                  <a:lnTo>
                    <a:pt x="0" y="216613"/>
                  </a:lnTo>
                  <a:lnTo>
                    <a:pt x="1894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6698"/>
            <p:cNvSpPr/>
            <p:nvPr>
              <p:custDataLst>
                <p:tags r:id="rId26"/>
              </p:custDataLst>
            </p:nvPr>
          </p:nvSpPr>
          <p:spPr>
            <a:xfrm>
              <a:off x="6471533" y="292735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411" y="5069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6699"/>
            <p:cNvSpPr/>
            <p:nvPr>
              <p:custDataLst>
                <p:tags r:id="rId27"/>
              </p:custDataLst>
            </p:nvPr>
          </p:nvSpPr>
          <p:spPr>
            <a:xfrm>
              <a:off x="6559550" y="2822680"/>
              <a:ext cx="6351" cy="9421"/>
            </a:xfrm>
            <a:custGeom>
              <a:avLst/>
              <a:gdLst/>
              <a:ahLst/>
              <a:cxnLst/>
              <a:rect l="0" t="0" r="0" b="0"/>
              <a:pathLst>
                <a:path w="6351" h="9421">
                  <a:moveTo>
                    <a:pt x="6350" y="9420"/>
                  </a:moveTo>
                  <a:lnTo>
                    <a:pt x="6350" y="9420"/>
                  </a:lnTo>
                  <a:lnTo>
                    <a:pt x="2979" y="6049"/>
                  </a:lnTo>
                  <a:lnTo>
                    <a:pt x="1324" y="2513"/>
                  </a:lnTo>
                  <a:lnTo>
                    <a:pt x="882" y="582"/>
                  </a:lnTo>
                  <a:lnTo>
                    <a:pt x="588" y="0"/>
                  </a:lnTo>
                  <a:lnTo>
                    <a:pt x="391" y="318"/>
                  </a:lnTo>
                  <a:lnTo>
                    <a:pt x="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6700"/>
            <p:cNvSpPr/>
            <p:nvPr>
              <p:custDataLst>
                <p:tags r:id="rId28"/>
              </p:custDataLst>
            </p:nvPr>
          </p:nvSpPr>
          <p:spPr>
            <a:xfrm>
              <a:off x="6388100" y="2755900"/>
              <a:ext cx="69851" cy="228601"/>
            </a:xfrm>
            <a:custGeom>
              <a:avLst/>
              <a:gdLst/>
              <a:ahLst/>
              <a:cxnLst/>
              <a:rect l="0" t="0" r="0" b="0"/>
              <a:pathLst>
                <a:path w="69851" h="228601">
                  <a:moveTo>
                    <a:pt x="69850" y="0"/>
                  </a:moveTo>
                  <a:lnTo>
                    <a:pt x="69850" y="0"/>
                  </a:lnTo>
                  <a:lnTo>
                    <a:pt x="63109" y="6742"/>
                  </a:lnTo>
                  <a:lnTo>
                    <a:pt x="59799" y="13815"/>
                  </a:lnTo>
                  <a:lnTo>
                    <a:pt x="48065" y="50633"/>
                  </a:lnTo>
                  <a:lnTo>
                    <a:pt x="40660" y="89948"/>
                  </a:lnTo>
                  <a:lnTo>
                    <a:pt x="32587" y="137031"/>
                  </a:lnTo>
                  <a:lnTo>
                    <a:pt x="18122" y="18390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8" name="SMARTInkShape-Group996"/>
          <p:cNvGrpSpPr/>
          <p:nvPr/>
        </p:nvGrpSpPr>
        <p:grpSpPr>
          <a:xfrm>
            <a:off x="7250675" y="2773431"/>
            <a:ext cx="483626" cy="222330"/>
            <a:chOff x="7250675" y="2773431"/>
            <a:chExt cx="483626" cy="222330"/>
          </a:xfrm>
        </p:grpSpPr>
        <p:sp>
          <p:nvSpPr>
            <p:cNvPr id="663" name="SMARTInkShape-6701"/>
            <p:cNvSpPr/>
            <p:nvPr>
              <p:custDataLst>
                <p:tags r:id="rId13"/>
              </p:custDataLst>
            </p:nvPr>
          </p:nvSpPr>
          <p:spPr>
            <a:xfrm>
              <a:off x="7721600" y="2959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6702"/>
            <p:cNvSpPr/>
            <p:nvPr>
              <p:custDataLst>
                <p:tags r:id="rId14"/>
              </p:custDataLst>
            </p:nvPr>
          </p:nvSpPr>
          <p:spPr>
            <a:xfrm>
              <a:off x="7474832" y="2978150"/>
              <a:ext cx="145169" cy="17611"/>
            </a:xfrm>
            <a:custGeom>
              <a:avLst/>
              <a:gdLst/>
              <a:ahLst/>
              <a:cxnLst/>
              <a:rect l="0" t="0" r="0" b="0"/>
              <a:pathLst>
                <a:path w="145169" h="17611">
                  <a:moveTo>
                    <a:pt x="5468" y="6350"/>
                  </a:moveTo>
                  <a:lnTo>
                    <a:pt x="5468" y="6350"/>
                  </a:lnTo>
                  <a:lnTo>
                    <a:pt x="0" y="11817"/>
                  </a:lnTo>
                  <a:lnTo>
                    <a:pt x="412" y="12817"/>
                  </a:lnTo>
                  <a:lnTo>
                    <a:pt x="2750" y="15809"/>
                  </a:lnTo>
                  <a:lnTo>
                    <a:pt x="9904" y="17610"/>
                  </a:lnTo>
                  <a:lnTo>
                    <a:pt x="29595" y="16742"/>
                  </a:lnTo>
                  <a:lnTo>
                    <a:pt x="71225" y="10127"/>
                  </a:lnTo>
                  <a:lnTo>
                    <a:pt x="113733" y="2732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6703"/>
            <p:cNvSpPr/>
            <p:nvPr>
              <p:custDataLst>
                <p:tags r:id="rId15"/>
              </p:custDataLst>
            </p:nvPr>
          </p:nvSpPr>
          <p:spPr>
            <a:xfrm>
              <a:off x="7478524" y="2773431"/>
              <a:ext cx="154177" cy="39620"/>
            </a:xfrm>
            <a:custGeom>
              <a:avLst/>
              <a:gdLst/>
              <a:ahLst/>
              <a:cxnLst/>
              <a:rect l="0" t="0" r="0" b="0"/>
              <a:pathLst>
                <a:path w="154177" h="39620">
                  <a:moveTo>
                    <a:pt x="14476" y="39619"/>
                  </a:moveTo>
                  <a:lnTo>
                    <a:pt x="14476" y="39619"/>
                  </a:lnTo>
                  <a:lnTo>
                    <a:pt x="171" y="30781"/>
                  </a:lnTo>
                  <a:lnTo>
                    <a:pt x="0" y="28082"/>
                  </a:lnTo>
                  <a:lnTo>
                    <a:pt x="3573" y="21321"/>
                  </a:lnTo>
                  <a:lnTo>
                    <a:pt x="6503" y="18954"/>
                  </a:lnTo>
                  <a:lnTo>
                    <a:pt x="42259" y="8100"/>
                  </a:lnTo>
                  <a:lnTo>
                    <a:pt x="82052" y="98"/>
                  </a:lnTo>
                  <a:lnTo>
                    <a:pt x="118381" y="0"/>
                  </a:lnTo>
                  <a:lnTo>
                    <a:pt x="134974" y="4607"/>
                  </a:lnTo>
                  <a:lnTo>
                    <a:pt x="154176" y="14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6704"/>
            <p:cNvSpPr/>
            <p:nvPr>
              <p:custDataLst>
                <p:tags r:id="rId16"/>
              </p:custDataLst>
            </p:nvPr>
          </p:nvSpPr>
          <p:spPr>
            <a:xfrm>
              <a:off x="7550150" y="2816330"/>
              <a:ext cx="9698" cy="156471"/>
            </a:xfrm>
            <a:custGeom>
              <a:avLst/>
              <a:gdLst/>
              <a:ahLst/>
              <a:cxnLst/>
              <a:rect l="0" t="0" r="0" b="0"/>
              <a:pathLst>
                <a:path w="9698" h="156471">
                  <a:moveTo>
                    <a:pt x="0" y="9420"/>
                  </a:moveTo>
                  <a:lnTo>
                    <a:pt x="0" y="9420"/>
                  </a:lnTo>
                  <a:lnTo>
                    <a:pt x="3370" y="6049"/>
                  </a:lnTo>
                  <a:lnTo>
                    <a:pt x="5026" y="2513"/>
                  </a:lnTo>
                  <a:lnTo>
                    <a:pt x="5467" y="582"/>
                  </a:lnTo>
                  <a:lnTo>
                    <a:pt x="5761" y="0"/>
                  </a:lnTo>
                  <a:lnTo>
                    <a:pt x="5958" y="318"/>
                  </a:lnTo>
                  <a:lnTo>
                    <a:pt x="9697" y="41633"/>
                  </a:lnTo>
                  <a:lnTo>
                    <a:pt x="7038" y="86966"/>
                  </a:lnTo>
                  <a:lnTo>
                    <a:pt x="3480" y="131041"/>
                  </a:lnTo>
                  <a:lnTo>
                    <a:pt x="4369" y="145318"/>
                  </a:lnTo>
                  <a:lnTo>
                    <a:pt x="2314" y="155911"/>
                  </a:lnTo>
                  <a:lnTo>
                    <a:pt x="2953" y="156470"/>
                  </a:lnTo>
                  <a:lnTo>
                    <a:pt x="6350" y="15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6705"/>
            <p:cNvSpPr/>
            <p:nvPr>
              <p:custDataLst>
                <p:tags r:id="rId17"/>
              </p:custDataLst>
            </p:nvPr>
          </p:nvSpPr>
          <p:spPr>
            <a:xfrm>
              <a:off x="7250675" y="2787876"/>
              <a:ext cx="197876" cy="187149"/>
            </a:xfrm>
            <a:custGeom>
              <a:avLst/>
              <a:gdLst/>
              <a:ahLst/>
              <a:cxnLst/>
              <a:rect l="0" t="0" r="0" b="0"/>
              <a:pathLst>
                <a:path w="197876" h="187149">
                  <a:moveTo>
                    <a:pt x="108975" y="12474"/>
                  </a:moveTo>
                  <a:lnTo>
                    <a:pt x="108975" y="12474"/>
                  </a:lnTo>
                  <a:lnTo>
                    <a:pt x="105604" y="9103"/>
                  </a:lnTo>
                  <a:lnTo>
                    <a:pt x="103948" y="5566"/>
                  </a:lnTo>
                  <a:lnTo>
                    <a:pt x="102887" y="918"/>
                  </a:lnTo>
                  <a:lnTo>
                    <a:pt x="92537" y="0"/>
                  </a:lnTo>
                  <a:lnTo>
                    <a:pt x="73141" y="1700"/>
                  </a:lnTo>
                  <a:lnTo>
                    <a:pt x="59182" y="6275"/>
                  </a:lnTo>
                  <a:lnTo>
                    <a:pt x="39423" y="21456"/>
                  </a:lnTo>
                  <a:lnTo>
                    <a:pt x="20869" y="44926"/>
                  </a:lnTo>
                  <a:lnTo>
                    <a:pt x="3481" y="90067"/>
                  </a:lnTo>
                  <a:lnTo>
                    <a:pt x="0" y="113987"/>
                  </a:lnTo>
                  <a:lnTo>
                    <a:pt x="3157" y="136378"/>
                  </a:lnTo>
                  <a:lnTo>
                    <a:pt x="11145" y="154326"/>
                  </a:lnTo>
                  <a:lnTo>
                    <a:pt x="16238" y="162075"/>
                  </a:lnTo>
                  <a:lnTo>
                    <a:pt x="31305" y="174449"/>
                  </a:lnTo>
                  <a:lnTo>
                    <a:pt x="50465" y="183241"/>
                  </a:lnTo>
                  <a:lnTo>
                    <a:pt x="73093" y="187148"/>
                  </a:lnTo>
                  <a:lnTo>
                    <a:pt x="116374" y="182605"/>
                  </a:lnTo>
                  <a:lnTo>
                    <a:pt x="148483" y="174166"/>
                  </a:lnTo>
                  <a:lnTo>
                    <a:pt x="197875" y="158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9" name="SMARTInkShape-6706"/>
          <p:cNvSpPr/>
          <p:nvPr>
            <p:custDataLst>
              <p:tags r:id="rId12"/>
            </p:custDataLst>
          </p:nvPr>
        </p:nvSpPr>
        <p:spPr>
          <a:xfrm>
            <a:off x="889000" y="3417858"/>
            <a:ext cx="8851901" cy="373093"/>
          </a:xfrm>
          <a:custGeom>
            <a:avLst/>
            <a:gdLst/>
            <a:ahLst/>
            <a:cxnLst/>
            <a:rect l="0" t="0" r="0" b="0"/>
            <a:pathLst>
              <a:path w="8851901" h="373093">
                <a:moveTo>
                  <a:pt x="0" y="138142"/>
                </a:moveTo>
                <a:lnTo>
                  <a:pt x="0" y="138142"/>
                </a:lnTo>
                <a:lnTo>
                  <a:pt x="47194" y="138142"/>
                </a:lnTo>
                <a:lnTo>
                  <a:pt x="75207" y="137436"/>
                </a:lnTo>
                <a:lnTo>
                  <a:pt x="107994" y="136260"/>
                </a:lnTo>
                <a:lnTo>
                  <a:pt x="143962" y="134771"/>
                </a:lnTo>
                <a:lnTo>
                  <a:pt x="184875" y="132367"/>
                </a:lnTo>
                <a:lnTo>
                  <a:pt x="229083" y="129353"/>
                </a:lnTo>
                <a:lnTo>
                  <a:pt x="275489" y="125933"/>
                </a:lnTo>
                <a:lnTo>
                  <a:pt x="327593" y="120830"/>
                </a:lnTo>
                <a:lnTo>
                  <a:pt x="383495" y="114606"/>
                </a:lnTo>
                <a:lnTo>
                  <a:pt x="441930" y="107635"/>
                </a:lnTo>
                <a:lnTo>
                  <a:pt x="504170" y="100870"/>
                </a:lnTo>
                <a:lnTo>
                  <a:pt x="568946" y="94244"/>
                </a:lnTo>
                <a:lnTo>
                  <a:pt x="635414" y="87710"/>
                </a:lnTo>
                <a:lnTo>
                  <a:pt x="705832" y="81237"/>
                </a:lnTo>
                <a:lnTo>
                  <a:pt x="778882" y="74806"/>
                </a:lnTo>
                <a:lnTo>
                  <a:pt x="853688" y="68401"/>
                </a:lnTo>
                <a:lnTo>
                  <a:pt x="934603" y="62014"/>
                </a:lnTo>
                <a:lnTo>
                  <a:pt x="1019591" y="55640"/>
                </a:lnTo>
                <a:lnTo>
                  <a:pt x="1107294" y="49274"/>
                </a:lnTo>
                <a:lnTo>
                  <a:pt x="1199629" y="43619"/>
                </a:lnTo>
                <a:lnTo>
                  <a:pt x="1295053" y="38438"/>
                </a:lnTo>
                <a:lnTo>
                  <a:pt x="1392535" y="33572"/>
                </a:lnTo>
                <a:lnTo>
                  <a:pt x="1493507" y="29623"/>
                </a:lnTo>
                <a:lnTo>
                  <a:pt x="1596805" y="26284"/>
                </a:lnTo>
                <a:lnTo>
                  <a:pt x="1701653" y="23354"/>
                </a:lnTo>
                <a:lnTo>
                  <a:pt x="1813180" y="19989"/>
                </a:lnTo>
                <a:lnTo>
                  <a:pt x="1929159" y="16334"/>
                </a:lnTo>
                <a:lnTo>
                  <a:pt x="2048106" y="12487"/>
                </a:lnTo>
                <a:lnTo>
                  <a:pt x="2170443" y="9217"/>
                </a:lnTo>
                <a:lnTo>
                  <a:pt x="2295039" y="6330"/>
                </a:lnTo>
                <a:lnTo>
                  <a:pt x="2421143" y="3701"/>
                </a:lnTo>
                <a:lnTo>
                  <a:pt x="2552484" y="1948"/>
                </a:lnTo>
                <a:lnTo>
                  <a:pt x="2687317" y="779"/>
                </a:lnTo>
                <a:lnTo>
                  <a:pt x="2824478" y="0"/>
                </a:lnTo>
                <a:lnTo>
                  <a:pt x="2966719" y="891"/>
                </a:lnTo>
                <a:lnTo>
                  <a:pt x="3112345" y="2897"/>
                </a:lnTo>
                <a:lnTo>
                  <a:pt x="3260230" y="5646"/>
                </a:lnTo>
                <a:lnTo>
                  <a:pt x="3408914" y="8889"/>
                </a:lnTo>
                <a:lnTo>
                  <a:pt x="3558132" y="12462"/>
                </a:lnTo>
                <a:lnTo>
                  <a:pt x="3707705" y="16255"/>
                </a:lnTo>
                <a:lnTo>
                  <a:pt x="3858925" y="20901"/>
                </a:lnTo>
                <a:lnTo>
                  <a:pt x="4011244" y="26114"/>
                </a:lnTo>
                <a:lnTo>
                  <a:pt x="4164296" y="31707"/>
                </a:lnTo>
                <a:lnTo>
                  <a:pt x="4320659" y="38258"/>
                </a:lnTo>
                <a:lnTo>
                  <a:pt x="4479229" y="45447"/>
                </a:lnTo>
                <a:lnTo>
                  <a:pt x="4639268" y="53062"/>
                </a:lnTo>
                <a:lnTo>
                  <a:pt x="4799585" y="60255"/>
                </a:lnTo>
                <a:lnTo>
                  <a:pt x="4960084" y="67168"/>
                </a:lnTo>
                <a:lnTo>
                  <a:pt x="5120706" y="73892"/>
                </a:lnTo>
                <a:lnTo>
                  <a:pt x="5282820" y="81198"/>
                </a:lnTo>
                <a:lnTo>
                  <a:pt x="5445930" y="88890"/>
                </a:lnTo>
                <a:lnTo>
                  <a:pt x="5609703" y="96841"/>
                </a:lnTo>
                <a:lnTo>
                  <a:pt x="5776036" y="104963"/>
                </a:lnTo>
                <a:lnTo>
                  <a:pt x="5944074" y="113200"/>
                </a:lnTo>
                <a:lnTo>
                  <a:pt x="6113249" y="121514"/>
                </a:lnTo>
                <a:lnTo>
                  <a:pt x="6278949" y="130585"/>
                </a:lnTo>
                <a:lnTo>
                  <a:pt x="6442332" y="140159"/>
                </a:lnTo>
                <a:lnTo>
                  <a:pt x="6604172" y="150070"/>
                </a:lnTo>
                <a:lnTo>
                  <a:pt x="6760748" y="160205"/>
                </a:lnTo>
                <a:lnTo>
                  <a:pt x="6913814" y="170489"/>
                </a:lnTo>
                <a:lnTo>
                  <a:pt x="7064542" y="180874"/>
                </a:lnTo>
                <a:lnTo>
                  <a:pt x="7215123" y="192030"/>
                </a:lnTo>
                <a:lnTo>
                  <a:pt x="7365605" y="203700"/>
                </a:lnTo>
                <a:lnTo>
                  <a:pt x="7516020" y="215714"/>
                </a:lnTo>
                <a:lnTo>
                  <a:pt x="7659334" y="227957"/>
                </a:lnTo>
                <a:lnTo>
                  <a:pt x="7797918" y="240352"/>
                </a:lnTo>
                <a:lnTo>
                  <a:pt x="7933345" y="252848"/>
                </a:lnTo>
                <a:lnTo>
                  <a:pt x="8061730" y="266824"/>
                </a:lnTo>
                <a:lnTo>
                  <a:pt x="8185420" y="281786"/>
                </a:lnTo>
                <a:lnTo>
                  <a:pt x="8305980" y="297405"/>
                </a:lnTo>
                <a:lnTo>
                  <a:pt x="8420220" y="312756"/>
                </a:lnTo>
                <a:lnTo>
                  <a:pt x="8530248" y="327929"/>
                </a:lnTo>
                <a:lnTo>
                  <a:pt x="8637466" y="342983"/>
                </a:lnTo>
                <a:lnTo>
                  <a:pt x="8708942" y="353019"/>
                </a:lnTo>
                <a:lnTo>
                  <a:pt x="8851900" y="3730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1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SMARTInkShape-Group1069"/>
          <p:cNvGrpSpPr/>
          <p:nvPr/>
        </p:nvGrpSpPr>
        <p:grpSpPr>
          <a:xfrm>
            <a:off x="3979015" y="4042145"/>
            <a:ext cx="497736" cy="364756"/>
            <a:chOff x="3979015" y="4042145"/>
            <a:chExt cx="497736" cy="364756"/>
          </a:xfrm>
        </p:grpSpPr>
        <p:sp>
          <p:nvSpPr>
            <p:cNvPr id="302" name="SMARTInkShape-6970"/>
            <p:cNvSpPr/>
            <p:nvPr>
              <p:custDataLst>
                <p:tags r:id="rId106"/>
              </p:custDataLst>
            </p:nvPr>
          </p:nvSpPr>
          <p:spPr>
            <a:xfrm>
              <a:off x="3979015" y="4042145"/>
              <a:ext cx="180236" cy="364756"/>
            </a:xfrm>
            <a:custGeom>
              <a:avLst/>
              <a:gdLst/>
              <a:ahLst/>
              <a:cxnLst/>
              <a:rect l="0" t="0" r="0" b="0"/>
              <a:pathLst>
                <a:path w="180236" h="364756">
                  <a:moveTo>
                    <a:pt x="97685" y="275855"/>
                  </a:moveTo>
                  <a:lnTo>
                    <a:pt x="97685" y="275855"/>
                  </a:lnTo>
                  <a:lnTo>
                    <a:pt x="97685" y="272484"/>
                  </a:lnTo>
                  <a:lnTo>
                    <a:pt x="101448" y="268948"/>
                  </a:lnTo>
                  <a:lnTo>
                    <a:pt x="104427" y="267017"/>
                  </a:lnTo>
                  <a:lnTo>
                    <a:pt x="106413" y="264318"/>
                  </a:lnTo>
                  <a:lnTo>
                    <a:pt x="109208" y="254484"/>
                  </a:lnTo>
                  <a:lnTo>
                    <a:pt x="109862" y="249188"/>
                  </a:lnTo>
                  <a:lnTo>
                    <a:pt x="102627" y="240720"/>
                  </a:lnTo>
                  <a:lnTo>
                    <a:pt x="84568" y="227815"/>
                  </a:lnTo>
                  <a:lnTo>
                    <a:pt x="78356" y="224778"/>
                  </a:lnTo>
                  <a:lnTo>
                    <a:pt x="62048" y="223285"/>
                  </a:lnTo>
                  <a:lnTo>
                    <a:pt x="52761" y="223875"/>
                  </a:lnTo>
                  <a:lnTo>
                    <a:pt x="36796" y="230175"/>
                  </a:lnTo>
                  <a:lnTo>
                    <a:pt x="29576" y="234818"/>
                  </a:lnTo>
                  <a:lnTo>
                    <a:pt x="9301" y="261579"/>
                  </a:lnTo>
                  <a:lnTo>
                    <a:pt x="0" y="303061"/>
                  </a:lnTo>
                  <a:lnTo>
                    <a:pt x="3470" y="327224"/>
                  </a:lnTo>
                  <a:lnTo>
                    <a:pt x="12772" y="345957"/>
                  </a:lnTo>
                  <a:lnTo>
                    <a:pt x="26315" y="358988"/>
                  </a:lnTo>
                  <a:lnTo>
                    <a:pt x="35994" y="360909"/>
                  </a:lnTo>
                  <a:lnTo>
                    <a:pt x="59918" y="357402"/>
                  </a:lnTo>
                  <a:lnTo>
                    <a:pt x="97783" y="333413"/>
                  </a:lnTo>
                  <a:lnTo>
                    <a:pt x="132443" y="286011"/>
                  </a:lnTo>
                  <a:lnTo>
                    <a:pt x="148645" y="241798"/>
                  </a:lnTo>
                  <a:lnTo>
                    <a:pt x="154942" y="217167"/>
                  </a:lnTo>
                  <a:lnTo>
                    <a:pt x="159140" y="190163"/>
                  </a:lnTo>
                  <a:lnTo>
                    <a:pt x="161938" y="161577"/>
                  </a:lnTo>
                  <a:lnTo>
                    <a:pt x="163804" y="131936"/>
                  </a:lnTo>
                  <a:lnTo>
                    <a:pt x="164342" y="104415"/>
                  </a:lnTo>
                  <a:lnTo>
                    <a:pt x="163995" y="78306"/>
                  </a:lnTo>
                  <a:lnTo>
                    <a:pt x="161023" y="34245"/>
                  </a:lnTo>
                  <a:lnTo>
                    <a:pt x="154998" y="7606"/>
                  </a:lnTo>
                  <a:lnTo>
                    <a:pt x="151416" y="1772"/>
                  </a:lnTo>
                  <a:lnTo>
                    <a:pt x="147617" y="0"/>
                  </a:lnTo>
                  <a:lnTo>
                    <a:pt x="143673" y="935"/>
                  </a:lnTo>
                  <a:lnTo>
                    <a:pt x="128010" y="25848"/>
                  </a:lnTo>
                  <a:lnTo>
                    <a:pt x="121746" y="65963"/>
                  </a:lnTo>
                  <a:lnTo>
                    <a:pt x="120075" y="91477"/>
                  </a:lnTo>
                  <a:lnTo>
                    <a:pt x="118962" y="118364"/>
                  </a:lnTo>
                  <a:lnTo>
                    <a:pt x="118220" y="146166"/>
                  </a:lnTo>
                  <a:lnTo>
                    <a:pt x="117724" y="174579"/>
                  </a:lnTo>
                  <a:lnTo>
                    <a:pt x="118806" y="201282"/>
                  </a:lnTo>
                  <a:lnTo>
                    <a:pt x="120937" y="226846"/>
                  </a:lnTo>
                  <a:lnTo>
                    <a:pt x="129186" y="273123"/>
                  </a:lnTo>
                  <a:lnTo>
                    <a:pt x="144611" y="310153"/>
                  </a:lnTo>
                  <a:lnTo>
                    <a:pt x="180235" y="364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971"/>
            <p:cNvSpPr/>
            <p:nvPr>
              <p:custDataLst>
                <p:tags r:id="rId107"/>
              </p:custDataLst>
            </p:nvPr>
          </p:nvSpPr>
          <p:spPr>
            <a:xfrm>
              <a:off x="4217012" y="4091919"/>
              <a:ext cx="259739" cy="296499"/>
            </a:xfrm>
            <a:custGeom>
              <a:avLst/>
              <a:gdLst/>
              <a:ahLst/>
              <a:cxnLst/>
              <a:rect l="0" t="0" r="0" b="0"/>
              <a:pathLst>
                <a:path w="259739" h="296499">
                  <a:moveTo>
                    <a:pt x="132738" y="60981"/>
                  </a:moveTo>
                  <a:lnTo>
                    <a:pt x="132738" y="60981"/>
                  </a:lnTo>
                  <a:lnTo>
                    <a:pt x="117529" y="47183"/>
                  </a:lnTo>
                  <a:lnTo>
                    <a:pt x="106223" y="41208"/>
                  </a:lnTo>
                  <a:lnTo>
                    <a:pt x="82853" y="45608"/>
                  </a:lnTo>
                  <a:lnTo>
                    <a:pt x="67732" y="50732"/>
                  </a:lnTo>
                  <a:lnTo>
                    <a:pt x="45285" y="71478"/>
                  </a:lnTo>
                  <a:lnTo>
                    <a:pt x="20748" y="116773"/>
                  </a:lnTo>
                  <a:lnTo>
                    <a:pt x="8175" y="152805"/>
                  </a:lnTo>
                  <a:lnTo>
                    <a:pt x="236" y="192338"/>
                  </a:lnTo>
                  <a:lnTo>
                    <a:pt x="0" y="229664"/>
                  </a:lnTo>
                  <a:lnTo>
                    <a:pt x="5304" y="261540"/>
                  </a:lnTo>
                  <a:lnTo>
                    <a:pt x="14717" y="282763"/>
                  </a:lnTo>
                  <a:lnTo>
                    <a:pt x="21602" y="289268"/>
                  </a:lnTo>
                  <a:lnTo>
                    <a:pt x="38659" y="296498"/>
                  </a:lnTo>
                  <a:lnTo>
                    <a:pt x="48852" y="294897"/>
                  </a:lnTo>
                  <a:lnTo>
                    <a:pt x="71466" y="283712"/>
                  </a:lnTo>
                  <a:lnTo>
                    <a:pt x="107998" y="254210"/>
                  </a:lnTo>
                  <a:lnTo>
                    <a:pt x="142263" y="211916"/>
                  </a:lnTo>
                  <a:lnTo>
                    <a:pt x="158372" y="174395"/>
                  </a:lnTo>
                  <a:lnTo>
                    <a:pt x="168120" y="133259"/>
                  </a:lnTo>
                  <a:lnTo>
                    <a:pt x="170100" y="93810"/>
                  </a:lnTo>
                  <a:lnTo>
                    <a:pt x="166747" y="58873"/>
                  </a:lnTo>
                  <a:lnTo>
                    <a:pt x="163878" y="42643"/>
                  </a:lnTo>
                  <a:lnTo>
                    <a:pt x="157025" y="29705"/>
                  </a:lnTo>
                  <a:lnTo>
                    <a:pt x="136242" y="9686"/>
                  </a:lnTo>
                  <a:lnTo>
                    <a:pt x="110541" y="1259"/>
                  </a:lnTo>
                  <a:lnTo>
                    <a:pt x="96774" y="0"/>
                  </a:lnTo>
                  <a:lnTo>
                    <a:pt x="68305" y="11771"/>
                  </a:lnTo>
                  <a:lnTo>
                    <a:pt x="42013" y="33465"/>
                  </a:lnTo>
                  <a:lnTo>
                    <a:pt x="23271" y="59570"/>
                  </a:lnTo>
                  <a:lnTo>
                    <a:pt x="20250" y="72740"/>
                  </a:lnTo>
                  <a:lnTo>
                    <a:pt x="24416" y="98662"/>
                  </a:lnTo>
                  <a:lnTo>
                    <a:pt x="33712" y="109385"/>
                  </a:lnTo>
                  <a:lnTo>
                    <a:pt x="62856" y="126944"/>
                  </a:lnTo>
                  <a:lnTo>
                    <a:pt x="103091" y="136159"/>
                  </a:lnTo>
                  <a:lnTo>
                    <a:pt x="145667" y="138843"/>
                  </a:lnTo>
                  <a:lnTo>
                    <a:pt x="181052" y="135333"/>
                  </a:lnTo>
                  <a:lnTo>
                    <a:pt x="213242" y="130950"/>
                  </a:lnTo>
                  <a:lnTo>
                    <a:pt x="259738" y="124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1070"/>
          <p:cNvGrpSpPr/>
          <p:nvPr/>
        </p:nvGrpSpPr>
        <p:grpSpPr>
          <a:xfrm>
            <a:off x="2242219" y="3939782"/>
            <a:ext cx="1442054" cy="656687"/>
            <a:chOff x="2242219" y="3939782"/>
            <a:chExt cx="1442054" cy="656687"/>
          </a:xfrm>
        </p:grpSpPr>
        <p:sp>
          <p:nvSpPr>
            <p:cNvPr id="305" name="SMARTInkShape-6972"/>
            <p:cNvSpPr/>
            <p:nvPr>
              <p:custDataLst>
                <p:tags r:id="rId98"/>
              </p:custDataLst>
            </p:nvPr>
          </p:nvSpPr>
          <p:spPr>
            <a:xfrm>
              <a:off x="2552204" y="4318000"/>
              <a:ext cx="159247" cy="76201"/>
            </a:xfrm>
            <a:custGeom>
              <a:avLst/>
              <a:gdLst/>
              <a:ahLst/>
              <a:cxnLst/>
              <a:rect l="0" t="0" r="0" b="0"/>
              <a:pathLst>
                <a:path w="159247" h="76201">
                  <a:moveTo>
                    <a:pt x="13196" y="76200"/>
                  </a:moveTo>
                  <a:lnTo>
                    <a:pt x="13196" y="76200"/>
                  </a:lnTo>
                  <a:lnTo>
                    <a:pt x="3083" y="72829"/>
                  </a:lnTo>
                  <a:lnTo>
                    <a:pt x="810" y="70425"/>
                  </a:lnTo>
                  <a:lnTo>
                    <a:pt x="0" y="67411"/>
                  </a:lnTo>
                  <a:lnTo>
                    <a:pt x="165" y="63991"/>
                  </a:lnTo>
                  <a:lnTo>
                    <a:pt x="7875" y="56427"/>
                  </a:lnTo>
                  <a:lnTo>
                    <a:pt x="52675" y="33332"/>
                  </a:lnTo>
                  <a:lnTo>
                    <a:pt x="92126" y="19753"/>
                  </a:lnTo>
                  <a:lnTo>
                    <a:pt x="1592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6973"/>
            <p:cNvSpPr/>
            <p:nvPr>
              <p:custDataLst>
                <p:tags r:id="rId99"/>
              </p:custDataLst>
            </p:nvPr>
          </p:nvSpPr>
          <p:spPr>
            <a:xfrm>
              <a:off x="2620109" y="4058533"/>
              <a:ext cx="84992" cy="469018"/>
            </a:xfrm>
            <a:custGeom>
              <a:avLst/>
              <a:gdLst/>
              <a:ahLst/>
              <a:cxnLst/>
              <a:rect l="0" t="0" r="0" b="0"/>
              <a:pathLst>
                <a:path w="84992" h="469018">
                  <a:moveTo>
                    <a:pt x="84991" y="5467"/>
                  </a:moveTo>
                  <a:lnTo>
                    <a:pt x="84991" y="5467"/>
                  </a:lnTo>
                  <a:lnTo>
                    <a:pt x="78249" y="2096"/>
                  </a:lnTo>
                  <a:lnTo>
                    <a:pt x="63943" y="0"/>
                  </a:lnTo>
                  <a:lnTo>
                    <a:pt x="52353" y="3273"/>
                  </a:lnTo>
                  <a:lnTo>
                    <a:pt x="46299" y="6120"/>
                  </a:lnTo>
                  <a:lnTo>
                    <a:pt x="27666" y="26984"/>
                  </a:lnTo>
                  <a:lnTo>
                    <a:pt x="8739" y="72363"/>
                  </a:lnTo>
                  <a:lnTo>
                    <a:pt x="1712" y="112339"/>
                  </a:lnTo>
                  <a:lnTo>
                    <a:pt x="0" y="156682"/>
                  </a:lnTo>
                  <a:lnTo>
                    <a:pt x="1520" y="180361"/>
                  </a:lnTo>
                  <a:lnTo>
                    <a:pt x="3943" y="204613"/>
                  </a:lnTo>
                  <a:lnTo>
                    <a:pt x="7676" y="229953"/>
                  </a:lnTo>
                  <a:lnTo>
                    <a:pt x="12281" y="256019"/>
                  </a:lnTo>
                  <a:lnTo>
                    <a:pt x="17467" y="282568"/>
                  </a:lnTo>
                  <a:lnTo>
                    <a:pt x="23042" y="308030"/>
                  </a:lnTo>
                  <a:lnTo>
                    <a:pt x="28875" y="332764"/>
                  </a:lnTo>
                  <a:lnTo>
                    <a:pt x="38884" y="378121"/>
                  </a:lnTo>
                  <a:lnTo>
                    <a:pt x="43332" y="414743"/>
                  </a:lnTo>
                  <a:lnTo>
                    <a:pt x="46891" y="46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6974"/>
            <p:cNvSpPr/>
            <p:nvPr>
              <p:custDataLst>
                <p:tags r:id="rId100"/>
              </p:custDataLst>
            </p:nvPr>
          </p:nvSpPr>
          <p:spPr>
            <a:xfrm>
              <a:off x="2242219" y="3939782"/>
              <a:ext cx="114656" cy="656687"/>
            </a:xfrm>
            <a:custGeom>
              <a:avLst/>
              <a:gdLst/>
              <a:ahLst/>
              <a:cxnLst/>
              <a:rect l="0" t="0" r="0" b="0"/>
              <a:pathLst>
                <a:path w="114656" h="656687">
                  <a:moveTo>
                    <a:pt x="100931" y="48018"/>
                  </a:moveTo>
                  <a:lnTo>
                    <a:pt x="100931" y="48018"/>
                  </a:lnTo>
                  <a:lnTo>
                    <a:pt x="105957" y="27296"/>
                  </a:lnTo>
                  <a:lnTo>
                    <a:pt x="106398" y="21503"/>
                  </a:lnTo>
                  <a:lnTo>
                    <a:pt x="103126" y="11304"/>
                  </a:lnTo>
                  <a:lnTo>
                    <a:pt x="100277" y="6609"/>
                  </a:lnTo>
                  <a:lnTo>
                    <a:pt x="96262" y="3478"/>
                  </a:lnTo>
                  <a:lnTo>
                    <a:pt x="86156" y="0"/>
                  </a:lnTo>
                  <a:lnTo>
                    <a:pt x="72727" y="4099"/>
                  </a:lnTo>
                  <a:lnTo>
                    <a:pt x="47419" y="22070"/>
                  </a:lnTo>
                  <a:lnTo>
                    <a:pt x="29170" y="42130"/>
                  </a:lnTo>
                  <a:lnTo>
                    <a:pt x="8407" y="87274"/>
                  </a:lnTo>
                  <a:lnTo>
                    <a:pt x="307" y="127319"/>
                  </a:lnTo>
                  <a:lnTo>
                    <a:pt x="0" y="172868"/>
                  </a:lnTo>
                  <a:lnTo>
                    <a:pt x="1894" y="196868"/>
                  </a:lnTo>
                  <a:lnTo>
                    <a:pt x="5978" y="222040"/>
                  </a:lnTo>
                  <a:lnTo>
                    <a:pt x="11524" y="247994"/>
                  </a:lnTo>
                  <a:lnTo>
                    <a:pt x="18043" y="274469"/>
                  </a:lnTo>
                  <a:lnTo>
                    <a:pt x="25916" y="300585"/>
                  </a:lnTo>
                  <a:lnTo>
                    <a:pt x="34694" y="326462"/>
                  </a:lnTo>
                  <a:lnTo>
                    <a:pt x="44073" y="352181"/>
                  </a:lnTo>
                  <a:lnTo>
                    <a:pt x="53853" y="377794"/>
                  </a:lnTo>
                  <a:lnTo>
                    <a:pt x="63901" y="403335"/>
                  </a:lnTo>
                  <a:lnTo>
                    <a:pt x="74128" y="428829"/>
                  </a:lnTo>
                  <a:lnTo>
                    <a:pt x="83768" y="453586"/>
                  </a:lnTo>
                  <a:lnTo>
                    <a:pt x="93017" y="477853"/>
                  </a:lnTo>
                  <a:lnTo>
                    <a:pt x="107997" y="523394"/>
                  </a:lnTo>
                  <a:lnTo>
                    <a:pt x="114655" y="562450"/>
                  </a:lnTo>
                  <a:lnTo>
                    <a:pt x="111661" y="606058"/>
                  </a:lnTo>
                  <a:lnTo>
                    <a:pt x="98466" y="637951"/>
                  </a:lnTo>
                  <a:lnTo>
                    <a:pt x="85254" y="650758"/>
                  </a:lnTo>
                  <a:lnTo>
                    <a:pt x="77780" y="655162"/>
                  </a:lnTo>
                  <a:lnTo>
                    <a:pt x="71386" y="656686"/>
                  </a:lnTo>
                  <a:lnTo>
                    <a:pt x="65712" y="656291"/>
                  </a:lnTo>
                  <a:lnTo>
                    <a:pt x="60518" y="654617"/>
                  </a:lnTo>
                  <a:lnTo>
                    <a:pt x="57056" y="651383"/>
                  </a:lnTo>
                  <a:lnTo>
                    <a:pt x="50131" y="632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6975"/>
            <p:cNvSpPr/>
            <p:nvPr>
              <p:custDataLst>
                <p:tags r:id="rId101"/>
              </p:custDataLst>
            </p:nvPr>
          </p:nvSpPr>
          <p:spPr>
            <a:xfrm>
              <a:off x="3575050" y="4021315"/>
              <a:ext cx="109223" cy="410986"/>
            </a:xfrm>
            <a:custGeom>
              <a:avLst/>
              <a:gdLst/>
              <a:ahLst/>
              <a:cxnLst/>
              <a:rect l="0" t="0" r="0" b="0"/>
              <a:pathLst>
                <a:path w="109223" h="410986">
                  <a:moveTo>
                    <a:pt x="63500" y="10935"/>
                  </a:moveTo>
                  <a:lnTo>
                    <a:pt x="63500" y="10935"/>
                  </a:lnTo>
                  <a:lnTo>
                    <a:pt x="63500" y="4193"/>
                  </a:lnTo>
                  <a:lnTo>
                    <a:pt x="65617" y="2207"/>
                  </a:lnTo>
                  <a:lnTo>
                    <a:pt x="73613" y="0"/>
                  </a:lnTo>
                  <a:lnTo>
                    <a:pt x="78003" y="1528"/>
                  </a:lnTo>
                  <a:lnTo>
                    <a:pt x="86644" y="8871"/>
                  </a:lnTo>
                  <a:lnTo>
                    <a:pt x="99442" y="45131"/>
                  </a:lnTo>
                  <a:lnTo>
                    <a:pt x="106050" y="83989"/>
                  </a:lnTo>
                  <a:lnTo>
                    <a:pt x="109222" y="130892"/>
                  </a:lnTo>
                  <a:lnTo>
                    <a:pt x="108093" y="157229"/>
                  </a:lnTo>
                  <a:lnTo>
                    <a:pt x="105928" y="184664"/>
                  </a:lnTo>
                  <a:lnTo>
                    <a:pt x="100958" y="212127"/>
                  </a:lnTo>
                  <a:lnTo>
                    <a:pt x="94116" y="239607"/>
                  </a:lnTo>
                  <a:lnTo>
                    <a:pt x="86027" y="267100"/>
                  </a:lnTo>
                  <a:lnTo>
                    <a:pt x="76402" y="292484"/>
                  </a:lnTo>
                  <a:lnTo>
                    <a:pt x="54417" y="339503"/>
                  </a:lnTo>
                  <a:lnTo>
                    <a:pt x="21611" y="385415"/>
                  </a:lnTo>
                  <a:lnTo>
                    <a:pt x="0" y="410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6976"/>
            <p:cNvSpPr/>
            <p:nvPr>
              <p:custDataLst>
                <p:tags r:id="rId102"/>
              </p:custDataLst>
            </p:nvPr>
          </p:nvSpPr>
          <p:spPr>
            <a:xfrm>
              <a:off x="2853880" y="4091871"/>
              <a:ext cx="73471" cy="403930"/>
            </a:xfrm>
            <a:custGeom>
              <a:avLst/>
              <a:gdLst/>
              <a:ahLst/>
              <a:cxnLst/>
              <a:rect l="0" t="0" r="0" b="0"/>
              <a:pathLst>
                <a:path w="73471" h="403930">
                  <a:moveTo>
                    <a:pt x="54420" y="16579"/>
                  </a:moveTo>
                  <a:lnTo>
                    <a:pt x="54420" y="16579"/>
                  </a:lnTo>
                  <a:lnTo>
                    <a:pt x="48953" y="177"/>
                  </a:lnTo>
                  <a:lnTo>
                    <a:pt x="47953" y="0"/>
                  </a:lnTo>
                  <a:lnTo>
                    <a:pt x="44960" y="1685"/>
                  </a:lnTo>
                  <a:lnTo>
                    <a:pt x="31515" y="46824"/>
                  </a:lnTo>
                  <a:lnTo>
                    <a:pt x="20957" y="87876"/>
                  </a:lnTo>
                  <a:lnTo>
                    <a:pt x="15883" y="112794"/>
                  </a:lnTo>
                  <a:lnTo>
                    <a:pt x="11090" y="139989"/>
                  </a:lnTo>
                  <a:lnTo>
                    <a:pt x="6483" y="168702"/>
                  </a:lnTo>
                  <a:lnTo>
                    <a:pt x="3412" y="197016"/>
                  </a:lnTo>
                  <a:lnTo>
                    <a:pt x="1365" y="225065"/>
                  </a:lnTo>
                  <a:lnTo>
                    <a:pt x="0" y="252937"/>
                  </a:lnTo>
                  <a:lnTo>
                    <a:pt x="501" y="277867"/>
                  </a:lnTo>
                  <a:lnTo>
                    <a:pt x="4821" y="322501"/>
                  </a:lnTo>
                  <a:lnTo>
                    <a:pt x="15207" y="357861"/>
                  </a:lnTo>
                  <a:lnTo>
                    <a:pt x="21928" y="373217"/>
                  </a:lnTo>
                  <a:lnTo>
                    <a:pt x="30642" y="383455"/>
                  </a:lnTo>
                  <a:lnTo>
                    <a:pt x="73470" y="403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6977"/>
            <p:cNvSpPr/>
            <p:nvPr>
              <p:custDataLst>
                <p:tags r:id="rId103"/>
              </p:custDataLst>
            </p:nvPr>
          </p:nvSpPr>
          <p:spPr>
            <a:xfrm>
              <a:off x="2976321" y="4164375"/>
              <a:ext cx="179630" cy="245489"/>
            </a:xfrm>
            <a:custGeom>
              <a:avLst/>
              <a:gdLst/>
              <a:ahLst/>
              <a:cxnLst/>
              <a:rect l="0" t="0" r="0" b="0"/>
              <a:pathLst>
                <a:path w="179630" h="245489">
                  <a:moveTo>
                    <a:pt x="103429" y="32975"/>
                  </a:moveTo>
                  <a:lnTo>
                    <a:pt x="103429" y="32975"/>
                  </a:lnTo>
                  <a:lnTo>
                    <a:pt x="88926" y="19883"/>
                  </a:lnTo>
                  <a:lnTo>
                    <a:pt x="80285" y="16573"/>
                  </a:lnTo>
                  <a:lnTo>
                    <a:pt x="67978" y="20746"/>
                  </a:lnTo>
                  <a:lnTo>
                    <a:pt x="60745" y="24822"/>
                  </a:lnTo>
                  <a:lnTo>
                    <a:pt x="37081" y="50786"/>
                  </a:lnTo>
                  <a:lnTo>
                    <a:pt x="22309" y="92031"/>
                  </a:lnTo>
                  <a:lnTo>
                    <a:pt x="17987" y="127426"/>
                  </a:lnTo>
                  <a:lnTo>
                    <a:pt x="16771" y="164558"/>
                  </a:lnTo>
                  <a:lnTo>
                    <a:pt x="22171" y="211114"/>
                  </a:lnTo>
                  <a:lnTo>
                    <a:pt x="33683" y="233738"/>
                  </a:lnTo>
                  <a:lnTo>
                    <a:pt x="40703" y="240195"/>
                  </a:lnTo>
                  <a:lnTo>
                    <a:pt x="48207" y="243794"/>
                  </a:lnTo>
                  <a:lnTo>
                    <a:pt x="56031" y="245488"/>
                  </a:lnTo>
                  <a:lnTo>
                    <a:pt x="74131" y="239843"/>
                  </a:lnTo>
                  <a:lnTo>
                    <a:pt x="83897" y="234387"/>
                  </a:lnTo>
                  <a:lnTo>
                    <a:pt x="98511" y="215154"/>
                  </a:lnTo>
                  <a:lnTo>
                    <a:pt x="109005" y="188027"/>
                  </a:lnTo>
                  <a:lnTo>
                    <a:pt x="116020" y="152452"/>
                  </a:lnTo>
                  <a:lnTo>
                    <a:pt x="115845" y="111241"/>
                  </a:lnTo>
                  <a:lnTo>
                    <a:pt x="109653" y="69876"/>
                  </a:lnTo>
                  <a:lnTo>
                    <a:pt x="97494" y="35030"/>
                  </a:lnTo>
                  <a:lnTo>
                    <a:pt x="78919" y="12486"/>
                  </a:lnTo>
                  <a:lnTo>
                    <a:pt x="68039" y="4498"/>
                  </a:lnTo>
                  <a:lnTo>
                    <a:pt x="57258" y="586"/>
                  </a:lnTo>
                  <a:lnTo>
                    <a:pt x="35871" y="0"/>
                  </a:lnTo>
                  <a:lnTo>
                    <a:pt x="26641" y="3936"/>
                  </a:lnTo>
                  <a:lnTo>
                    <a:pt x="10740" y="17717"/>
                  </a:lnTo>
                  <a:lnTo>
                    <a:pt x="2261" y="35601"/>
                  </a:lnTo>
                  <a:lnTo>
                    <a:pt x="0" y="45309"/>
                  </a:lnTo>
                  <a:lnTo>
                    <a:pt x="5014" y="67384"/>
                  </a:lnTo>
                  <a:lnTo>
                    <a:pt x="10303" y="79198"/>
                  </a:lnTo>
                  <a:lnTo>
                    <a:pt x="31230" y="99850"/>
                  </a:lnTo>
                  <a:lnTo>
                    <a:pt x="59346" y="116320"/>
                  </a:lnTo>
                  <a:lnTo>
                    <a:pt x="90657" y="125991"/>
                  </a:lnTo>
                  <a:lnTo>
                    <a:pt x="125269" y="128878"/>
                  </a:lnTo>
                  <a:lnTo>
                    <a:pt x="179629" y="128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6978"/>
            <p:cNvSpPr/>
            <p:nvPr>
              <p:custDataLst>
                <p:tags r:id="rId104"/>
              </p:custDataLst>
            </p:nvPr>
          </p:nvSpPr>
          <p:spPr>
            <a:xfrm>
              <a:off x="3277560" y="4014965"/>
              <a:ext cx="43491" cy="518936"/>
            </a:xfrm>
            <a:custGeom>
              <a:avLst/>
              <a:gdLst/>
              <a:ahLst/>
              <a:cxnLst/>
              <a:rect l="0" t="0" r="0" b="0"/>
              <a:pathLst>
                <a:path w="43491" h="518936">
                  <a:moveTo>
                    <a:pt x="11740" y="10935"/>
                  </a:moveTo>
                  <a:lnTo>
                    <a:pt x="11740" y="10935"/>
                  </a:lnTo>
                  <a:lnTo>
                    <a:pt x="11740" y="4193"/>
                  </a:lnTo>
                  <a:lnTo>
                    <a:pt x="11034" y="2207"/>
                  </a:lnTo>
                  <a:lnTo>
                    <a:pt x="9858" y="883"/>
                  </a:lnTo>
                  <a:lnTo>
                    <a:pt x="8369" y="0"/>
                  </a:lnTo>
                  <a:lnTo>
                    <a:pt x="7376" y="2234"/>
                  </a:lnTo>
                  <a:lnTo>
                    <a:pt x="3901" y="39268"/>
                  </a:lnTo>
                  <a:lnTo>
                    <a:pt x="1200" y="79972"/>
                  </a:lnTo>
                  <a:lnTo>
                    <a:pt x="480" y="105643"/>
                  </a:lnTo>
                  <a:lnTo>
                    <a:pt x="0" y="133340"/>
                  </a:lnTo>
                  <a:lnTo>
                    <a:pt x="385" y="162389"/>
                  </a:lnTo>
                  <a:lnTo>
                    <a:pt x="1348" y="192337"/>
                  </a:lnTo>
                  <a:lnTo>
                    <a:pt x="2696" y="222887"/>
                  </a:lnTo>
                  <a:lnTo>
                    <a:pt x="5711" y="254542"/>
                  </a:lnTo>
                  <a:lnTo>
                    <a:pt x="9837" y="286934"/>
                  </a:lnTo>
                  <a:lnTo>
                    <a:pt x="14705" y="319817"/>
                  </a:lnTo>
                  <a:lnTo>
                    <a:pt x="18655" y="350912"/>
                  </a:lnTo>
                  <a:lnTo>
                    <a:pt x="21994" y="380814"/>
                  </a:lnTo>
                  <a:lnTo>
                    <a:pt x="24926" y="409921"/>
                  </a:lnTo>
                  <a:lnTo>
                    <a:pt x="30065" y="453551"/>
                  </a:lnTo>
                  <a:lnTo>
                    <a:pt x="36925" y="494388"/>
                  </a:lnTo>
                  <a:lnTo>
                    <a:pt x="43490" y="518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6979"/>
            <p:cNvSpPr/>
            <p:nvPr>
              <p:custDataLst>
                <p:tags r:id="rId105"/>
              </p:custDataLst>
            </p:nvPr>
          </p:nvSpPr>
          <p:spPr>
            <a:xfrm>
              <a:off x="3422650" y="4105020"/>
              <a:ext cx="120692" cy="291863"/>
            </a:xfrm>
            <a:custGeom>
              <a:avLst/>
              <a:gdLst/>
              <a:ahLst/>
              <a:cxnLst/>
              <a:rect l="0" t="0" r="0" b="0"/>
              <a:pathLst>
                <a:path w="120692" h="291863">
                  <a:moveTo>
                    <a:pt x="19050" y="35180"/>
                  </a:moveTo>
                  <a:lnTo>
                    <a:pt x="19050" y="35180"/>
                  </a:lnTo>
                  <a:lnTo>
                    <a:pt x="15679" y="35180"/>
                  </a:lnTo>
                  <a:lnTo>
                    <a:pt x="10212" y="52034"/>
                  </a:lnTo>
                  <a:lnTo>
                    <a:pt x="7494" y="92856"/>
                  </a:lnTo>
                  <a:lnTo>
                    <a:pt x="10621" y="127136"/>
                  </a:lnTo>
                  <a:lnTo>
                    <a:pt x="16009" y="162833"/>
                  </a:lnTo>
                  <a:lnTo>
                    <a:pt x="20756" y="197513"/>
                  </a:lnTo>
                  <a:lnTo>
                    <a:pt x="27395" y="242029"/>
                  </a:lnTo>
                  <a:lnTo>
                    <a:pt x="30460" y="261804"/>
                  </a:lnTo>
                  <a:lnTo>
                    <a:pt x="30184" y="262462"/>
                  </a:lnTo>
                  <a:lnTo>
                    <a:pt x="27997" y="257550"/>
                  </a:lnTo>
                  <a:lnTo>
                    <a:pt x="22798" y="222658"/>
                  </a:lnTo>
                  <a:lnTo>
                    <a:pt x="22597" y="184121"/>
                  </a:lnTo>
                  <a:lnTo>
                    <a:pt x="24860" y="138064"/>
                  </a:lnTo>
                  <a:lnTo>
                    <a:pt x="26451" y="112942"/>
                  </a:lnTo>
                  <a:lnTo>
                    <a:pt x="28217" y="87021"/>
                  </a:lnTo>
                  <a:lnTo>
                    <a:pt x="35824" y="45050"/>
                  </a:lnTo>
                  <a:lnTo>
                    <a:pt x="46260" y="14872"/>
                  </a:lnTo>
                  <a:lnTo>
                    <a:pt x="57955" y="1460"/>
                  </a:lnTo>
                  <a:lnTo>
                    <a:pt x="64742" y="0"/>
                  </a:lnTo>
                  <a:lnTo>
                    <a:pt x="79809" y="4022"/>
                  </a:lnTo>
                  <a:lnTo>
                    <a:pt x="94032" y="22273"/>
                  </a:lnTo>
                  <a:lnTo>
                    <a:pt x="106703" y="51316"/>
                  </a:lnTo>
                  <a:lnTo>
                    <a:pt x="117038" y="90094"/>
                  </a:lnTo>
                  <a:lnTo>
                    <a:pt x="120691" y="131318"/>
                  </a:lnTo>
                  <a:lnTo>
                    <a:pt x="117846" y="173158"/>
                  </a:lnTo>
                  <a:lnTo>
                    <a:pt x="107174" y="215272"/>
                  </a:lnTo>
                  <a:lnTo>
                    <a:pt x="81928" y="261794"/>
                  </a:lnTo>
                  <a:lnTo>
                    <a:pt x="60401" y="280770"/>
                  </a:lnTo>
                  <a:lnTo>
                    <a:pt x="48734" y="287807"/>
                  </a:lnTo>
                  <a:lnTo>
                    <a:pt x="28245" y="291862"/>
                  </a:lnTo>
                  <a:lnTo>
                    <a:pt x="18829" y="290968"/>
                  </a:lnTo>
                  <a:lnTo>
                    <a:pt x="12553" y="286139"/>
                  </a:lnTo>
                  <a:lnTo>
                    <a:pt x="0" y="251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4" name="SMARTInkShape-6980"/>
          <p:cNvSpPr/>
          <p:nvPr>
            <p:custDataLst>
              <p:tags r:id="rId1"/>
            </p:custDataLst>
          </p:nvPr>
        </p:nvSpPr>
        <p:spPr>
          <a:xfrm>
            <a:off x="1257300" y="1657350"/>
            <a:ext cx="863601" cy="190688"/>
          </a:xfrm>
          <a:custGeom>
            <a:avLst/>
            <a:gdLst/>
            <a:ahLst/>
            <a:cxnLst/>
            <a:rect l="0" t="0" r="0" b="0"/>
            <a:pathLst>
              <a:path w="863601" h="190688">
                <a:moveTo>
                  <a:pt x="0" y="120650"/>
                </a:moveTo>
                <a:lnTo>
                  <a:pt x="0" y="120650"/>
                </a:lnTo>
                <a:lnTo>
                  <a:pt x="40452" y="110537"/>
                </a:lnTo>
                <a:lnTo>
                  <a:pt x="65774" y="106852"/>
                </a:lnTo>
                <a:lnTo>
                  <a:pt x="96060" y="103690"/>
                </a:lnTo>
                <a:lnTo>
                  <a:pt x="129657" y="100877"/>
                </a:lnTo>
                <a:lnTo>
                  <a:pt x="169693" y="99001"/>
                </a:lnTo>
                <a:lnTo>
                  <a:pt x="214023" y="97751"/>
                </a:lnTo>
                <a:lnTo>
                  <a:pt x="261216" y="96917"/>
                </a:lnTo>
                <a:lnTo>
                  <a:pt x="311727" y="93539"/>
                </a:lnTo>
                <a:lnTo>
                  <a:pt x="364451" y="88465"/>
                </a:lnTo>
                <a:lnTo>
                  <a:pt x="418651" y="82260"/>
                </a:lnTo>
                <a:lnTo>
                  <a:pt x="473834" y="75301"/>
                </a:lnTo>
                <a:lnTo>
                  <a:pt x="529673" y="67839"/>
                </a:lnTo>
                <a:lnTo>
                  <a:pt x="585948" y="60043"/>
                </a:lnTo>
                <a:lnTo>
                  <a:pt x="635460" y="52729"/>
                </a:lnTo>
                <a:lnTo>
                  <a:pt x="680462" y="45736"/>
                </a:lnTo>
                <a:lnTo>
                  <a:pt x="722458" y="38957"/>
                </a:lnTo>
                <a:lnTo>
                  <a:pt x="753278" y="33027"/>
                </a:lnTo>
                <a:lnTo>
                  <a:pt x="795047" y="22675"/>
                </a:lnTo>
                <a:lnTo>
                  <a:pt x="804493" y="18644"/>
                </a:lnTo>
                <a:lnTo>
                  <a:pt x="807967" y="15252"/>
                </a:lnTo>
                <a:lnTo>
                  <a:pt x="807461" y="12285"/>
                </a:lnTo>
                <a:lnTo>
                  <a:pt x="780559" y="8987"/>
                </a:lnTo>
                <a:lnTo>
                  <a:pt x="759556" y="8108"/>
                </a:lnTo>
                <a:lnTo>
                  <a:pt x="732148" y="8933"/>
                </a:lnTo>
                <a:lnTo>
                  <a:pt x="700471" y="10894"/>
                </a:lnTo>
                <a:lnTo>
                  <a:pt x="665947" y="13613"/>
                </a:lnTo>
                <a:lnTo>
                  <a:pt x="626704" y="19659"/>
                </a:lnTo>
                <a:lnTo>
                  <a:pt x="584314" y="27922"/>
                </a:lnTo>
                <a:lnTo>
                  <a:pt x="539826" y="37665"/>
                </a:lnTo>
                <a:lnTo>
                  <a:pt x="491117" y="49804"/>
                </a:lnTo>
                <a:lnTo>
                  <a:pt x="439595" y="63542"/>
                </a:lnTo>
                <a:lnTo>
                  <a:pt x="386197" y="78345"/>
                </a:lnTo>
                <a:lnTo>
                  <a:pt x="335781" y="94563"/>
                </a:lnTo>
                <a:lnTo>
                  <a:pt x="287354" y="111725"/>
                </a:lnTo>
                <a:lnTo>
                  <a:pt x="240252" y="129517"/>
                </a:lnTo>
                <a:lnTo>
                  <a:pt x="201091" y="144200"/>
                </a:lnTo>
                <a:lnTo>
                  <a:pt x="167222" y="156811"/>
                </a:lnTo>
                <a:lnTo>
                  <a:pt x="136881" y="168041"/>
                </a:lnTo>
                <a:lnTo>
                  <a:pt x="94180" y="187216"/>
                </a:lnTo>
                <a:lnTo>
                  <a:pt x="93125" y="189722"/>
                </a:lnTo>
                <a:lnTo>
                  <a:pt x="97361" y="190687"/>
                </a:lnTo>
                <a:lnTo>
                  <a:pt x="120883" y="187055"/>
                </a:lnTo>
                <a:lnTo>
                  <a:pt x="166615" y="173682"/>
                </a:lnTo>
                <a:lnTo>
                  <a:pt x="200682" y="164471"/>
                </a:lnTo>
                <a:lnTo>
                  <a:pt x="241032" y="154098"/>
                </a:lnTo>
                <a:lnTo>
                  <a:pt x="285572" y="142948"/>
                </a:lnTo>
                <a:lnTo>
                  <a:pt x="334314" y="129871"/>
                </a:lnTo>
                <a:lnTo>
                  <a:pt x="385860" y="115509"/>
                </a:lnTo>
                <a:lnTo>
                  <a:pt x="439273" y="100289"/>
                </a:lnTo>
                <a:lnTo>
                  <a:pt x="491815" y="85204"/>
                </a:lnTo>
                <a:lnTo>
                  <a:pt x="543777" y="70208"/>
                </a:lnTo>
                <a:lnTo>
                  <a:pt x="595351" y="55272"/>
                </a:lnTo>
                <a:lnTo>
                  <a:pt x="641023" y="42492"/>
                </a:lnTo>
                <a:lnTo>
                  <a:pt x="682760" y="31150"/>
                </a:lnTo>
                <a:lnTo>
                  <a:pt x="721873" y="20767"/>
                </a:lnTo>
                <a:lnTo>
                  <a:pt x="753593" y="13139"/>
                </a:lnTo>
                <a:lnTo>
                  <a:pt x="780384" y="7348"/>
                </a:lnTo>
                <a:lnTo>
                  <a:pt x="820971" y="444"/>
                </a:lnTo>
                <a:lnTo>
                  <a:pt x="8636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SMARTInkShape-Group1072"/>
          <p:cNvGrpSpPr/>
          <p:nvPr/>
        </p:nvGrpSpPr>
        <p:grpSpPr>
          <a:xfrm>
            <a:off x="3653898" y="2249506"/>
            <a:ext cx="803803" cy="1034911"/>
            <a:chOff x="3653898" y="2249506"/>
            <a:chExt cx="803803" cy="1034911"/>
          </a:xfrm>
        </p:grpSpPr>
        <p:sp>
          <p:nvSpPr>
            <p:cNvPr id="315" name="SMARTInkShape-6981"/>
            <p:cNvSpPr/>
            <p:nvPr>
              <p:custDataLst>
                <p:tags r:id="rId91"/>
              </p:custDataLst>
            </p:nvPr>
          </p:nvSpPr>
          <p:spPr>
            <a:xfrm>
              <a:off x="4445000" y="2838450"/>
              <a:ext cx="12701" cy="184151"/>
            </a:xfrm>
            <a:custGeom>
              <a:avLst/>
              <a:gdLst/>
              <a:ahLst/>
              <a:cxnLst/>
              <a:rect l="0" t="0" r="0" b="0"/>
              <a:pathLst>
                <a:path w="12701" h="184151">
                  <a:moveTo>
                    <a:pt x="0" y="0"/>
                  </a:moveTo>
                  <a:lnTo>
                    <a:pt x="0" y="0"/>
                  </a:lnTo>
                  <a:lnTo>
                    <a:pt x="0" y="37037"/>
                  </a:lnTo>
                  <a:lnTo>
                    <a:pt x="1881" y="84117"/>
                  </a:lnTo>
                  <a:lnTo>
                    <a:pt x="5069" y="117113"/>
                  </a:lnTo>
                  <a:lnTo>
                    <a:pt x="10126" y="161778"/>
                  </a:lnTo>
                  <a:lnTo>
                    <a:pt x="127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6982"/>
            <p:cNvSpPr/>
            <p:nvPr>
              <p:custDataLst>
                <p:tags r:id="rId92"/>
              </p:custDataLst>
            </p:nvPr>
          </p:nvSpPr>
          <p:spPr>
            <a:xfrm>
              <a:off x="4311650" y="28702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5069" y="38682"/>
                  </a:lnTo>
                  <a:lnTo>
                    <a:pt x="12865" y="77151"/>
                  </a:lnTo>
                  <a:lnTo>
                    <a:pt x="18941" y="123467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6983"/>
            <p:cNvSpPr/>
            <p:nvPr>
              <p:custDataLst>
                <p:tags r:id="rId93"/>
              </p:custDataLst>
            </p:nvPr>
          </p:nvSpPr>
          <p:spPr>
            <a:xfrm>
              <a:off x="3658174" y="2249506"/>
              <a:ext cx="291527" cy="247322"/>
            </a:xfrm>
            <a:custGeom>
              <a:avLst/>
              <a:gdLst/>
              <a:ahLst/>
              <a:cxnLst/>
              <a:rect l="0" t="0" r="0" b="0"/>
              <a:pathLst>
                <a:path w="291527" h="247322">
                  <a:moveTo>
                    <a:pt x="183576" y="42844"/>
                  </a:moveTo>
                  <a:lnTo>
                    <a:pt x="183576" y="42844"/>
                  </a:lnTo>
                  <a:lnTo>
                    <a:pt x="193701" y="21182"/>
                  </a:lnTo>
                  <a:lnTo>
                    <a:pt x="195131" y="12990"/>
                  </a:lnTo>
                  <a:lnTo>
                    <a:pt x="194102" y="9536"/>
                  </a:lnTo>
                  <a:lnTo>
                    <a:pt x="189195" y="3816"/>
                  </a:lnTo>
                  <a:lnTo>
                    <a:pt x="178547" y="804"/>
                  </a:lnTo>
                  <a:lnTo>
                    <a:pt x="171757" y="0"/>
                  </a:lnTo>
                  <a:lnTo>
                    <a:pt x="124666" y="14625"/>
                  </a:lnTo>
                  <a:lnTo>
                    <a:pt x="78789" y="38873"/>
                  </a:lnTo>
                  <a:lnTo>
                    <a:pt x="36425" y="80551"/>
                  </a:lnTo>
                  <a:lnTo>
                    <a:pt x="17281" y="112284"/>
                  </a:lnTo>
                  <a:lnTo>
                    <a:pt x="5480" y="145202"/>
                  </a:lnTo>
                  <a:lnTo>
                    <a:pt x="0" y="177237"/>
                  </a:lnTo>
                  <a:lnTo>
                    <a:pt x="2268" y="205585"/>
                  </a:lnTo>
                  <a:lnTo>
                    <a:pt x="8376" y="216249"/>
                  </a:lnTo>
                  <a:lnTo>
                    <a:pt x="28334" y="231861"/>
                  </a:lnTo>
                  <a:lnTo>
                    <a:pt x="70707" y="245213"/>
                  </a:lnTo>
                  <a:lnTo>
                    <a:pt x="106366" y="247321"/>
                  </a:lnTo>
                  <a:lnTo>
                    <a:pt x="145027" y="245200"/>
                  </a:lnTo>
                  <a:lnTo>
                    <a:pt x="183376" y="239554"/>
                  </a:lnTo>
                  <a:lnTo>
                    <a:pt x="217824" y="234223"/>
                  </a:lnTo>
                  <a:lnTo>
                    <a:pt x="259340" y="229136"/>
                  </a:lnTo>
                  <a:lnTo>
                    <a:pt x="285168" y="227417"/>
                  </a:lnTo>
                  <a:lnTo>
                    <a:pt x="287287" y="227982"/>
                  </a:lnTo>
                  <a:lnTo>
                    <a:pt x="288700" y="229063"/>
                  </a:lnTo>
                  <a:lnTo>
                    <a:pt x="291526" y="233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6984"/>
            <p:cNvSpPr/>
            <p:nvPr>
              <p:custDataLst>
                <p:tags r:id="rId94"/>
              </p:custDataLst>
            </p:nvPr>
          </p:nvSpPr>
          <p:spPr>
            <a:xfrm>
              <a:off x="4244492" y="2946400"/>
              <a:ext cx="137009" cy="19051"/>
            </a:xfrm>
            <a:custGeom>
              <a:avLst/>
              <a:gdLst/>
              <a:ahLst/>
              <a:cxnLst/>
              <a:rect l="0" t="0" r="0" b="0"/>
              <a:pathLst>
                <a:path w="13700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10252" y="17169"/>
                  </a:lnTo>
                  <a:lnTo>
                    <a:pt x="56999" y="12583"/>
                  </a:lnTo>
                  <a:lnTo>
                    <a:pt x="103878" y="5909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6985"/>
            <p:cNvSpPr/>
            <p:nvPr>
              <p:custDataLst>
                <p:tags r:id="rId95"/>
              </p:custDataLst>
            </p:nvPr>
          </p:nvSpPr>
          <p:spPr>
            <a:xfrm>
              <a:off x="3653898" y="2635250"/>
              <a:ext cx="524403" cy="84778"/>
            </a:xfrm>
            <a:custGeom>
              <a:avLst/>
              <a:gdLst/>
              <a:ahLst/>
              <a:cxnLst/>
              <a:rect l="0" t="0" r="0" b="0"/>
              <a:pathLst>
                <a:path w="524403" h="84778">
                  <a:moveTo>
                    <a:pt x="16402" y="69850"/>
                  </a:moveTo>
                  <a:lnTo>
                    <a:pt x="16402" y="69850"/>
                  </a:lnTo>
                  <a:lnTo>
                    <a:pt x="3310" y="74919"/>
                  </a:lnTo>
                  <a:lnTo>
                    <a:pt x="0" y="78688"/>
                  </a:lnTo>
                  <a:lnTo>
                    <a:pt x="1939" y="80681"/>
                  </a:lnTo>
                  <a:lnTo>
                    <a:pt x="11620" y="84777"/>
                  </a:lnTo>
                  <a:lnTo>
                    <a:pt x="53163" y="80936"/>
                  </a:lnTo>
                  <a:lnTo>
                    <a:pt x="76187" y="76535"/>
                  </a:lnTo>
                  <a:lnTo>
                    <a:pt x="103531" y="70779"/>
                  </a:lnTo>
                  <a:lnTo>
                    <a:pt x="133755" y="64120"/>
                  </a:lnTo>
                  <a:lnTo>
                    <a:pt x="169426" y="56857"/>
                  </a:lnTo>
                  <a:lnTo>
                    <a:pt x="208729" y="49194"/>
                  </a:lnTo>
                  <a:lnTo>
                    <a:pt x="250453" y="41262"/>
                  </a:lnTo>
                  <a:lnTo>
                    <a:pt x="292381" y="33858"/>
                  </a:lnTo>
                  <a:lnTo>
                    <a:pt x="334443" y="26806"/>
                  </a:lnTo>
                  <a:lnTo>
                    <a:pt x="376596" y="19987"/>
                  </a:lnTo>
                  <a:lnTo>
                    <a:pt x="411754" y="14736"/>
                  </a:lnTo>
                  <a:lnTo>
                    <a:pt x="442247" y="10529"/>
                  </a:lnTo>
                  <a:lnTo>
                    <a:pt x="487889" y="4680"/>
                  </a:lnTo>
                  <a:lnTo>
                    <a:pt x="524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6986"/>
            <p:cNvSpPr/>
            <p:nvPr>
              <p:custDataLst>
                <p:tags r:id="rId96"/>
              </p:custDataLst>
            </p:nvPr>
          </p:nvSpPr>
          <p:spPr>
            <a:xfrm>
              <a:off x="3787368" y="2974039"/>
              <a:ext cx="302033" cy="310378"/>
            </a:xfrm>
            <a:custGeom>
              <a:avLst/>
              <a:gdLst/>
              <a:ahLst/>
              <a:cxnLst/>
              <a:rect l="0" t="0" r="0" b="0"/>
              <a:pathLst>
                <a:path w="302033" h="310378">
                  <a:moveTo>
                    <a:pt x="149632" y="61261"/>
                  </a:moveTo>
                  <a:lnTo>
                    <a:pt x="149632" y="61261"/>
                  </a:lnTo>
                  <a:lnTo>
                    <a:pt x="149632" y="57890"/>
                  </a:lnTo>
                  <a:lnTo>
                    <a:pt x="153290" y="45360"/>
                  </a:lnTo>
                  <a:lnTo>
                    <a:pt x="151728" y="37496"/>
                  </a:lnTo>
                  <a:lnTo>
                    <a:pt x="146882" y="28506"/>
                  </a:lnTo>
                  <a:lnTo>
                    <a:pt x="134236" y="21374"/>
                  </a:lnTo>
                  <a:lnTo>
                    <a:pt x="121152" y="20720"/>
                  </a:lnTo>
                  <a:lnTo>
                    <a:pt x="105224" y="24193"/>
                  </a:lnTo>
                  <a:lnTo>
                    <a:pt x="64372" y="47432"/>
                  </a:lnTo>
                  <a:lnTo>
                    <a:pt x="52576" y="56275"/>
                  </a:lnTo>
                  <a:lnTo>
                    <a:pt x="22489" y="102430"/>
                  </a:lnTo>
                  <a:lnTo>
                    <a:pt x="8222" y="138825"/>
                  </a:lnTo>
                  <a:lnTo>
                    <a:pt x="0" y="175462"/>
                  </a:lnTo>
                  <a:lnTo>
                    <a:pt x="1049" y="210560"/>
                  </a:lnTo>
                  <a:lnTo>
                    <a:pt x="11864" y="243092"/>
                  </a:lnTo>
                  <a:lnTo>
                    <a:pt x="37786" y="283529"/>
                  </a:lnTo>
                  <a:lnTo>
                    <a:pt x="47551" y="294107"/>
                  </a:lnTo>
                  <a:lnTo>
                    <a:pt x="69690" y="305859"/>
                  </a:lnTo>
                  <a:lnTo>
                    <a:pt x="94347" y="310377"/>
                  </a:lnTo>
                  <a:lnTo>
                    <a:pt x="121768" y="310033"/>
                  </a:lnTo>
                  <a:lnTo>
                    <a:pt x="148537" y="298121"/>
                  </a:lnTo>
                  <a:lnTo>
                    <a:pt x="173134" y="277304"/>
                  </a:lnTo>
                  <a:lnTo>
                    <a:pt x="201437" y="233851"/>
                  </a:lnTo>
                  <a:lnTo>
                    <a:pt x="214049" y="201703"/>
                  </a:lnTo>
                  <a:lnTo>
                    <a:pt x="222477" y="164837"/>
                  </a:lnTo>
                  <a:lnTo>
                    <a:pt x="227163" y="125639"/>
                  </a:lnTo>
                  <a:lnTo>
                    <a:pt x="226894" y="87051"/>
                  </a:lnTo>
                  <a:lnTo>
                    <a:pt x="216033" y="39739"/>
                  </a:lnTo>
                  <a:lnTo>
                    <a:pt x="201485" y="17829"/>
                  </a:lnTo>
                  <a:lnTo>
                    <a:pt x="192668" y="9023"/>
                  </a:lnTo>
                  <a:lnTo>
                    <a:pt x="182556" y="3858"/>
                  </a:lnTo>
                  <a:lnTo>
                    <a:pt x="160031" y="0"/>
                  </a:lnTo>
                  <a:lnTo>
                    <a:pt x="120179" y="8537"/>
                  </a:lnTo>
                  <a:lnTo>
                    <a:pt x="83833" y="34586"/>
                  </a:lnTo>
                  <a:lnTo>
                    <a:pt x="57464" y="69114"/>
                  </a:lnTo>
                  <a:lnTo>
                    <a:pt x="53614" y="79902"/>
                  </a:lnTo>
                  <a:lnTo>
                    <a:pt x="53100" y="99415"/>
                  </a:lnTo>
                  <a:lnTo>
                    <a:pt x="57055" y="107158"/>
                  </a:lnTo>
                  <a:lnTo>
                    <a:pt x="70857" y="119524"/>
                  </a:lnTo>
                  <a:lnTo>
                    <a:pt x="108574" y="131049"/>
                  </a:lnTo>
                  <a:lnTo>
                    <a:pt x="143143" y="132730"/>
                  </a:lnTo>
                  <a:lnTo>
                    <a:pt x="180615" y="129714"/>
                  </a:lnTo>
                  <a:lnTo>
                    <a:pt x="216085" y="121318"/>
                  </a:lnTo>
                  <a:lnTo>
                    <a:pt x="257672" y="108062"/>
                  </a:lnTo>
                  <a:lnTo>
                    <a:pt x="302032" y="9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6987"/>
            <p:cNvSpPr/>
            <p:nvPr>
              <p:custDataLst>
                <p:tags r:id="rId97"/>
              </p:custDataLst>
            </p:nvPr>
          </p:nvSpPr>
          <p:spPr>
            <a:xfrm>
              <a:off x="4102100" y="2888255"/>
              <a:ext cx="76201" cy="131733"/>
            </a:xfrm>
            <a:custGeom>
              <a:avLst/>
              <a:gdLst/>
              <a:ahLst/>
              <a:cxnLst/>
              <a:rect l="0" t="0" r="0" b="0"/>
              <a:pathLst>
                <a:path w="76201" h="131733">
                  <a:moveTo>
                    <a:pt x="0" y="26395"/>
                  </a:moveTo>
                  <a:lnTo>
                    <a:pt x="0" y="26395"/>
                  </a:lnTo>
                  <a:lnTo>
                    <a:pt x="5026" y="71898"/>
                  </a:lnTo>
                  <a:lnTo>
                    <a:pt x="6175" y="115564"/>
                  </a:lnTo>
                  <a:lnTo>
                    <a:pt x="6272" y="125528"/>
                  </a:lnTo>
                  <a:lnTo>
                    <a:pt x="5593" y="128467"/>
                  </a:lnTo>
                  <a:lnTo>
                    <a:pt x="4434" y="130426"/>
                  </a:lnTo>
                  <a:lnTo>
                    <a:pt x="2956" y="131732"/>
                  </a:lnTo>
                  <a:lnTo>
                    <a:pt x="1970" y="131192"/>
                  </a:lnTo>
                  <a:lnTo>
                    <a:pt x="876" y="126828"/>
                  </a:lnTo>
                  <a:lnTo>
                    <a:pt x="259" y="106326"/>
                  </a:lnTo>
                  <a:lnTo>
                    <a:pt x="10190" y="67795"/>
                  </a:lnTo>
                  <a:lnTo>
                    <a:pt x="22369" y="22239"/>
                  </a:lnTo>
                  <a:lnTo>
                    <a:pt x="27110" y="10907"/>
                  </a:lnTo>
                  <a:lnTo>
                    <a:pt x="33451" y="3518"/>
                  </a:lnTo>
                  <a:lnTo>
                    <a:pt x="37117" y="561"/>
                  </a:lnTo>
                  <a:lnTo>
                    <a:pt x="41678" y="0"/>
                  </a:lnTo>
                  <a:lnTo>
                    <a:pt x="52390" y="3140"/>
                  </a:lnTo>
                  <a:lnTo>
                    <a:pt x="62325" y="16765"/>
                  </a:lnTo>
                  <a:lnTo>
                    <a:pt x="70034" y="36226"/>
                  </a:lnTo>
                  <a:lnTo>
                    <a:pt x="74981" y="79346"/>
                  </a:lnTo>
                  <a:lnTo>
                    <a:pt x="76200" y="115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1073"/>
          <p:cNvGrpSpPr/>
          <p:nvPr/>
        </p:nvGrpSpPr>
        <p:grpSpPr>
          <a:xfrm>
            <a:off x="2893779" y="2348007"/>
            <a:ext cx="306622" cy="162209"/>
            <a:chOff x="2893779" y="2348007"/>
            <a:chExt cx="306622" cy="162209"/>
          </a:xfrm>
        </p:grpSpPr>
        <p:sp>
          <p:nvSpPr>
            <p:cNvPr id="323" name="SMARTInkShape-6988"/>
            <p:cNvSpPr/>
            <p:nvPr>
              <p:custDataLst>
                <p:tags r:id="rId89"/>
              </p:custDataLst>
            </p:nvPr>
          </p:nvSpPr>
          <p:spPr>
            <a:xfrm>
              <a:off x="2956281" y="2463800"/>
              <a:ext cx="244120" cy="46416"/>
            </a:xfrm>
            <a:custGeom>
              <a:avLst/>
              <a:gdLst/>
              <a:ahLst/>
              <a:cxnLst/>
              <a:rect l="0" t="0" r="0" b="0"/>
              <a:pathLst>
                <a:path w="244120" h="46416">
                  <a:moveTo>
                    <a:pt x="21869" y="25400"/>
                  </a:moveTo>
                  <a:lnTo>
                    <a:pt x="21869" y="25400"/>
                  </a:lnTo>
                  <a:lnTo>
                    <a:pt x="4413" y="34834"/>
                  </a:lnTo>
                  <a:lnTo>
                    <a:pt x="0" y="39706"/>
                  </a:lnTo>
                  <a:lnTo>
                    <a:pt x="234" y="41992"/>
                  </a:lnTo>
                  <a:lnTo>
                    <a:pt x="1801" y="44223"/>
                  </a:lnTo>
                  <a:lnTo>
                    <a:pt x="4257" y="46415"/>
                  </a:lnTo>
                  <a:lnTo>
                    <a:pt x="34681" y="46130"/>
                  </a:lnTo>
                  <a:lnTo>
                    <a:pt x="69426" y="39552"/>
                  </a:lnTo>
                  <a:lnTo>
                    <a:pt x="108622" y="29573"/>
                  </a:lnTo>
                  <a:lnTo>
                    <a:pt x="144858" y="18082"/>
                  </a:lnTo>
                  <a:lnTo>
                    <a:pt x="186878" y="6455"/>
                  </a:lnTo>
                  <a:lnTo>
                    <a:pt x="2441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6989"/>
            <p:cNvSpPr/>
            <p:nvPr>
              <p:custDataLst>
                <p:tags r:id="rId90"/>
              </p:custDataLst>
            </p:nvPr>
          </p:nvSpPr>
          <p:spPr>
            <a:xfrm>
              <a:off x="2893779" y="2348007"/>
              <a:ext cx="243122" cy="39594"/>
            </a:xfrm>
            <a:custGeom>
              <a:avLst/>
              <a:gdLst/>
              <a:ahLst/>
              <a:cxnLst/>
              <a:rect l="0" t="0" r="0" b="0"/>
              <a:pathLst>
                <a:path w="243122" h="39594">
                  <a:moveTo>
                    <a:pt x="8171" y="39593"/>
                  </a:moveTo>
                  <a:lnTo>
                    <a:pt x="8171" y="39593"/>
                  </a:lnTo>
                  <a:lnTo>
                    <a:pt x="0" y="39593"/>
                  </a:lnTo>
                  <a:lnTo>
                    <a:pt x="607" y="39593"/>
                  </a:lnTo>
                  <a:lnTo>
                    <a:pt x="33672" y="30804"/>
                  </a:lnTo>
                  <a:lnTo>
                    <a:pt x="66777" y="22987"/>
                  </a:lnTo>
                  <a:lnTo>
                    <a:pt x="109712" y="12457"/>
                  </a:lnTo>
                  <a:lnTo>
                    <a:pt x="151373" y="4484"/>
                  </a:lnTo>
                  <a:lnTo>
                    <a:pt x="188233" y="0"/>
                  </a:lnTo>
                  <a:lnTo>
                    <a:pt x="243121" y="1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1074"/>
          <p:cNvGrpSpPr/>
          <p:nvPr/>
        </p:nvGrpSpPr>
        <p:grpSpPr>
          <a:xfrm>
            <a:off x="3939648" y="558800"/>
            <a:ext cx="924453" cy="1031842"/>
            <a:chOff x="3939648" y="558800"/>
            <a:chExt cx="924453" cy="1031842"/>
          </a:xfrm>
        </p:grpSpPr>
        <p:sp>
          <p:nvSpPr>
            <p:cNvPr id="326" name="SMARTInkShape-6990"/>
            <p:cNvSpPr/>
            <p:nvPr>
              <p:custDataLst>
                <p:tags r:id="rId82"/>
              </p:custDataLst>
            </p:nvPr>
          </p:nvSpPr>
          <p:spPr>
            <a:xfrm>
              <a:off x="4718933" y="1181100"/>
              <a:ext cx="88018" cy="6351"/>
            </a:xfrm>
            <a:custGeom>
              <a:avLst/>
              <a:gdLst/>
              <a:ahLst/>
              <a:cxnLst/>
              <a:rect l="0" t="0" r="0" b="0"/>
              <a:pathLst>
                <a:path w="880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11785" y="4468"/>
                  </a:lnTo>
                  <a:lnTo>
                    <a:pt x="52996" y="588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6991"/>
            <p:cNvSpPr/>
            <p:nvPr>
              <p:custDataLst>
                <p:tags r:id="rId83"/>
              </p:custDataLst>
            </p:nvPr>
          </p:nvSpPr>
          <p:spPr>
            <a:xfrm>
              <a:off x="4860442" y="1079500"/>
              <a:ext cx="3659" cy="139701"/>
            </a:xfrm>
            <a:custGeom>
              <a:avLst/>
              <a:gdLst/>
              <a:ahLst/>
              <a:cxnLst/>
              <a:rect l="0" t="0" r="0" b="0"/>
              <a:pathLst>
                <a:path w="3659" h="139701">
                  <a:moveTo>
                    <a:pt x="3658" y="0"/>
                  </a:moveTo>
                  <a:lnTo>
                    <a:pt x="3658" y="0"/>
                  </a:lnTo>
                  <a:lnTo>
                    <a:pt x="1776" y="12552"/>
                  </a:lnTo>
                  <a:lnTo>
                    <a:pt x="0" y="28862"/>
                  </a:lnTo>
                  <a:lnTo>
                    <a:pt x="2260" y="70484"/>
                  </a:lnTo>
                  <a:lnTo>
                    <a:pt x="3244" y="116369"/>
                  </a:lnTo>
                  <a:lnTo>
                    <a:pt x="365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6992"/>
            <p:cNvSpPr/>
            <p:nvPr>
              <p:custDataLst>
                <p:tags r:id="rId84"/>
              </p:custDataLst>
            </p:nvPr>
          </p:nvSpPr>
          <p:spPr>
            <a:xfrm>
              <a:off x="4763483" y="1098550"/>
              <a:ext cx="24418" cy="146051"/>
            </a:xfrm>
            <a:custGeom>
              <a:avLst/>
              <a:gdLst/>
              <a:ahLst/>
              <a:cxnLst/>
              <a:rect l="0" t="0" r="0" b="0"/>
              <a:pathLst>
                <a:path w="24418" h="146051">
                  <a:moveTo>
                    <a:pt x="18067" y="0"/>
                  </a:moveTo>
                  <a:lnTo>
                    <a:pt x="18067" y="0"/>
                  </a:lnTo>
                  <a:lnTo>
                    <a:pt x="3761" y="8838"/>
                  </a:lnTo>
                  <a:lnTo>
                    <a:pt x="1127" y="16628"/>
                  </a:lnTo>
                  <a:lnTo>
                    <a:pt x="0" y="51448"/>
                  </a:lnTo>
                  <a:lnTo>
                    <a:pt x="7861" y="94751"/>
                  </a:lnTo>
                  <a:lnTo>
                    <a:pt x="2441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6993"/>
            <p:cNvSpPr/>
            <p:nvPr>
              <p:custDataLst>
                <p:tags r:id="rId85"/>
              </p:custDataLst>
            </p:nvPr>
          </p:nvSpPr>
          <p:spPr>
            <a:xfrm>
              <a:off x="4146550" y="558800"/>
              <a:ext cx="19051" cy="285751"/>
            </a:xfrm>
            <a:custGeom>
              <a:avLst/>
              <a:gdLst/>
              <a:ahLst/>
              <a:cxnLst/>
              <a:rect l="0" t="0" r="0" b="0"/>
              <a:pathLst>
                <a:path w="19051" h="285751">
                  <a:moveTo>
                    <a:pt x="0" y="0"/>
                  </a:moveTo>
                  <a:lnTo>
                    <a:pt x="0" y="0"/>
                  </a:lnTo>
                  <a:lnTo>
                    <a:pt x="6742" y="13484"/>
                  </a:lnTo>
                  <a:lnTo>
                    <a:pt x="10935" y="48837"/>
                  </a:lnTo>
                  <a:lnTo>
                    <a:pt x="11916" y="82854"/>
                  </a:lnTo>
                  <a:lnTo>
                    <a:pt x="13057" y="121490"/>
                  </a:lnTo>
                  <a:lnTo>
                    <a:pt x="15916" y="162181"/>
                  </a:lnTo>
                  <a:lnTo>
                    <a:pt x="17657" y="198140"/>
                  </a:lnTo>
                  <a:lnTo>
                    <a:pt x="190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6994"/>
            <p:cNvSpPr/>
            <p:nvPr>
              <p:custDataLst>
                <p:tags r:id="rId86"/>
              </p:custDataLst>
            </p:nvPr>
          </p:nvSpPr>
          <p:spPr>
            <a:xfrm>
              <a:off x="3939648" y="876300"/>
              <a:ext cx="632353" cy="81668"/>
            </a:xfrm>
            <a:custGeom>
              <a:avLst/>
              <a:gdLst/>
              <a:ahLst/>
              <a:cxnLst/>
              <a:rect l="0" t="0" r="0" b="0"/>
              <a:pathLst>
                <a:path w="632353" h="81668">
                  <a:moveTo>
                    <a:pt x="16402" y="76200"/>
                  </a:moveTo>
                  <a:lnTo>
                    <a:pt x="16402" y="76200"/>
                  </a:lnTo>
                  <a:lnTo>
                    <a:pt x="0" y="81667"/>
                  </a:lnTo>
                  <a:lnTo>
                    <a:pt x="44781" y="80259"/>
                  </a:lnTo>
                  <a:lnTo>
                    <a:pt x="69894" y="76789"/>
                  </a:lnTo>
                  <a:lnTo>
                    <a:pt x="98630" y="72360"/>
                  </a:lnTo>
                  <a:lnTo>
                    <a:pt x="134720" y="65879"/>
                  </a:lnTo>
                  <a:lnTo>
                    <a:pt x="175714" y="58030"/>
                  </a:lnTo>
                  <a:lnTo>
                    <a:pt x="219977" y="49270"/>
                  </a:lnTo>
                  <a:lnTo>
                    <a:pt x="269240" y="40608"/>
                  </a:lnTo>
                  <a:lnTo>
                    <a:pt x="321839" y="32011"/>
                  </a:lnTo>
                  <a:lnTo>
                    <a:pt x="376659" y="23457"/>
                  </a:lnTo>
                  <a:lnTo>
                    <a:pt x="425201" y="17049"/>
                  </a:lnTo>
                  <a:lnTo>
                    <a:pt x="469557" y="12072"/>
                  </a:lnTo>
                  <a:lnTo>
                    <a:pt x="511122" y="8048"/>
                  </a:lnTo>
                  <a:lnTo>
                    <a:pt x="543065" y="5365"/>
                  </a:lnTo>
                  <a:lnTo>
                    <a:pt x="589846" y="2384"/>
                  </a:lnTo>
                  <a:lnTo>
                    <a:pt x="632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6995"/>
            <p:cNvSpPr/>
            <p:nvPr>
              <p:custDataLst>
                <p:tags r:id="rId87"/>
              </p:custDataLst>
            </p:nvPr>
          </p:nvSpPr>
          <p:spPr>
            <a:xfrm>
              <a:off x="4188993" y="1246006"/>
              <a:ext cx="287758" cy="344636"/>
            </a:xfrm>
            <a:custGeom>
              <a:avLst/>
              <a:gdLst/>
              <a:ahLst/>
              <a:cxnLst/>
              <a:rect l="0" t="0" r="0" b="0"/>
              <a:pathLst>
                <a:path w="287758" h="344636">
                  <a:moveTo>
                    <a:pt x="141707" y="17644"/>
                  </a:moveTo>
                  <a:lnTo>
                    <a:pt x="141707" y="17644"/>
                  </a:lnTo>
                  <a:lnTo>
                    <a:pt x="138336" y="10902"/>
                  </a:lnTo>
                  <a:lnTo>
                    <a:pt x="131036" y="5710"/>
                  </a:lnTo>
                  <a:lnTo>
                    <a:pt x="120737" y="1757"/>
                  </a:lnTo>
                  <a:lnTo>
                    <a:pt x="109104" y="0"/>
                  </a:lnTo>
                  <a:lnTo>
                    <a:pt x="83912" y="9123"/>
                  </a:lnTo>
                  <a:lnTo>
                    <a:pt x="54105" y="38716"/>
                  </a:lnTo>
                  <a:lnTo>
                    <a:pt x="35275" y="72400"/>
                  </a:lnTo>
                  <a:lnTo>
                    <a:pt x="18909" y="113947"/>
                  </a:lnTo>
                  <a:lnTo>
                    <a:pt x="6932" y="160634"/>
                  </a:lnTo>
                  <a:lnTo>
                    <a:pt x="668" y="207725"/>
                  </a:lnTo>
                  <a:lnTo>
                    <a:pt x="0" y="251702"/>
                  </a:lnTo>
                  <a:lnTo>
                    <a:pt x="6760" y="287711"/>
                  </a:lnTo>
                  <a:lnTo>
                    <a:pt x="20582" y="314533"/>
                  </a:lnTo>
                  <a:lnTo>
                    <a:pt x="29207" y="325637"/>
                  </a:lnTo>
                  <a:lnTo>
                    <a:pt x="50080" y="339856"/>
                  </a:lnTo>
                  <a:lnTo>
                    <a:pt x="61572" y="344635"/>
                  </a:lnTo>
                  <a:lnTo>
                    <a:pt x="87512" y="342420"/>
                  </a:lnTo>
                  <a:lnTo>
                    <a:pt x="114798" y="330616"/>
                  </a:lnTo>
                  <a:lnTo>
                    <a:pt x="153254" y="298760"/>
                  </a:lnTo>
                  <a:lnTo>
                    <a:pt x="176237" y="269819"/>
                  </a:lnTo>
                  <a:lnTo>
                    <a:pt x="192567" y="232498"/>
                  </a:lnTo>
                  <a:lnTo>
                    <a:pt x="202411" y="189335"/>
                  </a:lnTo>
                  <a:lnTo>
                    <a:pt x="204435" y="141929"/>
                  </a:lnTo>
                  <a:lnTo>
                    <a:pt x="199219" y="100163"/>
                  </a:lnTo>
                  <a:lnTo>
                    <a:pt x="194865" y="81123"/>
                  </a:lnTo>
                  <a:lnTo>
                    <a:pt x="176857" y="50561"/>
                  </a:lnTo>
                  <a:lnTo>
                    <a:pt x="151685" y="27335"/>
                  </a:lnTo>
                  <a:lnTo>
                    <a:pt x="121682" y="12308"/>
                  </a:lnTo>
                  <a:lnTo>
                    <a:pt x="91414" y="8452"/>
                  </a:lnTo>
                  <a:lnTo>
                    <a:pt x="62204" y="12853"/>
                  </a:lnTo>
                  <a:lnTo>
                    <a:pt x="35112" y="24217"/>
                  </a:lnTo>
                  <a:lnTo>
                    <a:pt x="16485" y="42437"/>
                  </a:lnTo>
                  <a:lnTo>
                    <a:pt x="9542" y="53223"/>
                  </a:lnTo>
                  <a:lnTo>
                    <a:pt x="3710" y="76496"/>
                  </a:lnTo>
                  <a:lnTo>
                    <a:pt x="3142" y="88629"/>
                  </a:lnTo>
                  <a:lnTo>
                    <a:pt x="6997" y="99539"/>
                  </a:lnTo>
                  <a:lnTo>
                    <a:pt x="22569" y="119188"/>
                  </a:lnTo>
                  <a:lnTo>
                    <a:pt x="65249" y="139375"/>
                  </a:lnTo>
                  <a:lnTo>
                    <a:pt x="103728" y="143948"/>
                  </a:lnTo>
                  <a:lnTo>
                    <a:pt x="146699" y="142924"/>
                  </a:lnTo>
                  <a:lnTo>
                    <a:pt x="191668" y="137765"/>
                  </a:lnTo>
                  <a:lnTo>
                    <a:pt x="231881" y="128887"/>
                  </a:lnTo>
                  <a:lnTo>
                    <a:pt x="287757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6996"/>
            <p:cNvSpPr/>
            <p:nvPr>
              <p:custDataLst>
                <p:tags r:id="rId88"/>
              </p:custDataLst>
            </p:nvPr>
          </p:nvSpPr>
          <p:spPr>
            <a:xfrm>
              <a:off x="4521200" y="1106366"/>
              <a:ext cx="101601" cy="169993"/>
            </a:xfrm>
            <a:custGeom>
              <a:avLst/>
              <a:gdLst/>
              <a:ahLst/>
              <a:cxnLst/>
              <a:rect l="0" t="0" r="0" b="0"/>
              <a:pathLst>
                <a:path w="101601" h="169993">
                  <a:moveTo>
                    <a:pt x="0" y="68384"/>
                  </a:moveTo>
                  <a:lnTo>
                    <a:pt x="0" y="68384"/>
                  </a:lnTo>
                  <a:lnTo>
                    <a:pt x="0" y="64726"/>
                  </a:lnTo>
                  <a:lnTo>
                    <a:pt x="0" y="66288"/>
                  </a:lnTo>
                  <a:lnTo>
                    <a:pt x="10832" y="110894"/>
                  </a:lnTo>
                  <a:lnTo>
                    <a:pt x="17828" y="155077"/>
                  </a:lnTo>
                  <a:lnTo>
                    <a:pt x="16625" y="165240"/>
                  </a:lnTo>
                  <a:lnTo>
                    <a:pt x="15150" y="169992"/>
                  </a:lnTo>
                  <a:lnTo>
                    <a:pt x="16846" y="167401"/>
                  </a:lnTo>
                  <a:lnTo>
                    <a:pt x="20641" y="123948"/>
                  </a:lnTo>
                  <a:lnTo>
                    <a:pt x="29634" y="76851"/>
                  </a:lnTo>
                  <a:lnTo>
                    <a:pt x="43823" y="32087"/>
                  </a:lnTo>
                  <a:lnTo>
                    <a:pt x="52637" y="12741"/>
                  </a:lnTo>
                  <a:lnTo>
                    <a:pt x="61259" y="1791"/>
                  </a:lnTo>
                  <a:lnTo>
                    <a:pt x="66239" y="0"/>
                  </a:lnTo>
                  <a:lnTo>
                    <a:pt x="71676" y="217"/>
                  </a:lnTo>
                  <a:lnTo>
                    <a:pt x="77417" y="1772"/>
                  </a:lnTo>
                  <a:lnTo>
                    <a:pt x="81950" y="7043"/>
                  </a:lnTo>
                  <a:lnTo>
                    <a:pt x="88869" y="24188"/>
                  </a:lnTo>
                  <a:lnTo>
                    <a:pt x="94695" y="71100"/>
                  </a:lnTo>
                  <a:lnTo>
                    <a:pt x="99241" y="114893"/>
                  </a:lnTo>
                  <a:lnTo>
                    <a:pt x="101600" y="163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SMARTInkShape-6997"/>
          <p:cNvSpPr/>
          <p:nvPr>
            <p:custDataLst>
              <p:tags r:id="rId2"/>
            </p:custDataLst>
          </p:nvPr>
        </p:nvSpPr>
        <p:spPr>
          <a:xfrm>
            <a:off x="2910620" y="696679"/>
            <a:ext cx="404081" cy="319322"/>
          </a:xfrm>
          <a:custGeom>
            <a:avLst/>
            <a:gdLst/>
            <a:ahLst/>
            <a:cxnLst/>
            <a:rect l="0" t="0" r="0" b="0"/>
            <a:pathLst>
              <a:path w="404081" h="319322">
                <a:moveTo>
                  <a:pt x="372330" y="8171"/>
                </a:moveTo>
                <a:lnTo>
                  <a:pt x="372330" y="8171"/>
                </a:lnTo>
                <a:lnTo>
                  <a:pt x="372330" y="0"/>
                </a:lnTo>
                <a:lnTo>
                  <a:pt x="371624" y="3834"/>
                </a:lnTo>
                <a:lnTo>
                  <a:pt x="364438" y="25387"/>
                </a:lnTo>
                <a:lnTo>
                  <a:pt x="341221" y="71128"/>
                </a:lnTo>
                <a:lnTo>
                  <a:pt x="322050" y="109059"/>
                </a:lnTo>
                <a:lnTo>
                  <a:pt x="298008" y="149436"/>
                </a:lnTo>
                <a:lnTo>
                  <a:pt x="268742" y="190194"/>
                </a:lnTo>
                <a:lnTo>
                  <a:pt x="232217" y="229476"/>
                </a:lnTo>
                <a:lnTo>
                  <a:pt x="192465" y="260575"/>
                </a:lnTo>
                <a:lnTo>
                  <a:pt x="152690" y="282628"/>
                </a:lnTo>
                <a:lnTo>
                  <a:pt x="116198" y="292430"/>
                </a:lnTo>
                <a:lnTo>
                  <a:pt x="83045" y="287379"/>
                </a:lnTo>
                <a:lnTo>
                  <a:pt x="67290" y="281093"/>
                </a:lnTo>
                <a:lnTo>
                  <a:pt x="24890" y="241907"/>
                </a:lnTo>
                <a:lnTo>
                  <a:pt x="2372" y="196822"/>
                </a:lnTo>
                <a:lnTo>
                  <a:pt x="0" y="170803"/>
                </a:lnTo>
                <a:lnTo>
                  <a:pt x="1344" y="158926"/>
                </a:lnTo>
                <a:lnTo>
                  <a:pt x="6472" y="149596"/>
                </a:lnTo>
                <a:lnTo>
                  <a:pt x="23460" y="135467"/>
                </a:lnTo>
                <a:lnTo>
                  <a:pt x="50766" y="130129"/>
                </a:lnTo>
                <a:lnTo>
                  <a:pt x="86185" y="132224"/>
                </a:lnTo>
                <a:lnTo>
                  <a:pt x="130149" y="142563"/>
                </a:lnTo>
                <a:lnTo>
                  <a:pt x="174148" y="160329"/>
                </a:lnTo>
                <a:lnTo>
                  <a:pt x="215105" y="182335"/>
                </a:lnTo>
                <a:lnTo>
                  <a:pt x="249771" y="206227"/>
                </a:lnTo>
                <a:lnTo>
                  <a:pt x="293683" y="243478"/>
                </a:lnTo>
                <a:lnTo>
                  <a:pt x="333505" y="281327"/>
                </a:lnTo>
                <a:lnTo>
                  <a:pt x="375486" y="305868"/>
                </a:lnTo>
                <a:lnTo>
                  <a:pt x="404080" y="3193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SMARTInkShape-6998"/>
          <p:cNvSpPr/>
          <p:nvPr>
            <p:custDataLst>
              <p:tags r:id="rId3"/>
            </p:custDataLst>
          </p:nvPr>
        </p:nvSpPr>
        <p:spPr>
          <a:xfrm>
            <a:off x="1460500" y="6858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3" name="SMARTInkShape-Group1077"/>
          <p:cNvGrpSpPr/>
          <p:nvPr/>
        </p:nvGrpSpPr>
        <p:grpSpPr>
          <a:xfrm>
            <a:off x="896045" y="580542"/>
            <a:ext cx="1456359" cy="695809"/>
            <a:chOff x="896045" y="580542"/>
            <a:chExt cx="1456359" cy="695809"/>
          </a:xfrm>
        </p:grpSpPr>
        <p:sp>
          <p:nvSpPr>
            <p:cNvPr id="336" name="SMARTInkShape-6999"/>
            <p:cNvSpPr/>
            <p:nvPr>
              <p:custDataLst>
                <p:tags r:id="rId75"/>
              </p:custDataLst>
            </p:nvPr>
          </p:nvSpPr>
          <p:spPr>
            <a:xfrm>
              <a:off x="1279587" y="610977"/>
              <a:ext cx="199964" cy="476277"/>
            </a:xfrm>
            <a:custGeom>
              <a:avLst/>
              <a:gdLst/>
              <a:ahLst/>
              <a:cxnLst/>
              <a:rect l="0" t="0" r="0" b="0"/>
              <a:pathLst>
                <a:path w="199964" h="476277">
                  <a:moveTo>
                    <a:pt x="136463" y="30373"/>
                  </a:moveTo>
                  <a:lnTo>
                    <a:pt x="136463" y="30373"/>
                  </a:lnTo>
                  <a:lnTo>
                    <a:pt x="128624" y="5592"/>
                  </a:lnTo>
                  <a:lnTo>
                    <a:pt x="127004" y="3269"/>
                  </a:lnTo>
                  <a:lnTo>
                    <a:pt x="124512" y="1720"/>
                  </a:lnTo>
                  <a:lnTo>
                    <a:pt x="117981" y="0"/>
                  </a:lnTo>
                  <a:lnTo>
                    <a:pt x="114969" y="246"/>
                  </a:lnTo>
                  <a:lnTo>
                    <a:pt x="109742" y="2402"/>
                  </a:lnTo>
                  <a:lnTo>
                    <a:pt x="89792" y="32635"/>
                  </a:lnTo>
                  <a:lnTo>
                    <a:pt x="75268" y="62423"/>
                  </a:lnTo>
                  <a:lnTo>
                    <a:pt x="59406" y="102473"/>
                  </a:lnTo>
                  <a:lnTo>
                    <a:pt x="42949" y="149201"/>
                  </a:lnTo>
                  <a:lnTo>
                    <a:pt x="34609" y="174503"/>
                  </a:lnTo>
                  <a:lnTo>
                    <a:pt x="26227" y="200543"/>
                  </a:lnTo>
                  <a:lnTo>
                    <a:pt x="19228" y="227781"/>
                  </a:lnTo>
                  <a:lnTo>
                    <a:pt x="13151" y="255817"/>
                  </a:lnTo>
                  <a:lnTo>
                    <a:pt x="7688" y="284386"/>
                  </a:lnTo>
                  <a:lnTo>
                    <a:pt x="4046" y="309781"/>
                  </a:lnTo>
                  <a:lnTo>
                    <a:pt x="0" y="354932"/>
                  </a:lnTo>
                  <a:lnTo>
                    <a:pt x="5728" y="394285"/>
                  </a:lnTo>
                  <a:lnTo>
                    <a:pt x="11206" y="412681"/>
                  </a:lnTo>
                  <a:lnTo>
                    <a:pt x="30464" y="440647"/>
                  </a:lnTo>
                  <a:lnTo>
                    <a:pt x="57602" y="461072"/>
                  </a:lnTo>
                  <a:lnTo>
                    <a:pt x="93182" y="474854"/>
                  </a:lnTo>
                  <a:lnTo>
                    <a:pt x="134396" y="476276"/>
                  </a:lnTo>
                  <a:lnTo>
                    <a:pt x="199963" y="468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7000"/>
            <p:cNvSpPr/>
            <p:nvPr>
              <p:custDataLst>
                <p:tags r:id="rId76"/>
              </p:custDataLst>
            </p:nvPr>
          </p:nvSpPr>
          <p:spPr>
            <a:xfrm>
              <a:off x="1468937" y="746023"/>
              <a:ext cx="251914" cy="303036"/>
            </a:xfrm>
            <a:custGeom>
              <a:avLst/>
              <a:gdLst/>
              <a:ahLst/>
              <a:cxnLst/>
              <a:rect l="0" t="0" r="0" b="0"/>
              <a:pathLst>
                <a:path w="251914" h="303036">
                  <a:moveTo>
                    <a:pt x="182063" y="41377"/>
                  </a:moveTo>
                  <a:lnTo>
                    <a:pt x="182063" y="41377"/>
                  </a:lnTo>
                  <a:lnTo>
                    <a:pt x="150081" y="7298"/>
                  </a:lnTo>
                  <a:lnTo>
                    <a:pt x="133747" y="1537"/>
                  </a:lnTo>
                  <a:lnTo>
                    <a:pt x="124452" y="0"/>
                  </a:lnTo>
                  <a:lnTo>
                    <a:pt x="102836" y="3937"/>
                  </a:lnTo>
                  <a:lnTo>
                    <a:pt x="91145" y="7950"/>
                  </a:lnTo>
                  <a:lnTo>
                    <a:pt x="68748" y="27461"/>
                  </a:lnTo>
                  <a:lnTo>
                    <a:pt x="47739" y="57770"/>
                  </a:lnTo>
                  <a:lnTo>
                    <a:pt x="28995" y="99463"/>
                  </a:lnTo>
                  <a:lnTo>
                    <a:pt x="16901" y="144334"/>
                  </a:lnTo>
                  <a:lnTo>
                    <a:pt x="11291" y="188736"/>
                  </a:lnTo>
                  <a:lnTo>
                    <a:pt x="13501" y="229636"/>
                  </a:lnTo>
                  <a:lnTo>
                    <a:pt x="26713" y="261455"/>
                  </a:lnTo>
                  <a:lnTo>
                    <a:pt x="47402" y="285240"/>
                  </a:lnTo>
                  <a:lnTo>
                    <a:pt x="73060" y="300514"/>
                  </a:lnTo>
                  <a:lnTo>
                    <a:pt x="86111" y="303035"/>
                  </a:lnTo>
                  <a:lnTo>
                    <a:pt x="111901" y="300192"/>
                  </a:lnTo>
                  <a:lnTo>
                    <a:pt x="137474" y="282465"/>
                  </a:lnTo>
                  <a:lnTo>
                    <a:pt x="160834" y="254361"/>
                  </a:lnTo>
                  <a:lnTo>
                    <a:pt x="178273" y="218351"/>
                  </a:lnTo>
                  <a:lnTo>
                    <a:pt x="185552" y="173184"/>
                  </a:lnTo>
                  <a:lnTo>
                    <a:pt x="186506" y="148298"/>
                  </a:lnTo>
                  <a:lnTo>
                    <a:pt x="183614" y="123241"/>
                  </a:lnTo>
                  <a:lnTo>
                    <a:pt x="178158" y="98070"/>
                  </a:lnTo>
                  <a:lnTo>
                    <a:pt x="161277" y="52463"/>
                  </a:lnTo>
                  <a:lnTo>
                    <a:pt x="137312" y="20434"/>
                  </a:lnTo>
                  <a:lnTo>
                    <a:pt x="122596" y="11893"/>
                  </a:lnTo>
                  <a:lnTo>
                    <a:pt x="89311" y="6165"/>
                  </a:lnTo>
                  <a:lnTo>
                    <a:pt x="55232" y="15850"/>
                  </a:lnTo>
                  <a:lnTo>
                    <a:pt x="24799" y="34970"/>
                  </a:lnTo>
                  <a:lnTo>
                    <a:pt x="4218" y="59931"/>
                  </a:lnTo>
                  <a:lnTo>
                    <a:pt x="0" y="72797"/>
                  </a:lnTo>
                  <a:lnTo>
                    <a:pt x="957" y="98380"/>
                  </a:lnTo>
                  <a:lnTo>
                    <a:pt x="7703" y="109718"/>
                  </a:lnTo>
                  <a:lnTo>
                    <a:pt x="30251" y="129842"/>
                  </a:lnTo>
                  <a:lnTo>
                    <a:pt x="66613" y="142548"/>
                  </a:lnTo>
                  <a:lnTo>
                    <a:pt x="109585" y="148431"/>
                  </a:lnTo>
                  <a:lnTo>
                    <a:pt x="152202" y="146342"/>
                  </a:lnTo>
                  <a:lnTo>
                    <a:pt x="192781" y="138828"/>
                  </a:lnTo>
                  <a:lnTo>
                    <a:pt x="251913" y="123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7001"/>
            <p:cNvSpPr/>
            <p:nvPr>
              <p:custDataLst>
                <p:tags r:id="rId77"/>
              </p:custDataLst>
            </p:nvPr>
          </p:nvSpPr>
          <p:spPr>
            <a:xfrm>
              <a:off x="1771805" y="583012"/>
              <a:ext cx="50646" cy="693339"/>
            </a:xfrm>
            <a:custGeom>
              <a:avLst/>
              <a:gdLst/>
              <a:ahLst/>
              <a:cxnLst/>
              <a:rect l="0" t="0" r="0" b="0"/>
              <a:pathLst>
                <a:path w="50646" h="693339">
                  <a:moveTo>
                    <a:pt x="12545" y="20238"/>
                  </a:moveTo>
                  <a:lnTo>
                    <a:pt x="12545" y="20238"/>
                  </a:lnTo>
                  <a:lnTo>
                    <a:pt x="2493" y="3279"/>
                  </a:lnTo>
                  <a:lnTo>
                    <a:pt x="1610" y="465"/>
                  </a:lnTo>
                  <a:lnTo>
                    <a:pt x="1022" y="0"/>
                  </a:lnTo>
                  <a:lnTo>
                    <a:pt x="368" y="3247"/>
                  </a:lnTo>
                  <a:lnTo>
                    <a:pt x="0" y="36606"/>
                  </a:lnTo>
                  <a:lnTo>
                    <a:pt x="1795" y="78548"/>
                  </a:lnTo>
                  <a:lnTo>
                    <a:pt x="3262" y="103561"/>
                  </a:lnTo>
                  <a:lnTo>
                    <a:pt x="4945" y="132231"/>
                  </a:lnTo>
                  <a:lnTo>
                    <a:pt x="6773" y="163339"/>
                  </a:lnTo>
                  <a:lnTo>
                    <a:pt x="8697" y="196072"/>
                  </a:lnTo>
                  <a:lnTo>
                    <a:pt x="10685" y="231300"/>
                  </a:lnTo>
                  <a:lnTo>
                    <a:pt x="12716" y="268190"/>
                  </a:lnTo>
                  <a:lnTo>
                    <a:pt x="14775" y="306189"/>
                  </a:lnTo>
                  <a:lnTo>
                    <a:pt x="17560" y="345633"/>
                  </a:lnTo>
                  <a:lnTo>
                    <a:pt x="20827" y="386040"/>
                  </a:lnTo>
                  <a:lnTo>
                    <a:pt x="24416" y="427090"/>
                  </a:lnTo>
                  <a:lnTo>
                    <a:pt x="27515" y="465039"/>
                  </a:lnTo>
                  <a:lnTo>
                    <a:pt x="30286" y="500922"/>
                  </a:lnTo>
                  <a:lnTo>
                    <a:pt x="32839" y="535427"/>
                  </a:lnTo>
                  <a:lnTo>
                    <a:pt x="35247" y="564075"/>
                  </a:lnTo>
                  <a:lnTo>
                    <a:pt x="39803" y="610958"/>
                  </a:lnTo>
                  <a:lnTo>
                    <a:pt x="44180" y="644965"/>
                  </a:lnTo>
                  <a:lnTo>
                    <a:pt x="50645" y="693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7002"/>
            <p:cNvSpPr/>
            <p:nvPr>
              <p:custDataLst>
                <p:tags r:id="rId78"/>
              </p:custDataLst>
            </p:nvPr>
          </p:nvSpPr>
          <p:spPr>
            <a:xfrm>
              <a:off x="1991412" y="690486"/>
              <a:ext cx="147476" cy="379654"/>
            </a:xfrm>
            <a:custGeom>
              <a:avLst/>
              <a:gdLst/>
              <a:ahLst/>
              <a:cxnLst/>
              <a:rect l="0" t="0" r="0" b="0"/>
              <a:pathLst>
                <a:path w="147476" h="379654">
                  <a:moveTo>
                    <a:pt x="2488" y="96914"/>
                  </a:moveTo>
                  <a:lnTo>
                    <a:pt x="2488" y="96914"/>
                  </a:lnTo>
                  <a:lnTo>
                    <a:pt x="2488" y="143655"/>
                  </a:lnTo>
                  <a:lnTo>
                    <a:pt x="4369" y="180717"/>
                  </a:lnTo>
                  <a:lnTo>
                    <a:pt x="8263" y="223765"/>
                  </a:lnTo>
                  <a:lnTo>
                    <a:pt x="14697" y="271120"/>
                  </a:lnTo>
                  <a:lnTo>
                    <a:pt x="22261" y="312863"/>
                  </a:lnTo>
                  <a:lnTo>
                    <a:pt x="32570" y="358690"/>
                  </a:lnTo>
                  <a:lnTo>
                    <a:pt x="36319" y="374831"/>
                  </a:lnTo>
                  <a:lnTo>
                    <a:pt x="36331" y="378148"/>
                  </a:lnTo>
                  <a:lnTo>
                    <a:pt x="35633" y="379653"/>
                  </a:lnTo>
                  <a:lnTo>
                    <a:pt x="28033" y="343760"/>
                  </a:lnTo>
                  <a:lnTo>
                    <a:pt x="18780" y="307047"/>
                  </a:lnTo>
                  <a:lnTo>
                    <a:pt x="14761" y="282158"/>
                  </a:lnTo>
                  <a:lnTo>
                    <a:pt x="11375" y="253571"/>
                  </a:lnTo>
                  <a:lnTo>
                    <a:pt x="8413" y="222519"/>
                  </a:lnTo>
                  <a:lnTo>
                    <a:pt x="5732" y="189117"/>
                  </a:lnTo>
                  <a:lnTo>
                    <a:pt x="3240" y="154149"/>
                  </a:lnTo>
                  <a:lnTo>
                    <a:pt x="873" y="118138"/>
                  </a:lnTo>
                  <a:lnTo>
                    <a:pt x="0" y="88485"/>
                  </a:lnTo>
                  <a:lnTo>
                    <a:pt x="124" y="63073"/>
                  </a:lnTo>
                  <a:lnTo>
                    <a:pt x="2848" y="24723"/>
                  </a:lnTo>
                  <a:lnTo>
                    <a:pt x="8763" y="5327"/>
                  </a:lnTo>
                  <a:lnTo>
                    <a:pt x="14432" y="1284"/>
                  </a:lnTo>
                  <a:lnTo>
                    <a:pt x="21740" y="0"/>
                  </a:lnTo>
                  <a:lnTo>
                    <a:pt x="30139" y="554"/>
                  </a:lnTo>
                  <a:lnTo>
                    <a:pt x="65557" y="24932"/>
                  </a:lnTo>
                  <a:lnTo>
                    <a:pt x="94959" y="61159"/>
                  </a:lnTo>
                  <a:lnTo>
                    <a:pt x="123314" y="108540"/>
                  </a:lnTo>
                  <a:lnTo>
                    <a:pt x="133839" y="135003"/>
                  </a:lnTo>
                  <a:lnTo>
                    <a:pt x="142972" y="162523"/>
                  </a:lnTo>
                  <a:lnTo>
                    <a:pt x="146944" y="188631"/>
                  </a:lnTo>
                  <a:lnTo>
                    <a:pt x="147475" y="213798"/>
                  </a:lnTo>
                  <a:lnTo>
                    <a:pt x="140305" y="260340"/>
                  </a:lnTo>
                  <a:lnTo>
                    <a:pt x="123006" y="299840"/>
                  </a:lnTo>
                  <a:lnTo>
                    <a:pt x="99326" y="328685"/>
                  </a:lnTo>
                  <a:lnTo>
                    <a:pt x="73749" y="348090"/>
                  </a:lnTo>
                  <a:lnTo>
                    <a:pt x="50622" y="356714"/>
                  </a:lnTo>
                  <a:lnTo>
                    <a:pt x="32348" y="356785"/>
                  </a:lnTo>
                  <a:lnTo>
                    <a:pt x="24511" y="354828"/>
                  </a:lnTo>
                  <a:lnTo>
                    <a:pt x="19287" y="349290"/>
                  </a:lnTo>
                  <a:lnTo>
                    <a:pt x="8838" y="312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7003"/>
            <p:cNvSpPr/>
            <p:nvPr>
              <p:custDataLst>
                <p:tags r:id="rId79"/>
              </p:custDataLst>
            </p:nvPr>
          </p:nvSpPr>
          <p:spPr>
            <a:xfrm>
              <a:off x="2159000" y="580542"/>
              <a:ext cx="193404" cy="587859"/>
            </a:xfrm>
            <a:custGeom>
              <a:avLst/>
              <a:gdLst/>
              <a:ahLst/>
              <a:cxnLst/>
              <a:rect l="0" t="0" r="0" b="0"/>
              <a:pathLst>
                <a:path w="193404" h="587859">
                  <a:moveTo>
                    <a:pt x="76200" y="3658"/>
                  </a:moveTo>
                  <a:lnTo>
                    <a:pt x="76200" y="3658"/>
                  </a:lnTo>
                  <a:lnTo>
                    <a:pt x="76200" y="287"/>
                  </a:lnTo>
                  <a:lnTo>
                    <a:pt x="77611" y="0"/>
                  </a:lnTo>
                  <a:lnTo>
                    <a:pt x="82942" y="1562"/>
                  </a:lnTo>
                  <a:lnTo>
                    <a:pt x="100618" y="33376"/>
                  </a:lnTo>
                  <a:lnTo>
                    <a:pt x="121390" y="73075"/>
                  </a:lnTo>
                  <a:lnTo>
                    <a:pt x="133843" y="96503"/>
                  </a:lnTo>
                  <a:lnTo>
                    <a:pt x="146379" y="124821"/>
                  </a:lnTo>
                  <a:lnTo>
                    <a:pt x="158969" y="156400"/>
                  </a:lnTo>
                  <a:lnTo>
                    <a:pt x="171596" y="190153"/>
                  </a:lnTo>
                  <a:lnTo>
                    <a:pt x="180719" y="224649"/>
                  </a:lnTo>
                  <a:lnTo>
                    <a:pt x="187507" y="259641"/>
                  </a:lnTo>
                  <a:lnTo>
                    <a:pt x="192738" y="294963"/>
                  </a:lnTo>
                  <a:lnTo>
                    <a:pt x="193403" y="327684"/>
                  </a:lnTo>
                  <a:lnTo>
                    <a:pt x="191025" y="358670"/>
                  </a:lnTo>
                  <a:lnTo>
                    <a:pt x="186616" y="388499"/>
                  </a:lnTo>
                  <a:lnTo>
                    <a:pt x="177328" y="416852"/>
                  </a:lnTo>
                  <a:lnTo>
                    <a:pt x="164785" y="444221"/>
                  </a:lnTo>
                  <a:lnTo>
                    <a:pt x="150073" y="470933"/>
                  </a:lnTo>
                  <a:lnTo>
                    <a:pt x="111149" y="515666"/>
                  </a:lnTo>
                  <a:lnTo>
                    <a:pt x="69155" y="550128"/>
                  </a:lnTo>
                  <a:lnTo>
                    <a:pt x="22685" y="576052"/>
                  </a:lnTo>
                  <a:lnTo>
                    <a:pt x="0" y="587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7004"/>
            <p:cNvSpPr/>
            <p:nvPr>
              <p:custDataLst>
                <p:tags r:id="rId80"/>
              </p:custDataLst>
            </p:nvPr>
          </p:nvSpPr>
          <p:spPr>
            <a:xfrm>
              <a:off x="896045" y="901700"/>
              <a:ext cx="240606" cy="114301"/>
            </a:xfrm>
            <a:custGeom>
              <a:avLst/>
              <a:gdLst/>
              <a:ahLst/>
              <a:cxnLst/>
              <a:rect l="0" t="0" r="0" b="0"/>
              <a:pathLst>
                <a:path w="240606" h="114301">
                  <a:moveTo>
                    <a:pt x="31055" y="114300"/>
                  </a:moveTo>
                  <a:lnTo>
                    <a:pt x="31055" y="114300"/>
                  </a:lnTo>
                  <a:lnTo>
                    <a:pt x="347" y="114300"/>
                  </a:lnTo>
                  <a:lnTo>
                    <a:pt x="0" y="112183"/>
                  </a:lnTo>
                  <a:lnTo>
                    <a:pt x="5258" y="104187"/>
                  </a:lnTo>
                  <a:lnTo>
                    <a:pt x="47087" y="77672"/>
                  </a:lnTo>
                  <a:lnTo>
                    <a:pt x="92743" y="54982"/>
                  </a:lnTo>
                  <a:lnTo>
                    <a:pt x="118747" y="43005"/>
                  </a:lnTo>
                  <a:lnTo>
                    <a:pt x="143844" y="32903"/>
                  </a:lnTo>
                  <a:lnTo>
                    <a:pt x="168337" y="24052"/>
                  </a:lnTo>
                  <a:lnTo>
                    <a:pt x="208486" y="10690"/>
                  </a:lnTo>
                  <a:lnTo>
                    <a:pt x="2406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7005"/>
            <p:cNvSpPr/>
            <p:nvPr>
              <p:custDataLst>
                <p:tags r:id="rId81"/>
              </p:custDataLst>
            </p:nvPr>
          </p:nvSpPr>
          <p:spPr>
            <a:xfrm>
              <a:off x="984256" y="600099"/>
              <a:ext cx="133345" cy="555602"/>
            </a:xfrm>
            <a:custGeom>
              <a:avLst/>
              <a:gdLst/>
              <a:ahLst/>
              <a:cxnLst/>
              <a:rect l="0" t="0" r="0" b="0"/>
              <a:pathLst>
                <a:path w="133345" h="555602">
                  <a:moveTo>
                    <a:pt x="133344" y="66651"/>
                  </a:moveTo>
                  <a:lnTo>
                    <a:pt x="133344" y="66651"/>
                  </a:lnTo>
                  <a:lnTo>
                    <a:pt x="110200" y="25830"/>
                  </a:lnTo>
                  <a:lnTo>
                    <a:pt x="97893" y="12996"/>
                  </a:lnTo>
                  <a:lnTo>
                    <a:pt x="83016" y="3999"/>
                  </a:lnTo>
                  <a:lnTo>
                    <a:pt x="66996" y="0"/>
                  </a:lnTo>
                  <a:lnTo>
                    <a:pt x="50469" y="1986"/>
                  </a:lnTo>
                  <a:lnTo>
                    <a:pt x="42111" y="4491"/>
                  </a:lnTo>
                  <a:lnTo>
                    <a:pt x="27179" y="20445"/>
                  </a:lnTo>
                  <a:lnTo>
                    <a:pt x="14193" y="48231"/>
                  </a:lnTo>
                  <a:lnTo>
                    <a:pt x="3718" y="91155"/>
                  </a:lnTo>
                  <a:lnTo>
                    <a:pt x="1065" y="116854"/>
                  </a:lnTo>
                  <a:lnTo>
                    <a:pt x="3" y="144570"/>
                  </a:lnTo>
                  <a:lnTo>
                    <a:pt x="0" y="173630"/>
                  </a:lnTo>
                  <a:lnTo>
                    <a:pt x="2115" y="203587"/>
                  </a:lnTo>
                  <a:lnTo>
                    <a:pt x="5641" y="234142"/>
                  </a:lnTo>
                  <a:lnTo>
                    <a:pt x="10109" y="265095"/>
                  </a:lnTo>
                  <a:lnTo>
                    <a:pt x="16615" y="297019"/>
                  </a:lnTo>
                  <a:lnTo>
                    <a:pt x="24480" y="329591"/>
                  </a:lnTo>
                  <a:lnTo>
                    <a:pt x="33251" y="362594"/>
                  </a:lnTo>
                  <a:lnTo>
                    <a:pt x="41216" y="392358"/>
                  </a:lnTo>
                  <a:lnTo>
                    <a:pt x="48642" y="419961"/>
                  </a:lnTo>
                  <a:lnTo>
                    <a:pt x="55709" y="446124"/>
                  </a:lnTo>
                  <a:lnTo>
                    <a:pt x="67325" y="488365"/>
                  </a:lnTo>
                  <a:lnTo>
                    <a:pt x="79916" y="532387"/>
                  </a:lnTo>
                  <a:lnTo>
                    <a:pt x="86234" y="551310"/>
                  </a:lnTo>
                  <a:lnTo>
                    <a:pt x="88894" y="555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4" name="SMARTInkShape-7006"/>
          <p:cNvSpPr/>
          <p:nvPr>
            <p:custDataLst>
              <p:tags r:id="rId4"/>
            </p:custDataLst>
          </p:nvPr>
        </p:nvSpPr>
        <p:spPr>
          <a:xfrm>
            <a:off x="2228850" y="4646571"/>
            <a:ext cx="234951" cy="228013"/>
          </a:xfrm>
          <a:custGeom>
            <a:avLst/>
            <a:gdLst/>
            <a:ahLst/>
            <a:cxnLst/>
            <a:rect l="0" t="0" r="0" b="0"/>
            <a:pathLst>
              <a:path w="234951" h="228013">
                <a:moveTo>
                  <a:pt x="0" y="77829"/>
                </a:moveTo>
                <a:lnTo>
                  <a:pt x="0" y="77829"/>
                </a:lnTo>
                <a:lnTo>
                  <a:pt x="706" y="84308"/>
                </a:lnTo>
                <a:lnTo>
                  <a:pt x="5026" y="110154"/>
                </a:lnTo>
                <a:lnTo>
                  <a:pt x="6089" y="152026"/>
                </a:lnTo>
                <a:lnTo>
                  <a:pt x="6298" y="192856"/>
                </a:lnTo>
                <a:lnTo>
                  <a:pt x="6348" y="228012"/>
                </a:lnTo>
                <a:lnTo>
                  <a:pt x="6350" y="192131"/>
                </a:lnTo>
                <a:lnTo>
                  <a:pt x="4468" y="159204"/>
                </a:lnTo>
                <a:lnTo>
                  <a:pt x="2692" y="122462"/>
                </a:lnTo>
                <a:lnTo>
                  <a:pt x="4254" y="87318"/>
                </a:lnTo>
                <a:lnTo>
                  <a:pt x="9100" y="42540"/>
                </a:lnTo>
                <a:lnTo>
                  <a:pt x="15004" y="12575"/>
                </a:lnTo>
                <a:lnTo>
                  <a:pt x="17764" y="6809"/>
                </a:lnTo>
                <a:lnTo>
                  <a:pt x="21015" y="2967"/>
                </a:lnTo>
                <a:lnTo>
                  <a:pt x="24593" y="403"/>
                </a:lnTo>
                <a:lnTo>
                  <a:pt x="28390" y="812"/>
                </a:lnTo>
                <a:lnTo>
                  <a:pt x="36371" y="6910"/>
                </a:lnTo>
                <a:lnTo>
                  <a:pt x="66884" y="49032"/>
                </a:lnTo>
                <a:lnTo>
                  <a:pt x="95906" y="95960"/>
                </a:lnTo>
                <a:lnTo>
                  <a:pt x="99069" y="99999"/>
                </a:lnTo>
                <a:lnTo>
                  <a:pt x="101324" y="99664"/>
                </a:lnTo>
                <a:lnTo>
                  <a:pt x="107592" y="95530"/>
                </a:lnTo>
                <a:lnTo>
                  <a:pt x="122206" y="49743"/>
                </a:lnTo>
                <a:lnTo>
                  <a:pt x="131219" y="27952"/>
                </a:lnTo>
                <a:lnTo>
                  <a:pt x="150044" y="5900"/>
                </a:lnTo>
                <a:lnTo>
                  <a:pt x="157938" y="0"/>
                </a:lnTo>
                <a:lnTo>
                  <a:pt x="161737" y="1249"/>
                </a:lnTo>
                <a:lnTo>
                  <a:pt x="169720" y="10162"/>
                </a:lnTo>
                <a:lnTo>
                  <a:pt x="185637" y="43949"/>
                </a:lnTo>
                <a:lnTo>
                  <a:pt x="194426" y="86476"/>
                </a:lnTo>
                <a:lnTo>
                  <a:pt x="199895" y="124841"/>
                </a:lnTo>
                <a:lnTo>
                  <a:pt x="208571" y="163725"/>
                </a:lnTo>
                <a:lnTo>
                  <a:pt x="214759" y="184444"/>
                </a:lnTo>
                <a:lnTo>
                  <a:pt x="234950" y="2111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SMARTInkShape-7007"/>
          <p:cNvSpPr/>
          <p:nvPr>
            <p:custDataLst>
              <p:tags r:id="rId5"/>
            </p:custDataLst>
          </p:nvPr>
        </p:nvSpPr>
        <p:spPr>
          <a:xfrm>
            <a:off x="2097501" y="3711377"/>
            <a:ext cx="234660" cy="119546"/>
          </a:xfrm>
          <a:custGeom>
            <a:avLst/>
            <a:gdLst/>
            <a:ahLst/>
            <a:cxnLst/>
            <a:rect l="0" t="0" r="0" b="0"/>
            <a:pathLst>
              <a:path w="234660" h="119546">
                <a:moveTo>
                  <a:pt x="112299" y="28773"/>
                </a:moveTo>
                <a:lnTo>
                  <a:pt x="112299" y="28773"/>
                </a:lnTo>
                <a:lnTo>
                  <a:pt x="112299" y="40982"/>
                </a:lnTo>
                <a:lnTo>
                  <a:pt x="102160" y="66044"/>
                </a:lnTo>
                <a:lnTo>
                  <a:pt x="94622" y="79204"/>
                </a:lnTo>
                <a:lnTo>
                  <a:pt x="75703" y="95143"/>
                </a:lnTo>
                <a:lnTo>
                  <a:pt x="55595" y="105431"/>
                </a:lnTo>
                <a:lnTo>
                  <a:pt x="42647" y="106823"/>
                </a:lnTo>
                <a:lnTo>
                  <a:pt x="29837" y="104384"/>
                </a:lnTo>
                <a:lnTo>
                  <a:pt x="17088" y="98596"/>
                </a:lnTo>
                <a:lnTo>
                  <a:pt x="8129" y="89439"/>
                </a:lnTo>
                <a:lnTo>
                  <a:pt x="2501" y="78313"/>
                </a:lnTo>
                <a:lnTo>
                  <a:pt x="0" y="66313"/>
                </a:lnTo>
                <a:lnTo>
                  <a:pt x="744" y="60855"/>
                </a:lnTo>
                <a:lnTo>
                  <a:pt x="5334" y="51028"/>
                </a:lnTo>
                <a:lnTo>
                  <a:pt x="13959" y="43838"/>
                </a:lnTo>
                <a:lnTo>
                  <a:pt x="24848" y="38996"/>
                </a:lnTo>
                <a:lnTo>
                  <a:pt x="36743" y="36844"/>
                </a:lnTo>
                <a:lnTo>
                  <a:pt x="58711" y="42375"/>
                </a:lnTo>
                <a:lnTo>
                  <a:pt x="102725" y="73859"/>
                </a:lnTo>
                <a:lnTo>
                  <a:pt x="147137" y="108008"/>
                </a:lnTo>
                <a:lnTo>
                  <a:pt x="168482" y="118180"/>
                </a:lnTo>
                <a:lnTo>
                  <a:pt x="181719" y="119545"/>
                </a:lnTo>
                <a:lnTo>
                  <a:pt x="199190" y="116346"/>
                </a:lnTo>
                <a:lnTo>
                  <a:pt x="208773" y="112144"/>
                </a:lnTo>
                <a:lnTo>
                  <a:pt x="217735" y="105573"/>
                </a:lnTo>
                <a:lnTo>
                  <a:pt x="227344" y="90569"/>
                </a:lnTo>
                <a:lnTo>
                  <a:pt x="234659" y="69346"/>
                </a:lnTo>
                <a:lnTo>
                  <a:pt x="234553" y="45185"/>
                </a:lnTo>
                <a:lnTo>
                  <a:pt x="226682" y="23523"/>
                </a:lnTo>
                <a:lnTo>
                  <a:pt x="215582" y="12093"/>
                </a:lnTo>
                <a:lnTo>
                  <a:pt x="201947" y="3721"/>
                </a:lnTo>
                <a:lnTo>
                  <a:pt x="188832" y="0"/>
                </a:lnTo>
                <a:lnTo>
                  <a:pt x="174066" y="2109"/>
                </a:lnTo>
                <a:lnTo>
                  <a:pt x="132532" y="19565"/>
                </a:lnTo>
                <a:lnTo>
                  <a:pt x="89006" y="44912"/>
                </a:lnTo>
                <a:lnTo>
                  <a:pt x="67849" y="668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8" name="SMARTInkShape-Group1080"/>
          <p:cNvGrpSpPr/>
          <p:nvPr/>
        </p:nvGrpSpPr>
        <p:grpSpPr>
          <a:xfrm>
            <a:off x="5200650" y="4216400"/>
            <a:ext cx="234951" cy="142189"/>
            <a:chOff x="5200650" y="4216400"/>
            <a:chExt cx="234951" cy="142189"/>
          </a:xfrm>
        </p:grpSpPr>
        <p:sp>
          <p:nvSpPr>
            <p:cNvPr id="346" name="SMARTInkShape-7008"/>
            <p:cNvSpPr/>
            <p:nvPr>
              <p:custDataLst>
                <p:tags r:id="rId73"/>
              </p:custDataLst>
            </p:nvPr>
          </p:nvSpPr>
          <p:spPr>
            <a:xfrm>
              <a:off x="5238750" y="4330700"/>
              <a:ext cx="196851" cy="27889"/>
            </a:xfrm>
            <a:custGeom>
              <a:avLst/>
              <a:gdLst/>
              <a:ahLst/>
              <a:cxnLst/>
              <a:rect l="0" t="0" r="0" b="0"/>
              <a:pathLst>
                <a:path w="196851" h="2788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3763" y="25957"/>
                  </a:lnTo>
                  <a:lnTo>
                    <a:pt x="6742" y="27888"/>
                  </a:lnTo>
                  <a:lnTo>
                    <a:pt x="44057" y="25918"/>
                  </a:lnTo>
                  <a:lnTo>
                    <a:pt x="75320" y="22573"/>
                  </a:lnTo>
                  <a:lnTo>
                    <a:pt x="110381" y="14971"/>
                  </a:lnTo>
                  <a:lnTo>
                    <a:pt x="144308" y="6654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7009"/>
            <p:cNvSpPr/>
            <p:nvPr>
              <p:custDataLst>
                <p:tags r:id="rId74"/>
              </p:custDataLst>
            </p:nvPr>
          </p:nvSpPr>
          <p:spPr>
            <a:xfrm>
              <a:off x="5200650" y="421640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42095" y="25890"/>
                  </a:lnTo>
                  <a:lnTo>
                    <a:pt x="84125" y="14335"/>
                  </a:lnTo>
                  <a:lnTo>
                    <a:pt x="128956" y="197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1081"/>
          <p:cNvGrpSpPr/>
          <p:nvPr/>
        </p:nvGrpSpPr>
        <p:grpSpPr>
          <a:xfrm>
            <a:off x="6172462" y="3905589"/>
            <a:ext cx="202939" cy="945812"/>
            <a:chOff x="6172462" y="3905589"/>
            <a:chExt cx="202939" cy="945812"/>
          </a:xfrm>
        </p:grpSpPr>
        <p:sp>
          <p:nvSpPr>
            <p:cNvPr id="349" name="SMARTInkShape-7010"/>
            <p:cNvSpPr/>
            <p:nvPr>
              <p:custDataLst>
                <p:tags r:id="rId71"/>
              </p:custDataLst>
            </p:nvPr>
          </p:nvSpPr>
          <p:spPr>
            <a:xfrm>
              <a:off x="6172462" y="4642257"/>
              <a:ext cx="202939" cy="209144"/>
            </a:xfrm>
            <a:custGeom>
              <a:avLst/>
              <a:gdLst/>
              <a:ahLst/>
              <a:cxnLst/>
              <a:rect l="0" t="0" r="0" b="0"/>
              <a:pathLst>
                <a:path w="202939" h="209144">
                  <a:moveTo>
                    <a:pt x="6088" y="209143"/>
                  </a:moveTo>
                  <a:lnTo>
                    <a:pt x="6088" y="209143"/>
                  </a:lnTo>
                  <a:lnTo>
                    <a:pt x="2717" y="209143"/>
                  </a:lnTo>
                  <a:lnTo>
                    <a:pt x="1724" y="208437"/>
                  </a:lnTo>
                  <a:lnTo>
                    <a:pt x="1062" y="207261"/>
                  </a:lnTo>
                  <a:lnTo>
                    <a:pt x="0" y="200304"/>
                  </a:lnTo>
                  <a:lnTo>
                    <a:pt x="8598" y="163525"/>
                  </a:lnTo>
                  <a:lnTo>
                    <a:pt x="14672" y="123973"/>
                  </a:lnTo>
                  <a:lnTo>
                    <a:pt x="24310" y="83248"/>
                  </a:lnTo>
                  <a:lnTo>
                    <a:pt x="36103" y="44370"/>
                  </a:lnTo>
                  <a:lnTo>
                    <a:pt x="48946" y="4499"/>
                  </a:lnTo>
                  <a:lnTo>
                    <a:pt x="50182" y="3570"/>
                  </a:lnTo>
                  <a:lnTo>
                    <a:pt x="51712" y="3656"/>
                  </a:lnTo>
                  <a:lnTo>
                    <a:pt x="53437" y="4418"/>
                  </a:lnTo>
                  <a:lnTo>
                    <a:pt x="65424" y="50000"/>
                  </a:lnTo>
                  <a:lnTo>
                    <a:pt x="78904" y="88834"/>
                  </a:lnTo>
                  <a:lnTo>
                    <a:pt x="86899" y="101815"/>
                  </a:lnTo>
                  <a:lnTo>
                    <a:pt x="95156" y="108525"/>
                  </a:lnTo>
                  <a:lnTo>
                    <a:pt x="99333" y="110314"/>
                  </a:lnTo>
                  <a:lnTo>
                    <a:pt x="103529" y="109390"/>
                  </a:lnTo>
                  <a:lnTo>
                    <a:pt x="111954" y="102720"/>
                  </a:lnTo>
                  <a:lnTo>
                    <a:pt x="133224" y="74710"/>
                  </a:lnTo>
                  <a:lnTo>
                    <a:pt x="149866" y="33638"/>
                  </a:lnTo>
                  <a:lnTo>
                    <a:pt x="159696" y="10386"/>
                  </a:lnTo>
                  <a:lnTo>
                    <a:pt x="166080" y="1567"/>
                  </a:lnTo>
                  <a:lnTo>
                    <a:pt x="167782" y="204"/>
                  </a:lnTo>
                  <a:lnTo>
                    <a:pt x="168918" y="0"/>
                  </a:lnTo>
                  <a:lnTo>
                    <a:pt x="172060" y="5419"/>
                  </a:lnTo>
                  <a:lnTo>
                    <a:pt x="173886" y="9826"/>
                  </a:lnTo>
                  <a:lnTo>
                    <a:pt x="177523" y="47319"/>
                  </a:lnTo>
                  <a:lnTo>
                    <a:pt x="182394" y="83113"/>
                  </a:lnTo>
                  <a:lnTo>
                    <a:pt x="188306" y="119825"/>
                  </a:lnTo>
                  <a:lnTo>
                    <a:pt x="198729" y="164829"/>
                  </a:lnTo>
                  <a:lnTo>
                    <a:pt x="202938" y="177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7011"/>
            <p:cNvSpPr/>
            <p:nvPr>
              <p:custDataLst>
                <p:tags r:id="rId72"/>
              </p:custDataLst>
            </p:nvPr>
          </p:nvSpPr>
          <p:spPr>
            <a:xfrm>
              <a:off x="6197600" y="3905589"/>
              <a:ext cx="82536" cy="585429"/>
            </a:xfrm>
            <a:custGeom>
              <a:avLst/>
              <a:gdLst/>
              <a:ahLst/>
              <a:cxnLst/>
              <a:rect l="0" t="0" r="0" b="0"/>
              <a:pathLst>
                <a:path w="82536" h="585429">
                  <a:moveTo>
                    <a:pt x="63500" y="12361"/>
                  </a:moveTo>
                  <a:lnTo>
                    <a:pt x="63500" y="12361"/>
                  </a:lnTo>
                  <a:lnTo>
                    <a:pt x="52668" y="2235"/>
                  </a:lnTo>
                  <a:lnTo>
                    <a:pt x="48572" y="805"/>
                  </a:lnTo>
                  <a:lnTo>
                    <a:pt x="38929" y="0"/>
                  </a:lnTo>
                  <a:lnTo>
                    <a:pt x="35125" y="2709"/>
                  </a:lnTo>
                  <a:lnTo>
                    <a:pt x="27135" y="13245"/>
                  </a:lnTo>
                  <a:lnTo>
                    <a:pt x="14704" y="41786"/>
                  </a:lnTo>
                  <a:lnTo>
                    <a:pt x="8825" y="87167"/>
                  </a:lnTo>
                  <a:lnTo>
                    <a:pt x="5567" y="128158"/>
                  </a:lnTo>
                  <a:lnTo>
                    <a:pt x="3886" y="173893"/>
                  </a:lnTo>
                  <a:lnTo>
                    <a:pt x="7843" y="220090"/>
                  </a:lnTo>
                  <a:lnTo>
                    <a:pt x="14304" y="266492"/>
                  </a:lnTo>
                  <a:lnTo>
                    <a:pt x="23997" y="312280"/>
                  </a:lnTo>
                  <a:lnTo>
                    <a:pt x="40062" y="356149"/>
                  </a:lnTo>
                  <a:lnTo>
                    <a:pt x="55200" y="397283"/>
                  </a:lnTo>
                  <a:lnTo>
                    <a:pt x="68277" y="436026"/>
                  </a:lnTo>
                  <a:lnTo>
                    <a:pt x="78794" y="472060"/>
                  </a:lnTo>
                  <a:lnTo>
                    <a:pt x="82535" y="517339"/>
                  </a:lnTo>
                  <a:lnTo>
                    <a:pt x="79175" y="550823"/>
                  </a:lnTo>
                  <a:lnTo>
                    <a:pt x="71877" y="565885"/>
                  </a:lnTo>
                  <a:lnTo>
                    <a:pt x="61579" y="576577"/>
                  </a:lnTo>
                  <a:lnTo>
                    <a:pt x="49946" y="583681"/>
                  </a:lnTo>
                  <a:lnTo>
                    <a:pt x="35839" y="585428"/>
                  </a:lnTo>
                  <a:lnTo>
                    <a:pt x="21572" y="583146"/>
                  </a:lnTo>
                  <a:lnTo>
                    <a:pt x="0" y="571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1082"/>
          <p:cNvGrpSpPr/>
          <p:nvPr/>
        </p:nvGrpSpPr>
        <p:grpSpPr>
          <a:xfrm>
            <a:off x="1296283" y="4172833"/>
            <a:ext cx="430918" cy="405518"/>
            <a:chOff x="1296283" y="4172833"/>
            <a:chExt cx="430918" cy="405518"/>
          </a:xfrm>
        </p:grpSpPr>
        <p:sp>
          <p:nvSpPr>
            <p:cNvPr id="352" name="SMARTInkShape-7012"/>
            <p:cNvSpPr/>
            <p:nvPr>
              <p:custDataLst>
                <p:tags r:id="rId68"/>
              </p:custDataLst>
            </p:nvPr>
          </p:nvSpPr>
          <p:spPr>
            <a:xfrm>
              <a:off x="1568450" y="4394200"/>
              <a:ext cx="158751" cy="57151"/>
            </a:xfrm>
            <a:custGeom>
              <a:avLst/>
              <a:gdLst/>
              <a:ahLst/>
              <a:cxnLst/>
              <a:rect l="0" t="0" r="0" b="0"/>
              <a:pathLst>
                <a:path w="15875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7150"/>
                  </a:lnTo>
                  <a:lnTo>
                    <a:pt x="44258" y="41453"/>
                  </a:lnTo>
                  <a:lnTo>
                    <a:pt x="86256" y="24512"/>
                  </a:lnTo>
                  <a:lnTo>
                    <a:pt x="126922" y="984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7013"/>
            <p:cNvSpPr/>
            <p:nvPr>
              <p:custDataLst>
                <p:tags r:id="rId69"/>
              </p:custDataLst>
            </p:nvPr>
          </p:nvSpPr>
          <p:spPr>
            <a:xfrm>
              <a:off x="1524000" y="43561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21048" y="3861"/>
                  </a:lnTo>
                  <a:lnTo>
                    <a:pt x="59852" y="508"/>
                  </a:lnTo>
                  <a:lnTo>
                    <a:pt x="106895" y="6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7014"/>
            <p:cNvSpPr/>
            <p:nvPr>
              <p:custDataLst>
                <p:tags r:id="rId70"/>
              </p:custDataLst>
            </p:nvPr>
          </p:nvSpPr>
          <p:spPr>
            <a:xfrm>
              <a:off x="1296283" y="4172833"/>
              <a:ext cx="88018" cy="405518"/>
            </a:xfrm>
            <a:custGeom>
              <a:avLst/>
              <a:gdLst/>
              <a:ahLst/>
              <a:cxnLst/>
              <a:rect l="0" t="0" r="0" b="0"/>
              <a:pathLst>
                <a:path w="88018" h="4055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6120" y="6120"/>
                  </a:lnTo>
                  <a:lnTo>
                    <a:pt x="16871" y="43839"/>
                  </a:lnTo>
                  <a:lnTo>
                    <a:pt x="24882" y="85786"/>
                  </a:lnTo>
                  <a:lnTo>
                    <a:pt x="28993" y="109813"/>
                  </a:lnTo>
                  <a:lnTo>
                    <a:pt x="32440" y="134298"/>
                  </a:lnTo>
                  <a:lnTo>
                    <a:pt x="35444" y="159087"/>
                  </a:lnTo>
                  <a:lnTo>
                    <a:pt x="38151" y="184081"/>
                  </a:lnTo>
                  <a:lnTo>
                    <a:pt x="41368" y="209915"/>
                  </a:lnTo>
                  <a:lnTo>
                    <a:pt x="44923" y="236310"/>
                  </a:lnTo>
                  <a:lnTo>
                    <a:pt x="48704" y="263079"/>
                  </a:lnTo>
                  <a:lnTo>
                    <a:pt x="56669" y="307875"/>
                  </a:lnTo>
                  <a:lnTo>
                    <a:pt x="64207" y="344481"/>
                  </a:lnTo>
                  <a:lnTo>
                    <a:pt x="73123" y="382101"/>
                  </a:lnTo>
                  <a:lnTo>
                    <a:pt x="88017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6" name="SMARTInkShape-7015"/>
          <p:cNvSpPr/>
          <p:nvPr>
            <p:custDataLst>
              <p:tags r:id="rId6"/>
            </p:custDataLst>
          </p:nvPr>
        </p:nvSpPr>
        <p:spPr>
          <a:xfrm>
            <a:off x="6082775" y="3650466"/>
            <a:ext cx="168889" cy="120966"/>
          </a:xfrm>
          <a:custGeom>
            <a:avLst/>
            <a:gdLst/>
            <a:ahLst/>
            <a:cxnLst/>
            <a:rect l="0" t="0" r="0" b="0"/>
            <a:pathLst>
              <a:path w="168889" h="120966">
                <a:moveTo>
                  <a:pt x="108475" y="19834"/>
                </a:moveTo>
                <a:lnTo>
                  <a:pt x="108475" y="19834"/>
                </a:lnTo>
                <a:lnTo>
                  <a:pt x="108475" y="13745"/>
                </a:lnTo>
                <a:lnTo>
                  <a:pt x="68687" y="56230"/>
                </a:lnTo>
                <a:lnTo>
                  <a:pt x="53867" y="66819"/>
                </a:lnTo>
                <a:lnTo>
                  <a:pt x="29657" y="73972"/>
                </a:lnTo>
                <a:lnTo>
                  <a:pt x="18646" y="73764"/>
                </a:lnTo>
                <a:lnTo>
                  <a:pt x="14723" y="72721"/>
                </a:lnTo>
                <a:lnTo>
                  <a:pt x="6600" y="65916"/>
                </a:lnTo>
                <a:lnTo>
                  <a:pt x="2458" y="61139"/>
                </a:lnTo>
                <a:lnTo>
                  <a:pt x="403" y="56543"/>
                </a:lnTo>
                <a:lnTo>
                  <a:pt x="0" y="47673"/>
                </a:lnTo>
                <a:lnTo>
                  <a:pt x="4055" y="39027"/>
                </a:lnTo>
                <a:lnTo>
                  <a:pt x="7111" y="34746"/>
                </a:lnTo>
                <a:lnTo>
                  <a:pt x="10560" y="32598"/>
                </a:lnTo>
                <a:lnTo>
                  <a:pt x="14271" y="31871"/>
                </a:lnTo>
                <a:lnTo>
                  <a:pt x="18156" y="32092"/>
                </a:lnTo>
                <a:lnTo>
                  <a:pt x="28116" y="37982"/>
                </a:lnTo>
                <a:lnTo>
                  <a:pt x="73006" y="78019"/>
                </a:lnTo>
                <a:lnTo>
                  <a:pt x="114205" y="112973"/>
                </a:lnTo>
                <a:lnTo>
                  <a:pt x="130307" y="120731"/>
                </a:lnTo>
                <a:lnTo>
                  <a:pt x="137141" y="120965"/>
                </a:lnTo>
                <a:lnTo>
                  <a:pt x="143108" y="119005"/>
                </a:lnTo>
                <a:lnTo>
                  <a:pt x="153500" y="111182"/>
                </a:lnTo>
                <a:lnTo>
                  <a:pt x="162824" y="100650"/>
                </a:lnTo>
                <a:lnTo>
                  <a:pt x="167909" y="85150"/>
                </a:lnTo>
                <a:lnTo>
                  <a:pt x="168888" y="56590"/>
                </a:lnTo>
                <a:lnTo>
                  <a:pt x="164960" y="36876"/>
                </a:lnTo>
                <a:lnTo>
                  <a:pt x="156157" y="18706"/>
                </a:lnTo>
                <a:lnTo>
                  <a:pt x="143308" y="6868"/>
                </a:lnTo>
                <a:lnTo>
                  <a:pt x="135930" y="2723"/>
                </a:lnTo>
                <a:lnTo>
                  <a:pt x="118324" y="0"/>
                </a:lnTo>
                <a:lnTo>
                  <a:pt x="99448" y="1846"/>
                </a:lnTo>
                <a:lnTo>
                  <a:pt x="81650" y="7371"/>
                </a:lnTo>
                <a:lnTo>
                  <a:pt x="75069" y="12936"/>
                </a:lnTo>
                <a:lnTo>
                  <a:pt x="65876" y="28528"/>
                </a:lnTo>
                <a:lnTo>
                  <a:pt x="65259" y="36213"/>
                </a:lnTo>
                <a:lnTo>
                  <a:pt x="76725" y="642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SMARTInkShape-Group1084"/>
          <p:cNvGrpSpPr/>
          <p:nvPr/>
        </p:nvGrpSpPr>
        <p:grpSpPr>
          <a:xfrm>
            <a:off x="6760929" y="3883090"/>
            <a:ext cx="1354372" cy="794763"/>
            <a:chOff x="6760929" y="3883090"/>
            <a:chExt cx="1354372" cy="794763"/>
          </a:xfrm>
        </p:grpSpPr>
        <p:sp>
          <p:nvSpPr>
            <p:cNvPr id="357" name="SMARTInkShape-7016"/>
            <p:cNvSpPr/>
            <p:nvPr>
              <p:custDataLst>
                <p:tags r:id="rId58"/>
              </p:custDataLst>
            </p:nvPr>
          </p:nvSpPr>
          <p:spPr>
            <a:xfrm>
              <a:off x="7448550" y="42164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7017"/>
            <p:cNvSpPr/>
            <p:nvPr>
              <p:custDataLst>
                <p:tags r:id="rId59"/>
              </p:custDataLst>
            </p:nvPr>
          </p:nvSpPr>
          <p:spPr>
            <a:xfrm>
              <a:off x="7646850" y="3907205"/>
              <a:ext cx="189051" cy="368855"/>
            </a:xfrm>
            <a:custGeom>
              <a:avLst/>
              <a:gdLst/>
              <a:ahLst/>
              <a:cxnLst/>
              <a:rect l="0" t="0" r="0" b="0"/>
              <a:pathLst>
                <a:path w="189051" h="368855">
                  <a:moveTo>
                    <a:pt x="157300" y="232995"/>
                  </a:moveTo>
                  <a:lnTo>
                    <a:pt x="157300" y="232995"/>
                  </a:lnTo>
                  <a:lnTo>
                    <a:pt x="146456" y="218492"/>
                  </a:lnTo>
                  <a:lnTo>
                    <a:pt x="136252" y="209851"/>
                  </a:lnTo>
                  <a:lnTo>
                    <a:pt x="111866" y="200423"/>
                  </a:lnTo>
                  <a:lnTo>
                    <a:pt x="90541" y="201116"/>
                  </a:lnTo>
                  <a:lnTo>
                    <a:pt x="66951" y="208243"/>
                  </a:lnTo>
                  <a:lnTo>
                    <a:pt x="42357" y="223170"/>
                  </a:lnTo>
                  <a:lnTo>
                    <a:pt x="22959" y="247208"/>
                  </a:lnTo>
                  <a:lnTo>
                    <a:pt x="3900" y="292475"/>
                  </a:lnTo>
                  <a:lnTo>
                    <a:pt x="0" y="308631"/>
                  </a:lnTo>
                  <a:lnTo>
                    <a:pt x="3192" y="335991"/>
                  </a:lnTo>
                  <a:lnTo>
                    <a:pt x="7994" y="348226"/>
                  </a:lnTo>
                  <a:lnTo>
                    <a:pt x="14724" y="357087"/>
                  </a:lnTo>
                  <a:lnTo>
                    <a:pt x="31609" y="368815"/>
                  </a:lnTo>
                  <a:lnTo>
                    <a:pt x="56517" y="368854"/>
                  </a:lnTo>
                  <a:lnTo>
                    <a:pt x="71060" y="365901"/>
                  </a:lnTo>
                  <a:lnTo>
                    <a:pt x="115127" y="338147"/>
                  </a:lnTo>
                  <a:lnTo>
                    <a:pt x="149352" y="291903"/>
                  </a:lnTo>
                  <a:lnTo>
                    <a:pt x="162704" y="248829"/>
                  </a:lnTo>
                  <a:lnTo>
                    <a:pt x="167252" y="224501"/>
                  </a:lnTo>
                  <a:lnTo>
                    <a:pt x="170284" y="197699"/>
                  </a:lnTo>
                  <a:lnTo>
                    <a:pt x="172305" y="169247"/>
                  </a:lnTo>
                  <a:lnTo>
                    <a:pt x="173654" y="139696"/>
                  </a:lnTo>
                  <a:lnTo>
                    <a:pt x="173142" y="113646"/>
                  </a:lnTo>
                  <a:lnTo>
                    <a:pt x="168809" y="67767"/>
                  </a:lnTo>
                  <a:lnTo>
                    <a:pt x="164062" y="33737"/>
                  </a:lnTo>
                  <a:lnTo>
                    <a:pt x="158894" y="10380"/>
                  </a:lnTo>
                  <a:lnTo>
                    <a:pt x="155540" y="4152"/>
                  </a:lnTo>
                  <a:lnTo>
                    <a:pt x="151894" y="0"/>
                  </a:lnTo>
                  <a:lnTo>
                    <a:pt x="147346" y="759"/>
                  </a:lnTo>
                  <a:lnTo>
                    <a:pt x="136649" y="11010"/>
                  </a:lnTo>
                  <a:lnTo>
                    <a:pt x="125467" y="53471"/>
                  </a:lnTo>
                  <a:lnTo>
                    <a:pt x="121985" y="96527"/>
                  </a:lnTo>
                  <a:lnTo>
                    <a:pt x="121056" y="120849"/>
                  </a:lnTo>
                  <a:lnTo>
                    <a:pt x="121849" y="145531"/>
                  </a:lnTo>
                  <a:lnTo>
                    <a:pt x="123787" y="170452"/>
                  </a:lnTo>
                  <a:lnTo>
                    <a:pt x="126491" y="195533"/>
                  </a:lnTo>
                  <a:lnTo>
                    <a:pt x="135141" y="240334"/>
                  </a:lnTo>
                  <a:lnTo>
                    <a:pt x="145335" y="280001"/>
                  </a:lnTo>
                  <a:lnTo>
                    <a:pt x="160418" y="327277"/>
                  </a:lnTo>
                  <a:lnTo>
                    <a:pt x="189050" y="366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7018"/>
            <p:cNvSpPr/>
            <p:nvPr>
              <p:custDataLst>
                <p:tags r:id="rId60"/>
              </p:custDataLst>
            </p:nvPr>
          </p:nvSpPr>
          <p:spPr>
            <a:xfrm>
              <a:off x="7915571" y="3971905"/>
              <a:ext cx="199730" cy="281221"/>
            </a:xfrm>
            <a:custGeom>
              <a:avLst/>
              <a:gdLst/>
              <a:ahLst/>
              <a:cxnLst/>
              <a:rect l="0" t="0" r="0" b="0"/>
              <a:pathLst>
                <a:path w="199730" h="281221">
                  <a:moveTo>
                    <a:pt x="104479" y="73045"/>
                  </a:moveTo>
                  <a:lnTo>
                    <a:pt x="104479" y="73045"/>
                  </a:lnTo>
                  <a:lnTo>
                    <a:pt x="98704" y="49814"/>
                  </a:lnTo>
                  <a:lnTo>
                    <a:pt x="92270" y="38966"/>
                  </a:lnTo>
                  <a:lnTo>
                    <a:pt x="85756" y="36920"/>
                  </a:lnTo>
                  <a:lnTo>
                    <a:pt x="67230" y="38410"/>
                  </a:lnTo>
                  <a:lnTo>
                    <a:pt x="50530" y="47539"/>
                  </a:lnTo>
                  <a:lnTo>
                    <a:pt x="19190" y="83137"/>
                  </a:lnTo>
                  <a:lnTo>
                    <a:pt x="4341" y="128717"/>
                  </a:lnTo>
                  <a:lnTo>
                    <a:pt x="0" y="164110"/>
                  </a:lnTo>
                  <a:lnTo>
                    <a:pt x="188" y="199596"/>
                  </a:lnTo>
                  <a:lnTo>
                    <a:pt x="7328" y="231831"/>
                  </a:lnTo>
                  <a:lnTo>
                    <a:pt x="19438" y="255094"/>
                  </a:lnTo>
                  <a:lnTo>
                    <a:pt x="33521" y="271078"/>
                  </a:lnTo>
                  <a:lnTo>
                    <a:pt x="46837" y="280533"/>
                  </a:lnTo>
                  <a:lnTo>
                    <a:pt x="54056" y="281220"/>
                  </a:lnTo>
                  <a:lnTo>
                    <a:pt x="69605" y="276340"/>
                  </a:lnTo>
                  <a:lnTo>
                    <a:pt x="94224" y="251579"/>
                  </a:lnTo>
                  <a:lnTo>
                    <a:pt x="116021" y="207318"/>
                  </a:lnTo>
                  <a:lnTo>
                    <a:pt x="131246" y="162826"/>
                  </a:lnTo>
                  <a:lnTo>
                    <a:pt x="139257" y="137132"/>
                  </a:lnTo>
                  <a:lnTo>
                    <a:pt x="148158" y="91650"/>
                  </a:lnTo>
                  <a:lnTo>
                    <a:pt x="149292" y="53092"/>
                  </a:lnTo>
                  <a:lnTo>
                    <a:pt x="140388" y="24195"/>
                  </a:lnTo>
                  <a:lnTo>
                    <a:pt x="133356" y="14373"/>
                  </a:lnTo>
                  <a:lnTo>
                    <a:pt x="116139" y="1578"/>
                  </a:lnTo>
                  <a:lnTo>
                    <a:pt x="106607" y="0"/>
                  </a:lnTo>
                  <a:lnTo>
                    <a:pt x="86610" y="3891"/>
                  </a:lnTo>
                  <a:lnTo>
                    <a:pt x="65963" y="20202"/>
                  </a:lnTo>
                  <a:lnTo>
                    <a:pt x="55518" y="31467"/>
                  </a:lnTo>
                  <a:lnTo>
                    <a:pt x="43913" y="57153"/>
                  </a:lnTo>
                  <a:lnTo>
                    <a:pt x="40818" y="70917"/>
                  </a:lnTo>
                  <a:lnTo>
                    <a:pt x="44906" y="95618"/>
                  </a:lnTo>
                  <a:lnTo>
                    <a:pt x="49947" y="107143"/>
                  </a:lnTo>
                  <a:lnTo>
                    <a:pt x="66836" y="125595"/>
                  </a:lnTo>
                  <a:lnTo>
                    <a:pt x="77268" y="133478"/>
                  </a:lnTo>
                  <a:lnTo>
                    <a:pt x="103910" y="142237"/>
                  </a:lnTo>
                  <a:lnTo>
                    <a:pt x="144996" y="147168"/>
                  </a:lnTo>
                  <a:lnTo>
                    <a:pt x="166937" y="146911"/>
                  </a:lnTo>
                  <a:lnTo>
                    <a:pt x="199729" y="136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7019"/>
            <p:cNvSpPr/>
            <p:nvPr>
              <p:custDataLst>
                <p:tags r:id="rId61"/>
              </p:custDataLst>
            </p:nvPr>
          </p:nvSpPr>
          <p:spPr>
            <a:xfrm>
              <a:off x="7334250" y="43116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3370" y="44812"/>
                  </a:lnTo>
                  <a:lnTo>
                    <a:pt x="5762" y="85156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7020"/>
            <p:cNvSpPr/>
            <p:nvPr>
              <p:custDataLst>
                <p:tags r:id="rId62"/>
              </p:custDataLst>
            </p:nvPr>
          </p:nvSpPr>
          <p:spPr>
            <a:xfrm>
              <a:off x="7251700" y="43307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1881"/>
                  </a:lnTo>
                  <a:lnTo>
                    <a:pt x="3861" y="3371"/>
                  </a:lnTo>
                  <a:lnTo>
                    <a:pt x="1715" y="10670"/>
                  </a:lnTo>
                  <a:lnTo>
                    <a:pt x="1468" y="21675"/>
                  </a:lnTo>
                  <a:lnTo>
                    <a:pt x="5567" y="59891"/>
                  </a:lnTo>
                  <a:lnTo>
                    <a:pt x="1221" y="106090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7021"/>
            <p:cNvSpPr/>
            <p:nvPr>
              <p:custDataLst>
                <p:tags r:id="rId63"/>
              </p:custDataLst>
            </p:nvPr>
          </p:nvSpPr>
          <p:spPr>
            <a:xfrm>
              <a:off x="7207250" y="4394539"/>
              <a:ext cx="88901" cy="12362"/>
            </a:xfrm>
            <a:custGeom>
              <a:avLst/>
              <a:gdLst/>
              <a:ahLst/>
              <a:cxnLst/>
              <a:rect l="0" t="0" r="0" b="0"/>
              <a:pathLst>
                <a:path w="88901" h="12362">
                  <a:moveTo>
                    <a:pt x="0" y="12361"/>
                  </a:moveTo>
                  <a:lnTo>
                    <a:pt x="0" y="12361"/>
                  </a:lnTo>
                  <a:lnTo>
                    <a:pt x="3370" y="8990"/>
                  </a:lnTo>
                  <a:lnTo>
                    <a:pt x="29698" y="2235"/>
                  </a:lnTo>
                  <a:lnTo>
                    <a:pt x="63229" y="0"/>
                  </a:lnTo>
                  <a:lnTo>
                    <a:pt x="88900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7022"/>
            <p:cNvSpPr/>
            <p:nvPr>
              <p:custDataLst>
                <p:tags r:id="rId64"/>
              </p:custDataLst>
            </p:nvPr>
          </p:nvSpPr>
          <p:spPr>
            <a:xfrm>
              <a:off x="7115501" y="4365142"/>
              <a:ext cx="53650" cy="118001"/>
            </a:xfrm>
            <a:custGeom>
              <a:avLst/>
              <a:gdLst/>
              <a:ahLst/>
              <a:cxnLst/>
              <a:rect l="0" t="0" r="0" b="0"/>
              <a:pathLst>
                <a:path w="53650" h="118001">
                  <a:moveTo>
                    <a:pt x="15549" y="3658"/>
                  </a:moveTo>
                  <a:lnTo>
                    <a:pt x="15549" y="3658"/>
                  </a:lnTo>
                  <a:lnTo>
                    <a:pt x="8807" y="287"/>
                  </a:lnTo>
                  <a:lnTo>
                    <a:pt x="6821" y="0"/>
                  </a:lnTo>
                  <a:lnTo>
                    <a:pt x="5497" y="514"/>
                  </a:lnTo>
                  <a:lnTo>
                    <a:pt x="0" y="9779"/>
                  </a:lnTo>
                  <a:lnTo>
                    <a:pt x="1985" y="50029"/>
                  </a:lnTo>
                  <a:lnTo>
                    <a:pt x="2734" y="94797"/>
                  </a:lnTo>
                  <a:lnTo>
                    <a:pt x="2833" y="118000"/>
                  </a:lnTo>
                  <a:lnTo>
                    <a:pt x="2839" y="117986"/>
                  </a:lnTo>
                  <a:lnTo>
                    <a:pt x="4730" y="74796"/>
                  </a:lnTo>
                  <a:lnTo>
                    <a:pt x="15058" y="34800"/>
                  </a:lnTo>
                  <a:lnTo>
                    <a:pt x="25617" y="11273"/>
                  </a:lnTo>
                  <a:lnTo>
                    <a:pt x="30136" y="7042"/>
                  </a:lnTo>
                  <a:lnTo>
                    <a:pt x="33035" y="7325"/>
                  </a:lnTo>
                  <a:lnTo>
                    <a:pt x="40017" y="11402"/>
                  </a:lnTo>
                  <a:lnTo>
                    <a:pt x="45945" y="21682"/>
                  </a:lnTo>
                  <a:lnTo>
                    <a:pt x="51365" y="43335"/>
                  </a:lnTo>
                  <a:lnTo>
                    <a:pt x="53649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7023"/>
            <p:cNvSpPr/>
            <p:nvPr>
              <p:custDataLst>
                <p:tags r:id="rId65"/>
              </p:custDataLst>
            </p:nvPr>
          </p:nvSpPr>
          <p:spPr>
            <a:xfrm>
              <a:off x="6854035" y="4420228"/>
              <a:ext cx="232566" cy="257625"/>
            </a:xfrm>
            <a:custGeom>
              <a:avLst/>
              <a:gdLst/>
              <a:ahLst/>
              <a:cxnLst/>
              <a:rect l="0" t="0" r="0" b="0"/>
              <a:pathLst>
                <a:path w="232566" h="257625">
                  <a:moveTo>
                    <a:pt x="124615" y="81922"/>
                  </a:moveTo>
                  <a:lnTo>
                    <a:pt x="124615" y="81922"/>
                  </a:lnTo>
                  <a:lnTo>
                    <a:pt x="133453" y="73083"/>
                  </a:lnTo>
                  <a:lnTo>
                    <a:pt x="134035" y="71090"/>
                  </a:lnTo>
                  <a:lnTo>
                    <a:pt x="133718" y="69057"/>
                  </a:lnTo>
                  <a:lnTo>
                    <a:pt x="128139" y="57351"/>
                  </a:lnTo>
                  <a:lnTo>
                    <a:pt x="125552" y="54958"/>
                  </a:lnTo>
                  <a:lnTo>
                    <a:pt x="118916" y="52299"/>
                  </a:lnTo>
                  <a:lnTo>
                    <a:pt x="100506" y="50803"/>
                  </a:lnTo>
                  <a:lnTo>
                    <a:pt x="73805" y="60472"/>
                  </a:lnTo>
                  <a:lnTo>
                    <a:pt x="46923" y="80113"/>
                  </a:lnTo>
                  <a:lnTo>
                    <a:pt x="21083" y="113920"/>
                  </a:lnTo>
                  <a:lnTo>
                    <a:pt x="5666" y="155216"/>
                  </a:lnTo>
                  <a:lnTo>
                    <a:pt x="0" y="195361"/>
                  </a:lnTo>
                  <a:lnTo>
                    <a:pt x="5063" y="227324"/>
                  </a:lnTo>
                  <a:lnTo>
                    <a:pt x="19268" y="243912"/>
                  </a:lnTo>
                  <a:lnTo>
                    <a:pt x="28984" y="251298"/>
                  </a:lnTo>
                  <a:lnTo>
                    <a:pt x="52950" y="257624"/>
                  </a:lnTo>
                  <a:lnTo>
                    <a:pt x="90445" y="255337"/>
                  </a:lnTo>
                  <a:lnTo>
                    <a:pt x="112955" y="247190"/>
                  </a:lnTo>
                  <a:lnTo>
                    <a:pt x="156153" y="211333"/>
                  </a:lnTo>
                  <a:lnTo>
                    <a:pt x="166806" y="199946"/>
                  </a:lnTo>
                  <a:lnTo>
                    <a:pt x="178644" y="172242"/>
                  </a:lnTo>
                  <a:lnTo>
                    <a:pt x="185308" y="124910"/>
                  </a:lnTo>
                  <a:lnTo>
                    <a:pt x="184750" y="92561"/>
                  </a:lnTo>
                  <a:lnTo>
                    <a:pt x="171831" y="48699"/>
                  </a:lnTo>
                  <a:lnTo>
                    <a:pt x="158066" y="26704"/>
                  </a:lnTo>
                  <a:lnTo>
                    <a:pt x="138776" y="11284"/>
                  </a:lnTo>
                  <a:lnTo>
                    <a:pt x="116092" y="1844"/>
                  </a:lnTo>
                  <a:lnTo>
                    <a:pt x="91899" y="0"/>
                  </a:lnTo>
                  <a:lnTo>
                    <a:pt x="70798" y="5296"/>
                  </a:lnTo>
                  <a:lnTo>
                    <a:pt x="61221" y="9671"/>
                  </a:lnTo>
                  <a:lnTo>
                    <a:pt x="46817" y="23940"/>
                  </a:lnTo>
                  <a:lnTo>
                    <a:pt x="37120" y="41336"/>
                  </a:lnTo>
                  <a:lnTo>
                    <a:pt x="32811" y="58475"/>
                  </a:lnTo>
                  <a:lnTo>
                    <a:pt x="33779" y="66290"/>
                  </a:lnTo>
                  <a:lnTo>
                    <a:pt x="40499" y="80619"/>
                  </a:lnTo>
                  <a:lnTo>
                    <a:pt x="56186" y="90280"/>
                  </a:lnTo>
                  <a:lnTo>
                    <a:pt x="78680" y="96220"/>
                  </a:lnTo>
                  <a:lnTo>
                    <a:pt x="123077" y="98153"/>
                  </a:lnTo>
                  <a:lnTo>
                    <a:pt x="155446" y="93604"/>
                  </a:lnTo>
                  <a:lnTo>
                    <a:pt x="202032" y="79739"/>
                  </a:lnTo>
                  <a:lnTo>
                    <a:pt x="232565" y="69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7024"/>
            <p:cNvSpPr/>
            <p:nvPr>
              <p:custDataLst>
                <p:tags r:id="rId66"/>
              </p:custDataLst>
            </p:nvPr>
          </p:nvSpPr>
          <p:spPr>
            <a:xfrm>
              <a:off x="6760929" y="4211767"/>
              <a:ext cx="465372" cy="58186"/>
            </a:xfrm>
            <a:custGeom>
              <a:avLst/>
              <a:gdLst/>
              <a:ahLst/>
              <a:cxnLst/>
              <a:rect l="0" t="0" r="0" b="0"/>
              <a:pathLst>
                <a:path w="465372" h="58186">
                  <a:moveTo>
                    <a:pt x="8171" y="49083"/>
                  </a:moveTo>
                  <a:lnTo>
                    <a:pt x="8171" y="49083"/>
                  </a:lnTo>
                  <a:lnTo>
                    <a:pt x="1429" y="52454"/>
                  </a:lnTo>
                  <a:lnTo>
                    <a:pt x="148" y="54152"/>
                  </a:lnTo>
                  <a:lnTo>
                    <a:pt x="0" y="55990"/>
                  </a:lnTo>
                  <a:lnTo>
                    <a:pt x="607" y="57921"/>
                  </a:lnTo>
                  <a:lnTo>
                    <a:pt x="12571" y="58185"/>
                  </a:lnTo>
                  <a:lnTo>
                    <a:pt x="56276" y="52486"/>
                  </a:lnTo>
                  <a:lnTo>
                    <a:pt x="78340" y="49235"/>
                  </a:lnTo>
                  <a:lnTo>
                    <a:pt x="105750" y="44245"/>
                  </a:lnTo>
                  <a:lnTo>
                    <a:pt x="136724" y="38096"/>
                  </a:lnTo>
                  <a:lnTo>
                    <a:pt x="170074" y="31175"/>
                  </a:lnTo>
                  <a:lnTo>
                    <a:pt x="205005" y="24444"/>
                  </a:lnTo>
                  <a:lnTo>
                    <a:pt x="240995" y="17841"/>
                  </a:lnTo>
                  <a:lnTo>
                    <a:pt x="277686" y="11321"/>
                  </a:lnTo>
                  <a:lnTo>
                    <a:pt x="312025" y="6975"/>
                  </a:lnTo>
                  <a:lnTo>
                    <a:pt x="344797" y="4078"/>
                  </a:lnTo>
                  <a:lnTo>
                    <a:pt x="376522" y="2146"/>
                  </a:lnTo>
                  <a:lnTo>
                    <a:pt x="423060" y="0"/>
                  </a:lnTo>
                  <a:lnTo>
                    <a:pt x="452211" y="457"/>
                  </a:lnTo>
                  <a:lnTo>
                    <a:pt x="458009" y="2554"/>
                  </a:lnTo>
                  <a:lnTo>
                    <a:pt x="465371" y="10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7025"/>
            <p:cNvSpPr/>
            <p:nvPr>
              <p:custDataLst>
                <p:tags r:id="rId67"/>
              </p:custDataLst>
            </p:nvPr>
          </p:nvSpPr>
          <p:spPr>
            <a:xfrm>
              <a:off x="6806164" y="3883090"/>
              <a:ext cx="242337" cy="263461"/>
            </a:xfrm>
            <a:custGeom>
              <a:avLst/>
              <a:gdLst/>
              <a:ahLst/>
              <a:cxnLst/>
              <a:rect l="0" t="0" r="0" b="0"/>
              <a:pathLst>
                <a:path w="242337" h="263461">
                  <a:moveTo>
                    <a:pt x="210586" y="9460"/>
                  </a:moveTo>
                  <a:lnTo>
                    <a:pt x="210586" y="9460"/>
                  </a:lnTo>
                  <a:lnTo>
                    <a:pt x="210586" y="6089"/>
                  </a:lnTo>
                  <a:lnTo>
                    <a:pt x="209174" y="5096"/>
                  </a:lnTo>
                  <a:lnTo>
                    <a:pt x="192910" y="0"/>
                  </a:lnTo>
                  <a:lnTo>
                    <a:pt x="179212" y="1964"/>
                  </a:lnTo>
                  <a:lnTo>
                    <a:pt x="144140" y="14764"/>
                  </a:lnTo>
                  <a:lnTo>
                    <a:pt x="97294" y="40195"/>
                  </a:lnTo>
                  <a:lnTo>
                    <a:pt x="52134" y="82067"/>
                  </a:lnTo>
                  <a:lnTo>
                    <a:pt x="25157" y="117224"/>
                  </a:lnTo>
                  <a:lnTo>
                    <a:pt x="6112" y="149312"/>
                  </a:lnTo>
                  <a:lnTo>
                    <a:pt x="0" y="178155"/>
                  </a:lnTo>
                  <a:lnTo>
                    <a:pt x="345" y="191774"/>
                  </a:lnTo>
                  <a:lnTo>
                    <a:pt x="5515" y="203675"/>
                  </a:lnTo>
                  <a:lnTo>
                    <a:pt x="24428" y="224424"/>
                  </a:lnTo>
                  <a:lnTo>
                    <a:pt x="53060" y="237408"/>
                  </a:lnTo>
                  <a:lnTo>
                    <a:pt x="87657" y="245532"/>
                  </a:lnTo>
                  <a:lnTo>
                    <a:pt x="126552" y="251494"/>
                  </a:lnTo>
                  <a:lnTo>
                    <a:pt x="165477" y="254614"/>
                  </a:lnTo>
                  <a:lnTo>
                    <a:pt x="211800" y="258252"/>
                  </a:lnTo>
                  <a:lnTo>
                    <a:pt x="242336" y="263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1085"/>
          <p:cNvGrpSpPr/>
          <p:nvPr/>
        </p:nvGrpSpPr>
        <p:grpSpPr>
          <a:xfrm>
            <a:off x="8469080" y="4031453"/>
            <a:ext cx="808271" cy="215974"/>
            <a:chOff x="8469080" y="4031453"/>
            <a:chExt cx="808271" cy="215974"/>
          </a:xfrm>
        </p:grpSpPr>
        <p:sp>
          <p:nvSpPr>
            <p:cNvPr id="368" name="SMARTInkShape-7026"/>
            <p:cNvSpPr/>
            <p:nvPr>
              <p:custDataLst>
                <p:tags r:id="rId54"/>
              </p:custDataLst>
            </p:nvPr>
          </p:nvSpPr>
          <p:spPr>
            <a:xfrm>
              <a:off x="8469080" y="4133850"/>
              <a:ext cx="198671" cy="38101"/>
            </a:xfrm>
            <a:custGeom>
              <a:avLst/>
              <a:gdLst/>
              <a:ahLst/>
              <a:cxnLst/>
              <a:rect l="0" t="0" r="0" b="0"/>
              <a:pathLst>
                <a:path w="198671" h="38101">
                  <a:moveTo>
                    <a:pt x="8170" y="38100"/>
                  </a:moveTo>
                  <a:lnTo>
                    <a:pt x="8170" y="38100"/>
                  </a:lnTo>
                  <a:lnTo>
                    <a:pt x="0" y="38100"/>
                  </a:lnTo>
                  <a:lnTo>
                    <a:pt x="606" y="38100"/>
                  </a:lnTo>
                  <a:lnTo>
                    <a:pt x="36245" y="22520"/>
                  </a:lnTo>
                  <a:lnTo>
                    <a:pt x="71448" y="13302"/>
                  </a:lnTo>
                  <a:lnTo>
                    <a:pt x="113904" y="5912"/>
                  </a:lnTo>
                  <a:lnTo>
                    <a:pt x="156293" y="2627"/>
                  </a:lnTo>
                  <a:lnTo>
                    <a:pt x="198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7027"/>
            <p:cNvSpPr/>
            <p:nvPr>
              <p:custDataLst>
                <p:tags r:id="rId55"/>
              </p:custDataLst>
            </p:nvPr>
          </p:nvSpPr>
          <p:spPr>
            <a:xfrm>
              <a:off x="8484883" y="4229100"/>
              <a:ext cx="265418" cy="14928"/>
            </a:xfrm>
            <a:custGeom>
              <a:avLst/>
              <a:gdLst/>
              <a:ahLst/>
              <a:cxnLst/>
              <a:rect l="0" t="0" r="0" b="0"/>
              <a:pathLst>
                <a:path w="265418" h="14928">
                  <a:moveTo>
                    <a:pt x="36817" y="0"/>
                  </a:moveTo>
                  <a:lnTo>
                    <a:pt x="36817" y="0"/>
                  </a:lnTo>
                  <a:lnTo>
                    <a:pt x="4779" y="6907"/>
                  </a:lnTo>
                  <a:lnTo>
                    <a:pt x="642" y="8838"/>
                  </a:lnTo>
                  <a:lnTo>
                    <a:pt x="0" y="10831"/>
                  </a:lnTo>
                  <a:lnTo>
                    <a:pt x="1690" y="12865"/>
                  </a:lnTo>
                  <a:lnTo>
                    <a:pt x="4932" y="14927"/>
                  </a:lnTo>
                  <a:lnTo>
                    <a:pt x="36464" y="14457"/>
                  </a:lnTo>
                  <a:lnTo>
                    <a:pt x="75230" y="13481"/>
                  </a:lnTo>
                  <a:lnTo>
                    <a:pt x="122329" y="12341"/>
                  </a:lnTo>
                  <a:lnTo>
                    <a:pt x="146741" y="11050"/>
                  </a:lnTo>
                  <a:lnTo>
                    <a:pt x="192916" y="8439"/>
                  </a:lnTo>
                  <a:lnTo>
                    <a:pt x="229901" y="7278"/>
                  </a:lnTo>
                  <a:lnTo>
                    <a:pt x="2654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7028"/>
            <p:cNvSpPr/>
            <p:nvPr>
              <p:custDataLst>
                <p:tags r:id="rId56"/>
              </p:custDataLst>
            </p:nvPr>
          </p:nvSpPr>
          <p:spPr>
            <a:xfrm>
              <a:off x="8965663" y="4031453"/>
              <a:ext cx="203738" cy="215974"/>
            </a:xfrm>
            <a:custGeom>
              <a:avLst/>
              <a:gdLst/>
              <a:ahLst/>
              <a:cxnLst/>
              <a:rect l="0" t="0" r="0" b="0"/>
              <a:pathLst>
                <a:path w="203738" h="215974">
                  <a:moveTo>
                    <a:pt x="178337" y="26197"/>
                  </a:moveTo>
                  <a:lnTo>
                    <a:pt x="178337" y="26197"/>
                  </a:lnTo>
                  <a:lnTo>
                    <a:pt x="181707" y="19455"/>
                  </a:lnTo>
                  <a:lnTo>
                    <a:pt x="181993" y="16763"/>
                  </a:lnTo>
                  <a:lnTo>
                    <a:pt x="180431" y="11891"/>
                  </a:lnTo>
                  <a:lnTo>
                    <a:pt x="172216" y="1811"/>
                  </a:lnTo>
                  <a:lnTo>
                    <a:pt x="167200" y="62"/>
                  </a:lnTo>
                  <a:lnTo>
                    <a:pt x="154100" y="0"/>
                  </a:lnTo>
                  <a:lnTo>
                    <a:pt x="124119" y="7303"/>
                  </a:lnTo>
                  <a:lnTo>
                    <a:pt x="85055" y="31887"/>
                  </a:lnTo>
                  <a:lnTo>
                    <a:pt x="45570" y="72725"/>
                  </a:lnTo>
                  <a:lnTo>
                    <a:pt x="13802" y="113831"/>
                  </a:lnTo>
                  <a:lnTo>
                    <a:pt x="2904" y="138053"/>
                  </a:lnTo>
                  <a:lnTo>
                    <a:pt x="0" y="149451"/>
                  </a:lnTo>
                  <a:lnTo>
                    <a:pt x="4296" y="171523"/>
                  </a:lnTo>
                  <a:lnTo>
                    <a:pt x="9395" y="182347"/>
                  </a:lnTo>
                  <a:lnTo>
                    <a:pt x="26344" y="198138"/>
                  </a:lnTo>
                  <a:lnTo>
                    <a:pt x="47991" y="208449"/>
                  </a:lnTo>
                  <a:lnTo>
                    <a:pt x="84683" y="214253"/>
                  </a:lnTo>
                  <a:lnTo>
                    <a:pt x="126522" y="215973"/>
                  </a:lnTo>
                  <a:lnTo>
                    <a:pt x="167376" y="215777"/>
                  </a:lnTo>
                  <a:lnTo>
                    <a:pt x="203737" y="210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7029"/>
            <p:cNvSpPr/>
            <p:nvPr>
              <p:custDataLst>
                <p:tags r:id="rId57"/>
              </p:custDataLst>
            </p:nvPr>
          </p:nvSpPr>
          <p:spPr>
            <a:xfrm>
              <a:off x="9264650" y="4235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1086"/>
          <p:cNvGrpSpPr/>
          <p:nvPr/>
        </p:nvGrpSpPr>
        <p:grpSpPr>
          <a:xfrm>
            <a:off x="9728198" y="3639317"/>
            <a:ext cx="1676403" cy="1079290"/>
            <a:chOff x="9728198" y="3639317"/>
            <a:chExt cx="1676403" cy="1079290"/>
          </a:xfrm>
        </p:grpSpPr>
        <p:sp>
          <p:nvSpPr>
            <p:cNvPr id="373" name="SMARTInkShape-7030"/>
            <p:cNvSpPr/>
            <p:nvPr>
              <p:custDataLst>
                <p:tags r:id="rId41"/>
              </p:custDataLst>
            </p:nvPr>
          </p:nvSpPr>
          <p:spPr>
            <a:xfrm>
              <a:off x="10572750" y="38163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9" y="7674"/>
                  </a:lnTo>
                  <a:lnTo>
                    <a:pt x="56197" y="64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7031"/>
            <p:cNvSpPr/>
            <p:nvPr>
              <p:custDataLst>
                <p:tags r:id="rId42"/>
              </p:custDataLst>
            </p:nvPr>
          </p:nvSpPr>
          <p:spPr>
            <a:xfrm>
              <a:off x="10490207" y="3795837"/>
              <a:ext cx="57144" cy="75920"/>
            </a:xfrm>
            <a:custGeom>
              <a:avLst/>
              <a:gdLst/>
              <a:ahLst/>
              <a:cxnLst/>
              <a:rect l="0" t="0" r="0" b="0"/>
              <a:pathLst>
                <a:path w="57144" h="75920">
                  <a:moveTo>
                    <a:pt x="12693" y="1463"/>
                  </a:moveTo>
                  <a:lnTo>
                    <a:pt x="12693" y="1463"/>
                  </a:lnTo>
                  <a:lnTo>
                    <a:pt x="7226" y="1463"/>
                  </a:lnTo>
                  <a:lnTo>
                    <a:pt x="3234" y="8205"/>
                  </a:lnTo>
                  <a:lnTo>
                    <a:pt x="181" y="51363"/>
                  </a:lnTo>
                  <a:lnTo>
                    <a:pt x="0" y="75919"/>
                  </a:lnTo>
                  <a:lnTo>
                    <a:pt x="3364" y="53091"/>
                  </a:lnTo>
                  <a:lnTo>
                    <a:pt x="22761" y="9273"/>
                  </a:lnTo>
                  <a:lnTo>
                    <a:pt x="27281" y="1877"/>
                  </a:lnTo>
                  <a:lnTo>
                    <a:pt x="29476" y="327"/>
                  </a:lnTo>
                  <a:lnTo>
                    <a:pt x="31641" y="0"/>
                  </a:lnTo>
                  <a:lnTo>
                    <a:pt x="33792" y="488"/>
                  </a:lnTo>
                  <a:lnTo>
                    <a:pt x="38064" y="4793"/>
                  </a:lnTo>
                  <a:lnTo>
                    <a:pt x="40191" y="7916"/>
                  </a:lnTo>
                  <a:lnTo>
                    <a:pt x="53170" y="55409"/>
                  </a:lnTo>
                  <a:lnTo>
                    <a:pt x="57143" y="64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7032"/>
            <p:cNvSpPr/>
            <p:nvPr>
              <p:custDataLst>
                <p:tags r:id="rId43"/>
              </p:custDataLst>
            </p:nvPr>
          </p:nvSpPr>
          <p:spPr>
            <a:xfrm>
              <a:off x="10383657" y="3759278"/>
              <a:ext cx="68444" cy="126923"/>
            </a:xfrm>
            <a:custGeom>
              <a:avLst/>
              <a:gdLst/>
              <a:ahLst/>
              <a:cxnLst/>
              <a:rect l="0" t="0" r="0" b="0"/>
              <a:pathLst>
                <a:path w="68444" h="126923">
                  <a:moveTo>
                    <a:pt x="49393" y="6272"/>
                  </a:moveTo>
                  <a:lnTo>
                    <a:pt x="49393" y="6272"/>
                  </a:lnTo>
                  <a:lnTo>
                    <a:pt x="49393" y="2901"/>
                  </a:lnTo>
                  <a:lnTo>
                    <a:pt x="48688" y="1908"/>
                  </a:lnTo>
                  <a:lnTo>
                    <a:pt x="47512" y="1246"/>
                  </a:lnTo>
                  <a:lnTo>
                    <a:pt x="42925" y="96"/>
                  </a:lnTo>
                  <a:lnTo>
                    <a:pt x="39933" y="0"/>
                  </a:lnTo>
                  <a:lnTo>
                    <a:pt x="36250" y="1838"/>
                  </a:lnTo>
                  <a:lnTo>
                    <a:pt x="21397" y="15509"/>
                  </a:lnTo>
                  <a:lnTo>
                    <a:pt x="10917" y="39269"/>
                  </a:lnTo>
                  <a:lnTo>
                    <a:pt x="704" y="82357"/>
                  </a:lnTo>
                  <a:lnTo>
                    <a:pt x="0" y="90862"/>
                  </a:lnTo>
                  <a:lnTo>
                    <a:pt x="2353" y="97943"/>
                  </a:lnTo>
                  <a:lnTo>
                    <a:pt x="12493" y="109574"/>
                  </a:lnTo>
                  <a:lnTo>
                    <a:pt x="30699" y="120684"/>
                  </a:lnTo>
                  <a:lnTo>
                    <a:pt x="68443" y="126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7033"/>
            <p:cNvSpPr/>
            <p:nvPr>
              <p:custDataLst>
                <p:tags r:id="rId44"/>
              </p:custDataLst>
            </p:nvPr>
          </p:nvSpPr>
          <p:spPr>
            <a:xfrm>
              <a:off x="10242808" y="3829050"/>
              <a:ext cx="94993" cy="18789"/>
            </a:xfrm>
            <a:custGeom>
              <a:avLst/>
              <a:gdLst/>
              <a:ahLst/>
              <a:cxnLst/>
              <a:rect l="0" t="0" r="0" b="0"/>
              <a:pathLst>
                <a:path w="94993" h="18789">
                  <a:moveTo>
                    <a:pt x="6092" y="12700"/>
                  </a:moveTo>
                  <a:lnTo>
                    <a:pt x="6092" y="12700"/>
                  </a:lnTo>
                  <a:lnTo>
                    <a:pt x="2721" y="12700"/>
                  </a:lnTo>
                  <a:lnTo>
                    <a:pt x="1729" y="13405"/>
                  </a:lnTo>
                  <a:lnTo>
                    <a:pt x="1065" y="14582"/>
                  </a:lnTo>
                  <a:lnTo>
                    <a:pt x="0" y="18167"/>
                  </a:lnTo>
                  <a:lnTo>
                    <a:pt x="6561" y="18788"/>
                  </a:lnTo>
                  <a:lnTo>
                    <a:pt x="50650" y="10189"/>
                  </a:lnTo>
                  <a:lnTo>
                    <a:pt x="84057" y="4974"/>
                  </a:lnTo>
                  <a:lnTo>
                    <a:pt x="94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7034"/>
            <p:cNvSpPr/>
            <p:nvPr>
              <p:custDataLst>
                <p:tags r:id="rId45"/>
              </p:custDataLst>
            </p:nvPr>
          </p:nvSpPr>
          <p:spPr>
            <a:xfrm>
              <a:off x="10028303" y="3944536"/>
              <a:ext cx="309498" cy="243728"/>
            </a:xfrm>
            <a:custGeom>
              <a:avLst/>
              <a:gdLst/>
              <a:ahLst/>
              <a:cxnLst/>
              <a:rect l="0" t="0" r="0" b="0"/>
              <a:pathLst>
                <a:path w="309498" h="243728">
                  <a:moveTo>
                    <a:pt x="125347" y="17864"/>
                  </a:moveTo>
                  <a:lnTo>
                    <a:pt x="125347" y="17864"/>
                  </a:lnTo>
                  <a:lnTo>
                    <a:pt x="96973" y="18569"/>
                  </a:lnTo>
                  <a:lnTo>
                    <a:pt x="63066" y="33444"/>
                  </a:lnTo>
                  <a:lnTo>
                    <a:pt x="42061" y="47096"/>
                  </a:lnTo>
                  <a:lnTo>
                    <a:pt x="22321" y="74490"/>
                  </a:lnTo>
                  <a:lnTo>
                    <a:pt x="6715" y="108960"/>
                  </a:lnTo>
                  <a:lnTo>
                    <a:pt x="0" y="149532"/>
                  </a:lnTo>
                  <a:lnTo>
                    <a:pt x="5580" y="177605"/>
                  </a:lnTo>
                  <a:lnTo>
                    <a:pt x="16167" y="203797"/>
                  </a:lnTo>
                  <a:lnTo>
                    <a:pt x="29785" y="217153"/>
                  </a:lnTo>
                  <a:lnTo>
                    <a:pt x="63902" y="237225"/>
                  </a:lnTo>
                  <a:lnTo>
                    <a:pt x="92714" y="243727"/>
                  </a:lnTo>
                  <a:lnTo>
                    <a:pt x="120225" y="242282"/>
                  </a:lnTo>
                  <a:lnTo>
                    <a:pt x="146250" y="230643"/>
                  </a:lnTo>
                  <a:lnTo>
                    <a:pt x="168464" y="213789"/>
                  </a:lnTo>
                  <a:lnTo>
                    <a:pt x="194227" y="178993"/>
                  </a:lnTo>
                  <a:lnTo>
                    <a:pt x="207688" y="148548"/>
                  </a:lnTo>
                  <a:lnTo>
                    <a:pt x="211598" y="116479"/>
                  </a:lnTo>
                  <a:lnTo>
                    <a:pt x="206957" y="69956"/>
                  </a:lnTo>
                  <a:lnTo>
                    <a:pt x="201835" y="49483"/>
                  </a:lnTo>
                  <a:lnTo>
                    <a:pt x="192502" y="33327"/>
                  </a:lnTo>
                  <a:lnTo>
                    <a:pt x="171977" y="12333"/>
                  </a:lnTo>
                  <a:lnTo>
                    <a:pt x="154303" y="4822"/>
                  </a:lnTo>
                  <a:lnTo>
                    <a:pt x="120954" y="0"/>
                  </a:lnTo>
                  <a:lnTo>
                    <a:pt x="105284" y="4986"/>
                  </a:lnTo>
                  <a:lnTo>
                    <a:pt x="90325" y="14257"/>
                  </a:lnTo>
                  <a:lnTo>
                    <a:pt x="78972" y="25433"/>
                  </a:lnTo>
                  <a:lnTo>
                    <a:pt x="72987" y="39337"/>
                  </a:lnTo>
                  <a:lnTo>
                    <a:pt x="69143" y="74630"/>
                  </a:lnTo>
                  <a:lnTo>
                    <a:pt x="72355" y="83225"/>
                  </a:lnTo>
                  <a:lnTo>
                    <a:pt x="85332" y="98418"/>
                  </a:lnTo>
                  <a:lnTo>
                    <a:pt x="112471" y="115502"/>
                  </a:lnTo>
                  <a:lnTo>
                    <a:pt x="152969" y="126129"/>
                  </a:lnTo>
                  <a:lnTo>
                    <a:pt x="186307" y="127600"/>
                  </a:lnTo>
                  <a:lnTo>
                    <a:pt x="220879" y="124491"/>
                  </a:lnTo>
                  <a:lnTo>
                    <a:pt x="265993" y="112252"/>
                  </a:lnTo>
                  <a:lnTo>
                    <a:pt x="309497" y="100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7035"/>
            <p:cNvSpPr/>
            <p:nvPr>
              <p:custDataLst>
                <p:tags r:id="rId46"/>
              </p:custDataLst>
            </p:nvPr>
          </p:nvSpPr>
          <p:spPr>
            <a:xfrm>
              <a:off x="10033000" y="4057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6087" y="6350"/>
                  </a:lnTo>
                  <a:lnTo>
                    <a:pt x="860" y="6350"/>
                  </a:lnTo>
                  <a:lnTo>
                    <a:pt x="3625" y="6350"/>
                  </a:lnTo>
                  <a:lnTo>
                    <a:pt x="4534" y="5644"/>
                  </a:lnTo>
                  <a:lnTo>
                    <a:pt x="6329" y="78"/>
                  </a:lnTo>
                  <a:lnTo>
                    <a:pt x="12698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7036"/>
            <p:cNvSpPr/>
            <p:nvPr>
              <p:custDataLst>
                <p:tags r:id="rId47"/>
              </p:custDataLst>
            </p:nvPr>
          </p:nvSpPr>
          <p:spPr>
            <a:xfrm>
              <a:off x="9745522" y="3639317"/>
              <a:ext cx="158145" cy="79833"/>
            </a:xfrm>
            <a:custGeom>
              <a:avLst/>
              <a:gdLst/>
              <a:ahLst/>
              <a:cxnLst/>
              <a:rect l="0" t="0" r="0" b="0"/>
              <a:pathLst>
                <a:path w="158145" h="79833">
                  <a:moveTo>
                    <a:pt x="84278" y="24633"/>
                  </a:moveTo>
                  <a:lnTo>
                    <a:pt x="84278" y="24633"/>
                  </a:lnTo>
                  <a:lnTo>
                    <a:pt x="78186" y="18545"/>
                  </a:lnTo>
                  <a:lnTo>
                    <a:pt x="66029" y="39040"/>
                  </a:lnTo>
                  <a:lnTo>
                    <a:pt x="63644" y="44821"/>
                  </a:lnTo>
                  <a:lnTo>
                    <a:pt x="53473" y="55008"/>
                  </a:lnTo>
                  <a:lnTo>
                    <a:pt x="27314" y="69673"/>
                  </a:lnTo>
                  <a:lnTo>
                    <a:pt x="21607" y="70182"/>
                  </a:lnTo>
                  <a:lnTo>
                    <a:pt x="11503" y="66984"/>
                  </a:lnTo>
                  <a:lnTo>
                    <a:pt x="4191" y="60859"/>
                  </a:lnTo>
                  <a:lnTo>
                    <a:pt x="1253" y="57250"/>
                  </a:lnTo>
                  <a:lnTo>
                    <a:pt x="0" y="52728"/>
                  </a:lnTo>
                  <a:lnTo>
                    <a:pt x="490" y="42058"/>
                  </a:lnTo>
                  <a:lnTo>
                    <a:pt x="4943" y="32142"/>
                  </a:lnTo>
                  <a:lnTo>
                    <a:pt x="10916" y="24443"/>
                  </a:lnTo>
                  <a:lnTo>
                    <a:pt x="15925" y="21020"/>
                  </a:lnTo>
                  <a:lnTo>
                    <a:pt x="18953" y="20813"/>
                  </a:lnTo>
                  <a:lnTo>
                    <a:pt x="31372" y="24599"/>
                  </a:lnTo>
                  <a:lnTo>
                    <a:pt x="50882" y="35049"/>
                  </a:lnTo>
                  <a:lnTo>
                    <a:pt x="95991" y="71908"/>
                  </a:lnTo>
                  <a:lnTo>
                    <a:pt x="113854" y="78857"/>
                  </a:lnTo>
                  <a:lnTo>
                    <a:pt x="118812" y="79832"/>
                  </a:lnTo>
                  <a:lnTo>
                    <a:pt x="122822" y="79071"/>
                  </a:lnTo>
                  <a:lnTo>
                    <a:pt x="129160" y="74463"/>
                  </a:lnTo>
                  <a:lnTo>
                    <a:pt x="152234" y="43040"/>
                  </a:lnTo>
                  <a:lnTo>
                    <a:pt x="156814" y="30697"/>
                  </a:lnTo>
                  <a:lnTo>
                    <a:pt x="158144" y="18156"/>
                  </a:lnTo>
                  <a:lnTo>
                    <a:pt x="156383" y="5526"/>
                  </a:lnTo>
                  <a:lnTo>
                    <a:pt x="153514" y="2017"/>
                  </a:lnTo>
                  <a:lnTo>
                    <a:pt x="149486" y="384"/>
                  </a:lnTo>
                  <a:lnTo>
                    <a:pt x="144681" y="0"/>
                  </a:lnTo>
                  <a:lnTo>
                    <a:pt x="124441" y="6202"/>
                  </a:lnTo>
                  <a:lnTo>
                    <a:pt x="103940" y="16977"/>
                  </a:lnTo>
                  <a:lnTo>
                    <a:pt x="96542" y="24993"/>
                  </a:lnTo>
                  <a:lnTo>
                    <a:pt x="90628" y="3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7037"/>
            <p:cNvSpPr/>
            <p:nvPr>
              <p:custDataLst>
                <p:tags r:id="rId48"/>
              </p:custDataLst>
            </p:nvPr>
          </p:nvSpPr>
          <p:spPr>
            <a:xfrm>
              <a:off x="9728198" y="4509692"/>
              <a:ext cx="215903" cy="208915"/>
            </a:xfrm>
            <a:custGeom>
              <a:avLst/>
              <a:gdLst/>
              <a:ahLst/>
              <a:cxnLst/>
              <a:rect l="0" t="0" r="0" b="0"/>
              <a:pathLst>
                <a:path w="215903" h="208915">
                  <a:moveTo>
                    <a:pt x="2" y="62308"/>
                  </a:moveTo>
                  <a:lnTo>
                    <a:pt x="2" y="62308"/>
                  </a:lnTo>
                  <a:lnTo>
                    <a:pt x="0" y="56219"/>
                  </a:lnTo>
                  <a:lnTo>
                    <a:pt x="5071" y="68971"/>
                  </a:lnTo>
                  <a:lnTo>
                    <a:pt x="10987" y="111210"/>
                  </a:lnTo>
                  <a:lnTo>
                    <a:pt x="14075" y="150646"/>
                  </a:lnTo>
                  <a:lnTo>
                    <a:pt x="18068" y="195155"/>
                  </a:lnTo>
                  <a:lnTo>
                    <a:pt x="18761" y="208914"/>
                  </a:lnTo>
                  <a:lnTo>
                    <a:pt x="19563" y="208024"/>
                  </a:lnTo>
                  <a:lnTo>
                    <a:pt x="22336" y="199507"/>
                  </a:lnTo>
                  <a:lnTo>
                    <a:pt x="24797" y="153014"/>
                  </a:lnTo>
                  <a:lnTo>
                    <a:pt x="25132" y="114851"/>
                  </a:lnTo>
                  <a:lnTo>
                    <a:pt x="25282" y="77664"/>
                  </a:lnTo>
                  <a:lnTo>
                    <a:pt x="27248" y="30639"/>
                  </a:lnTo>
                  <a:lnTo>
                    <a:pt x="32300" y="3771"/>
                  </a:lnTo>
                  <a:lnTo>
                    <a:pt x="34230" y="0"/>
                  </a:lnTo>
                  <a:lnTo>
                    <a:pt x="36227" y="1014"/>
                  </a:lnTo>
                  <a:lnTo>
                    <a:pt x="55187" y="45644"/>
                  </a:lnTo>
                  <a:lnTo>
                    <a:pt x="75306" y="66072"/>
                  </a:lnTo>
                  <a:lnTo>
                    <a:pt x="88504" y="74094"/>
                  </a:lnTo>
                  <a:lnTo>
                    <a:pt x="95692" y="75105"/>
                  </a:lnTo>
                  <a:lnTo>
                    <a:pt x="111205" y="72464"/>
                  </a:lnTo>
                  <a:lnTo>
                    <a:pt x="127507" y="60942"/>
                  </a:lnTo>
                  <a:lnTo>
                    <a:pt x="170718" y="18541"/>
                  </a:lnTo>
                  <a:lnTo>
                    <a:pt x="173786" y="17608"/>
                  </a:lnTo>
                  <a:lnTo>
                    <a:pt x="176535" y="18397"/>
                  </a:lnTo>
                  <a:lnTo>
                    <a:pt x="179076" y="20334"/>
                  </a:lnTo>
                  <a:lnTo>
                    <a:pt x="192272" y="60116"/>
                  </a:lnTo>
                  <a:lnTo>
                    <a:pt x="199963" y="97171"/>
                  </a:lnTo>
                  <a:lnTo>
                    <a:pt x="205933" y="143826"/>
                  </a:lnTo>
                  <a:lnTo>
                    <a:pt x="215902" y="176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7038"/>
            <p:cNvSpPr/>
            <p:nvPr>
              <p:custDataLst>
                <p:tags r:id="rId49"/>
              </p:custDataLst>
            </p:nvPr>
          </p:nvSpPr>
          <p:spPr>
            <a:xfrm>
              <a:off x="9769355" y="3811053"/>
              <a:ext cx="98546" cy="567135"/>
            </a:xfrm>
            <a:custGeom>
              <a:avLst/>
              <a:gdLst/>
              <a:ahLst/>
              <a:cxnLst/>
              <a:rect l="0" t="0" r="0" b="0"/>
              <a:pathLst>
                <a:path w="98546" h="567135">
                  <a:moveTo>
                    <a:pt x="98545" y="11647"/>
                  </a:moveTo>
                  <a:lnTo>
                    <a:pt x="98545" y="11647"/>
                  </a:lnTo>
                  <a:lnTo>
                    <a:pt x="84043" y="2919"/>
                  </a:lnTo>
                  <a:lnTo>
                    <a:pt x="70414" y="124"/>
                  </a:lnTo>
                  <a:lnTo>
                    <a:pt x="53992" y="0"/>
                  </a:lnTo>
                  <a:lnTo>
                    <a:pt x="44406" y="2472"/>
                  </a:lnTo>
                  <a:lnTo>
                    <a:pt x="24333" y="14573"/>
                  </a:lnTo>
                  <a:lnTo>
                    <a:pt x="7255" y="38306"/>
                  </a:lnTo>
                  <a:lnTo>
                    <a:pt x="0" y="71052"/>
                  </a:lnTo>
                  <a:lnTo>
                    <a:pt x="1221" y="114307"/>
                  </a:lnTo>
                  <a:lnTo>
                    <a:pt x="4254" y="148290"/>
                  </a:lnTo>
                  <a:lnTo>
                    <a:pt x="10071" y="183855"/>
                  </a:lnTo>
                  <a:lnTo>
                    <a:pt x="22064" y="218476"/>
                  </a:lnTo>
                  <a:lnTo>
                    <a:pt x="33038" y="256442"/>
                  </a:lnTo>
                  <a:lnTo>
                    <a:pt x="44033" y="297539"/>
                  </a:lnTo>
                  <a:lnTo>
                    <a:pt x="58324" y="341675"/>
                  </a:lnTo>
                  <a:lnTo>
                    <a:pt x="70321" y="383398"/>
                  </a:lnTo>
                  <a:lnTo>
                    <a:pt x="78946" y="423108"/>
                  </a:lnTo>
                  <a:lnTo>
                    <a:pt x="82779" y="461925"/>
                  </a:lnTo>
                  <a:lnTo>
                    <a:pt x="78195" y="509364"/>
                  </a:lnTo>
                  <a:lnTo>
                    <a:pt x="69744" y="531304"/>
                  </a:lnTo>
                  <a:lnTo>
                    <a:pt x="50445" y="559266"/>
                  </a:lnTo>
                  <a:lnTo>
                    <a:pt x="41653" y="565477"/>
                  </a:lnTo>
                  <a:lnTo>
                    <a:pt x="37336" y="567134"/>
                  </a:lnTo>
                  <a:lnTo>
                    <a:pt x="33750" y="566122"/>
                  </a:lnTo>
                  <a:lnTo>
                    <a:pt x="30652" y="563330"/>
                  </a:lnTo>
                  <a:lnTo>
                    <a:pt x="27885" y="559352"/>
                  </a:lnTo>
                  <a:lnTo>
                    <a:pt x="26744" y="555289"/>
                  </a:lnTo>
                  <a:lnTo>
                    <a:pt x="28695" y="538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7039"/>
            <p:cNvSpPr/>
            <p:nvPr>
              <p:custDataLst>
                <p:tags r:id="rId50"/>
              </p:custDataLst>
            </p:nvPr>
          </p:nvSpPr>
          <p:spPr>
            <a:xfrm>
              <a:off x="10617198" y="3771900"/>
              <a:ext cx="6353" cy="95251"/>
            </a:xfrm>
            <a:custGeom>
              <a:avLst/>
              <a:gdLst/>
              <a:ahLst/>
              <a:cxnLst/>
              <a:rect l="0" t="0" r="0" b="0"/>
              <a:pathLst>
                <a:path w="6353" h="95251">
                  <a:moveTo>
                    <a:pt x="2" y="0"/>
                  </a:moveTo>
                  <a:lnTo>
                    <a:pt x="2" y="0"/>
                  </a:lnTo>
                  <a:lnTo>
                    <a:pt x="0" y="40753"/>
                  </a:lnTo>
                  <a:lnTo>
                    <a:pt x="1883" y="80344"/>
                  </a:lnTo>
                  <a:lnTo>
                    <a:pt x="635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7040"/>
            <p:cNvSpPr/>
            <p:nvPr>
              <p:custDataLst>
                <p:tags r:id="rId51"/>
              </p:custDataLst>
            </p:nvPr>
          </p:nvSpPr>
          <p:spPr>
            <a:xfrm>
              <a:off x="10687050" y="3778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1" y="4075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7041"/>
            <p:cNvSpPr/>
            <p:nvPr>
              <p:custDataLst>
                <p:tags r:id="rId52"/>
              </p:custDataLst>
            </p:nvPr>
          </p:nvSpPr>
          <p:spPr>
            <a:xfrm>
              <a:off x="10756900" y="3746500"/>
              <a:ext cx="32287" cy="133351"/>
            </a:xfrm>
            <a:custGeom>
              <a:avLst/>
              <a:gdLst/>
              <a:ahLst/>
              <a:cxnLst/>
              <a:rect l="0" t="0" r="0" b="0"/>
              <a:pathLst>
                <a:path w="32287" h="133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663" y="43047"/>
                  </a:lnTo>
                  <a:lnTo>
                    <a:pt x="31897" y="72805"/>
                  </a:lnTo>
                  <a:lnTo>
                    <a:pt x="32286" y="93506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7042"/>
            <p:cNvSpPr/>
            <p:nvPr>
              <p:custDataLst>
                <p:tags r:id="rId53"/>
              </p:custDataLst>
            </p:nvPr>
          </p:nvSpPr>
          <p:spPr>
            <a:xfrm>
              <a:off x="10956620" y="3954708"/>
              <a:ext cx="447981" cy="364903"/>
            </a:xfrm>
            <a:custGeom>
              <a:avLst/>
              <a:gdLst/>
              <a:ahLst/>
              <a:cxnLst/>
              <a:rect l="0" t="0" r="0" b="0"/>
              <a:pathLst>
                <a:path w="447981" h="364903">
                  <a:moveTo>
                    <a:pt x="92380" y="236292"/>
                  </a:moveTo>
                  <a:lnTo>
                    <a:pt x="92380" y="236292"/>
                  </a:lnTo>
                  <a:lnTo>
                    <a:pt x="74703" y="204310"/>
                  </a:lnTo>
                  <a:lnTo>
                    <a:pt x="64769" y="195501"/>
                  </a:lnTo>
                  <a:lnTo>
                    <a:pt x="59156" y="192165"/>
                  </a:lnTo>
                  <a:lnTo>
                    <a:pt x="53297" y="191352"/>
                  </a:lnTo>
                  <a:lnTo>
                    <a:pt x="41144" y="194211"/>
                  </a:lnTo>
                  <a:lnTo>
                    <a:pt x="28685" y="205830"/>
                  </a:lnTo>
                  <a:lnTo>
                    <a:pt x="16799" y="225575"/>
                  </a:lnTo>
                  <a:lnTo>
                    <a:pt x="3583" y="271688"/>
                  </a:lnTo>
                  <a:lnTo>
                    <a:pt x="0" y="304704"/>
                  </a:lnTo>
                  <a:lnTo>
                    <a:pt x="5932" y="330668"/>
                  </a:lnTo>
                  <a:lnTo>
                    <a:pt x="17975" y="350203"/>
                  </a:lnTo>
                  <a:lnTo>
                    <a:pt x="32735" y="363590"/>
                  </a:lnTo>
                  <a:lnTo>
                    <a:pt x="41328" y="364902"/>
                  </a:lnTo>
                  <a:lnTo>
                    <a:pt x="60283" y="358833"/>
                  </a:lnTo>
                  <a:lnTo>
                    <a:pt x="78585" y="339203"/>
                  </a:lnTo>
                  <a:lnTo>
                    <a:pt x="96830" y="309546"/>
                  </a:lnTo>
                  <a:lnTo>
                    <a:pt x="116699" y="270496"/>
                  </a:lnTo>
                  <a:lnTo>
                    <a:pt x="125528" y="245689"/>
                  </a:lnTo>
                  <a:lnTo>
                    <a:pt x="133527" y="217862"/>
                  </a:lnTo>
                  <a:lnTo>
                    <a:pt x="140978" y="188022"/>
                  </a:lnTo>
                  <a:lnTo>
                    <a:pt x="147356" y="158956"/>
                  </a:lnTo>
                  <a:lnTo>
                    <a:pt x="153019" y="130407"/>
                  </a:lnTo>
                  <a:lnTo>
                    <a:pt x="158208" y="102202"/>
                  </a:lnTo>
                  <a:lnTo>
                    <a:pt x="163969" y="57692"/>
                  </a:lnTo>
                  <a:lnTo>
                    <a:pt x="165120" y="24976"/>
                  </a:lnTo>
                  <a:lnTo>
                    <a:pt x="160928" y="5731"/>
                  </a:lnTo>
                  <a:lnTo>
                    <a:pt x="157129" y="1446"/>
                  </a:lnTo>
                  <a:lnTo>
                    <a:pt x="152479" y="0"/>
                  </a:lnTo>
                  <a:lnTo>
                    <a:pt x="147263" y="447"/>
                  </a:lnTo>
                  <a:lnTo>
                    <a:pt x="135823" y="12233"/>
                  </a:lnTo>
                  <a:lnTo>
                    <a:pt x="124388" y="34405"/>
                  </a:lnTo>
                  <a:lnTo>
                    <a:pt x="114602" y="67777"/>
                  </a:lnTo>
                  <a:lnTo>
                    <a:pt x="109312" y="109891"/>
                  </a:lnTo>
                  <a:lnTo>
                    <a:pt x="107667" y="154714"/>
                  </a:lnTo>
                  <a:lnTo>
                    <a:pt x="109287" y="195801"/>
                  </a:lnTo>
                  <a:lnTo>
                    <a:pt x="116121" y="231467"/>
                  </a:lnTo>
                  <a:lnTo>
                    <a:pt x="131871" y="277431"/>
                  </a:lnTo>
                  <a:lnTo>
                    <a:pt x="145208" y="302553"/>
                  </a:lnTo>
                  <a:lnTo>
                    <a:pt x="162897" y="320774"/>
                  </a:lnTo>
                  <a:lnTo>
                    <a:pt x="171847" y="324363"/>
                  </a:lnTo>
                  <a:lnTo>
                    <a:pt x="180637" y="324640"/>
                  </a:lnTo>
                  <a:lnTo>
                    <a:pt x="189317" y="322707"/>
                  </a:lnTo>
                  <a:lnTo>
                    <a:pt x="221761" y="303132"/>
                  </a:lnTo>
                  <a:lnTo>
                    <a:pt x="254816" y="271619"/>
                  </a:lnTo>
                  <a:lnTo>
                    <a:pt x="280210" y="225357"/>
                  </a:lnTo>
                  <a:lnTo>
                    <a:pt x="297767" y="178175"/>
                  </a:lnTo>
                  <a:lnTo>
                    <a:pt x="301796" y="136287"/>
                  </a:lnTo>
                  <a:lnTo>
                    <a:pt x="296226" y="117527"/>
                  </a:lnTo>
                  <a:lnTo>
                    <a:pt x="291776" y="110549"/>
                  </a:lnTo>
                  <a:lnTo>
                    <a:pt x="286694" y="106602"/>
                  </a:lnTo>
                  <a:lnTo>
                    <a:pt x="281189" y="104676"/>
                  </a:lnTo>
                  <a:lnTo>
                    <a:pt x="275404" y="104098"/>
                  </a:lnTo>
                  <a:lnTo>
                    <a:pt x="261446" y="112863"/>
                  </a:lnTo>
                  <a:lnTo>
                    <a:pt x="246543" y="129930"/>
                  </a:lnTo>
                  <a:lnTo>
                    <a:pt x="226958" y="168715"/>
                  </a:lnTo>
                  <a:lnTo>
                    <a:pt x="216633" y="202024"/>
                  </a:lnTo>
                  <a:lnTo>
                    <a:pt x="214868" y="237995"/>
                  </a:lnTo>
                  <a:lnTo>
                    <a:pt x="218785" y="272327"/>
                  </a:lnTo>
                  <a:lnTo>
                    <a:pt x="225230" y="299344"/>
                  </a:lnTo>
                  <a:lnTo>
                    <a:pt x="234681" y="315586"/>
                  </a:lnTo>
                  <a:lnTo>
                    <a:pt x="240164" y="320904"/>
                  </a:lnTo>
                  <a:lnTo>
                    <a:pt x="253782" y="326814"/>
                  </a:lnTo>
                  <a:lnTo>
                    <a:pt x="261365" y="328390"/>
                  </a:lnTo>
                  <a:lnTo>
                    <a:pt x="269947" y="325913"/>
                  </a:lnTo>
                  <a:lnTo>
                    <a:pt x="288891" y="313753"/>
                  </a:lnTo>
                  <a:lnTo>
                    <a:pt x="316018" y="283703"/>
                  </a:lnTo>
                  <a:lnTo>
                    <a:pt x="338560" y="237874"/>
                  </a:lnTo>
                  <a:lnTo>
                    <a:pt x="348312" y="200541"/>
                  </a:lnTo>
                  <a:lnTo>
                    <a:pt x="352883" y="161136"/>
                  </a:lnTo>
                  <a:lnTo>
                    <a:pt x="350212" y="122456"/>
                  </a:lnTo>
                  <a:lnTo>
                    <a:pt x="334031" y="75093"/>
                  </a:lnTo>
                  <a:lnTo>
                    <a:pt x="324743" y="64620"/>
                  </a:lnTo>
                  <a:lnTo>
                    <a:pt x="301251" y="51103"/>
                  </a:lnTo>
                  <a:lnTo>
                    <a:pt x="276228" y="50268"/>
                  </a:lnTo>
                  <a:lnTo>
                    <a:pt x="263628" y="53010"/>
                  </a:lnTo>
                  <a:lnTo>
                    <a:pt x="243984" y="65463"/>
                  </a:lnTo>
                  <a:lnTo>
                    <a:pt x="235784" y="73723"/>
                  </a:lnTo>
                  <a:lnTo>
                    <a:pt x="226670" y="94189"/>
                  </a:lnTo>
                  <a:lnTo>
                    <a:pt x="224239" y="105573"/>
                  </a:lnTo>
                  <a:lnTo>
                    <a:pt x="225442" y="115985"/>
                  </a:lnTo>
                  <a:lnTo>
                    <a:pt x="234304" y="135080"/>
                  </a:lnTo>
                  <a:lnTo>
                    <a:pt x="257056" y="151092"/>
                  </a:lnTo>
                  <a:lnTo>
                    <a:pt x="290454" y="163148"/>
                  </a:lnTo>
                  <a:lnTo>
                    <a:pt x="333516" y="168505"/>
                  </a:lnTo>
                  <a:lnTo>
                    <a:pt x="378998" y="167124"/>
                  </a:lnTo>
                  <a:lnTo>
                    <a:pt x="417319" y="163217"/>
                  </a:lnTo>
                  <a:lnTo>
                    <a:pt x="447980" y="160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1087"/>
          <p:cNvGrpSpPr/>
          <p:nvPr/>
        </p:nvGrpSpPr>
        <p:grpSpPr>
          <a:xfrm>
            <a:off x="4648200" y="5902897"/>
            <a:ext cx="273051" cy="141421"/>
            <a:chOff x="4648200" y="5902897"/>
            <a:chExt cx="273051" cy="141421"/>
          </a:xfrm>
        </p:grpSpPr>
        <p:sp>
          <p:nvSpPr>
            <p:cNvPr id="387" name="SMARTInkShape-7043"/>
            <p:cNvSpPr/>
            <p:nvPr>
              <p:custDataLst>
                <p:tags r:id="rId39"/>
              </p:custDataLst>
            </p:nvPr>
          </p:nvSpPr>
          <p:spPr>
            <a:xfrm>
              <a:off x="4693202" y="6019800"/>
              <a:ext cx="228049" cy="24518"/>
            </a:xfrm>
            <a:custGeom>
              <a:avLst/>
              <a:gdLst/>
              <a:ahLst/>
              <a:cxnLst/>
              <a:rect l="0" t="0" r="0" b="0"/>
              <a:pathLst>
                <a:path w="228049" h="24518">
                  <a:moveTo>
                    <a:pt x="18498" y="19050"/>
                  </a:moveTo>
                  <a:lnTo>
                    <a:pt x="18498" y="19050"/>
                  </a:lnTo>
                  <a:lnTo>
                    <a:pt x="275" y="24076"/>
                  </a:lnTo>
                  <a:lnTo>
                    <a:pt x="0" y="24517"/>
                  </a:lnTo>
                  <a:lnTo>
                    <a:pt x="38439" y="18376"/>
                  </a:lnTo>
                  <a:lnTo>
                    <a:pt x="73927" y="14517"/>
                  </a:lnTo>
                  <a:lnTo>
                    <a:pt x="115570" y="10451"/>
                  </a:lnTo>
                  <a:lnTo>
                    <a:pt x="159948" y="6291"/>
                  </a:lnTo>
                  <a:lnTo>
                    <a:pt x="197781" y="2795"/>
                  </a:lnTo>
                  <a:lnTo>
                    <a:pt x="2280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7044"/>
            <p:cNvSpPr/>
            <p:nvPr>
              <p:custDataLst>
                <p:tags r:id="rId40"/>
              </p:custDataLst>
            </p:nvPr>
          </p:nvSpPr>
          <p:spPr>
            <a:xfrm>
              <a:off x="4648200" y="5902897"/>
              <a:ext cx="209551" cy="21654"/>
            </a:xfrm>
            <a:custGeom>
              <a:avLst/>
              <a:gdLst/>
              <a:ahLst/>
              <a:cxnLst/>
              <a:rect l="0" t="0" r="0" b="0"/>
              <a:pathLst>
                <a:path w="209551" h="21654">
                  <a:moveTo>
                    <a:pt x="0" y="21653"/>
                  </a:moveTo>
                  <a:lnTo>
                    <a:pt x="0" y="21653"/>
                  </a:lnTo>
                  <a:lnTo>
                    <a:pt x="13667" y="16583"/>
                  </a:lnTo>
                  <a:lnTo>
                    <a:pt x="47715" y="10821"/>
                  </a:lnTo>
                  <a:lnTo>
                    <a:pt x="93238" y="4646"/>
                  </a:lnTo>
                  <a:lnTo>
                    <a:pt x="125871" y="453"/>
                  </a:lnTo>
                  <a:lnTo>
                    <a:pt x="159189" y="0"/>
                  </a:lnTo>
                  <a:lnTo>
                    <a:pt x="209550" y="2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SMARTInkShape-Group1088"/>
          <p:cNvGrpSpPr/>
          <p:nvPr/>
        </p:nvGrpSpPr>
        <p:grpSpPr>
          <a:xfrm>
            <a:off x="5264654" y="5761655"/>
            <a:ext cx="450347" cy="257726"/>
            <a:chOff x="5264654" y="5761655"/>
            <a:chExt cx="450347" cy="257726"/>
          </a:xfrm>
        </p:grpSpPr>
        <p:sp>
          <p:nvSpPr>
            <p:cNvPr id="390" name="SMARTInkShape-7045"/>
            <p:cNvSpPr/>
            <p:nvPr>
              <p:custDataLst>
                <p:tags r:id="rId37"/>
              </p:custDataLst>
            </p:nvPr>
          </p:nvSpPr>
          <p:spPr>
            <a:xfrm>
              <a:off x="5264654" y="5761655"/>
              <a:ext cx="278897" cy="257726"/>
            </a:xfrm>
            <a:custGeom>
              <a:avLst/>
              <a:gdLst/>
              <a:ahLst/>
              <a:cxnLst/>
              <a:rect l="0" t="0" r="0" b="0"/>
              <a:pathLst>
                <a:path w="278897" h="257726">
                  <a:moveTo>
                    <a:pt x="177296" y="35895"/>
                  </a:moveTo>
                  <a:lnTo>
                    <a:pt x="177296" y="35895"/>
                  </a:lnTo>
                  <a:lnTo>
                    <a:pt x="177296" y="23686"/>
                  </a:lnTo>
                  <a:lnTo>
                    <a:pt x="175414" y="18003"/>
                  </a:lnTo>
                  <a:lnTo>
                    <a:pt x="168457" y="5236"/>
                  </a:lnTo>
                  <a:lnTo>
                    <a:pt x="165759" y="2756"/>
                  </a:lnTo>
                  <a:lnTo>
                    <a:pt x="158998" y="0"/>
                  </a:lnTo>
                  <a:lnTo>
                    <a:pt x="133775" y="5190"/>
                  </a:lnTo>
                  <a:lnTo>
                    <a:pt x="96119" y="22406"/>
                  </a:lnTo>
                  <a:lnTo>
                    <a:pt x="57053" y="52124"/>
                  </a:lnTo>
                  <a:lnTo>
                    <a:pt x="25408" y="94482"/>
                  </a:lnTo>
                  <a:lnTo>
                    <a:pt x="10777" y="126374"/>
                  </a:lnTo>
                  <a:lnTo>
                    <a:pt x="1688" y="157952"/>
                  </a:lnTo>
                  <a:lnTo>
                    <a:pt x="0" y="186098"/>
                  </a:lnTo>
                  <a:lnTo>
                    <a:pt x="7246" y="210838"/>
                  </a:lnTo>
                  <a:lnTo>
                    <a:pt x="13129" y="222373"/>
                  </a:lnTo>
                  <a:lnTo>
                    <a:pt x="32837" y="238954"/>
                  </a:lnTo>
                  <a:lnTo>
                    <a:pt x="60175" y="250321"/>
                  </a:lnTo>
                  <a:lnTo>
                    <a:pt x="95844" y="257725"/>
                  </a:lnTo>
                  <a:lnTo>
                    <a:pt x="138978" y="257725"/>
                  </a:lnTo>
                  <a:lnTo>
                    <a:pt x="185666" y="253019"/>
                  </a:lnTo>
                  <a:lnTo>
                    <a:pt x="232286" y="246224"/>
                  </a:lnTo>
                  <a:lnTo>
                    <a:pt x="278896" y="239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7046"/>
            <p:cNvSpPr/>
            <p:nvPr>
              <p:custDataLst>
                <p:tags r:id="rId38"/>
              </p:custDataLst>
            </p:nvPr>
          </p:nvSpPr>
          <p:spPr>
            <a:xfrm>
              <a:off x="5708650" y="5975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1089"/>
          <p:cNvGrpSpPr/>
          <p:nvPr/>
        </p:nvGrpSpPr>
        <p:grpSpPr>
          <a:xfrm>
            <a:off x="6223000" y="5413328"/>
            <a:ext cx="508001" cy="936673"/>
            <a:chOff x="6223000" y="5413328"/>
            <a:chExt cx="508001" cy="936673"/>
          </a:xfrm>
        </p:grpSpPr>
        <p:sp>
          <p:nvSpPr>
            <p:cNvPr id="393" name="SMARTInkShape-7047"/>
            <p:cNvSpPr/>
            <p:nvPr>
              <p:custDataLst>
                <p:tags r:id="rId31"/>
              </p:custDataLst>
            </p:nvPr>
          </p:nvSpPr>
          <p:spPr>
            <a:xfrm>
              <a:off x="6270837" y="5703013"/>
              <a:ext cx="269664" cy="268576"/>
            </a:xfrm>
            <a:custGeom>
              <a:avLst/>
              <a:gdLst/>
              <a:ahLst/>
              <a:cxnLst/>
              <a:rect l="0" t="0" r="0" b="0"/>
              <a:pathLst>
                <a:path w="269664" h="268576">
                  <a:moveTo>
                    <a:pt x="136313" y="11987"/>
                  </a:moveTo>
                  <a:lnTo>
                    <a:pt x="136313" y="11987"/>
                  </a:lnTo>
                  <a:lnTo>
                    <a:pt x="132942" y="8616"/>
                  </a:lnTo>
                  <a:lnTo>
                    <a:pt x="127524" y="6961"/>
                  </a:lnTo>
                  <a:lnTo>
                    <a:pt x="119708" y="6931"/>
                  </a:lnTo>
                  <a:lnTo>
                    <a:pt x="109175" y="9269"/>
                  </a:lnTo>
                  <a:lnTo>
                    <a:pt x="87978" y="21295"/>
                  </a:lnTo>
                  <a:lnTo>
                    <a:pt x="52206" y="66172"/>
                  </a:lnTo>
                  <a:lnTo>
                    <a:pt x="29783" y="103771"/>
                  </a:lnTo>
                  <a:lnTo>
                    <a:pt x="11615" y="146191"/>
                  </a:lnTo>
                  <a:lnTo>
                    <a:pt x="1058" y="188160"/>
                  </a:lnTo>
                  <a:lnTo>
                    <a:pt x="0" y="213758"/>
                  </a:lnTo>
                  <a:lnTo>
                    <a:pt x="4233" y="236893"/>
                  </a:lnTo>
                  <a:lnTo>
                    <a:pt x="14582" y="253291"/>
                  </a:lnTo>
                  <a:lnTo>
                    <a:pt x="21292" y="259640"/>
                  </a:lnTo>
                  <a:lnTo>
                    <a:pt x="36274" y="266694"/>
                  </a:lnTo>
                  <a:lnTo>
                    <a:pt x="44220" y="268575"/>
                  </a:lnTo>
                  <a:lnTo>
                    <a:pt x="64338" y="265020"/>
                  </a:lnTo>
                  <a:lnTo>
                    <a:pt x="111748" y="242121"/>
                  </a:lnTo>
                  <a:lnTo>
                    <a:pt x="142518" y="218621"/>
                  </a:lnTo>
                  <a:lnTo>
                    <a:pt x="172424" y="175963"/>
                  </a:lnTo>
                  <a:lnTo>
                    <a:pt x="186603" y="142103"/>
                  </a:lnTo>
                  <a:lnTo>
                    <a:pt x="190019" y="101418"/>
                  </a:lnTo>
                  <a:lnTo>
                    <a:pt x="182016" y="60200"/>
                  </a:lnTo>
                  <a:lnTo>
                    <a:pt x="165847" y="29879"/>
                  </a:lnTo>
                  <a:lnTo>
                    <a:pt x="151321" y="14294"/>
                  </a:lnTo>
                  <a:lnTo>
                    <a:pt x="127276" y="363"/>
                  </a:lnTo>
                  <a:lnTo>
                    <a:pt x="108778" y="0"/>
                  </a:lnTo>
                  <a:lnTo>
                    <a:pt x="78530" y="9612"/>
                  </a:lnTo>
                  <a:lnTo>
                    <a:pt x="43446" y="31822"/>
                  </a:lnTo>
                  <a:lnTo>
                    <a:pt x="29461" y="50320"/>
                  </a:lnTo>
                  <a:lnTo>
                    <a:pt x="27205" y="61009"/>
                  </a:lnTo>
                  <a:lnTo>
                    <a:pt x="27591" y="65835"/>
                  </a:lnTo>
                  <a:lnTo>
                    <a:pt x="33664" y="76842"/>
                  </a:lnTo>
                  <a:lnTo>
                    <a:pt x="38248" y="82740"/>
                  </a:lnTo>
                  <a:lnTo>
                    <a:pt x="54628" y="91174"/>
                  </a:lnTo>
                  <a:lnTo>
                    <a:pt x="89533" y="99891"/>
                  </a:lnTo>
                  <a:lnTo>
                    <a:pt x="134916" y="103179"/>
                  </a:lnTo>
                  <a:lnTo>
                    <a:pt x="168854" y="101200"/>
                  </a:lnTo>
                  <a:lnTo>
                    <a:pt x="215020" y="96119"/>
                  </a:lnTo>
                  <a:lnTo>
                    <a:pt x="269663" y="88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7048"/>
            <p:cNvSpPr/>
            <p:nvPr>
              <p:custDataLst>
                <p:tags r:id="rId32"/>
              </p:custDataLst>
            </p:nvPr>
          </p:nvSpPr>
          <p:spPr>
            <a:xfrm>
              <a:off x="6413500" y="55245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25417" y="1324"/>
                  </a:lnTo>
                  <a:lnTo>
                    <a:pt x="72099" y="17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7049"/>
            <p:cNvSpPr/>
            <p:nvPr>
              <p:custDataLst>
                <p:tags r:id="rId33"/>
              </p:custDataLst>
            </p:nvPr>
          </p:nvSpPr>
          <p:spPr>
            <a:xfrm>
              <a:off x="6597650" y="5413328"/>
              <a:ext cx="133351" cy="139588"/>
            </a:xfrm>
            <a:custGeom>
              <a:avLst/>
              <a:gdLst/>
              <a:ahLst/>
              <a:cxnLst/>
              <a:rect l="0" t="0" r="0" b="0"/>
              <a:pathLst>
                <a:path w="133351" h="139588">
                  <a:moveTo>
                    <a:pt x="0" y="28622"/>
                  </a:moveTo>
                  <a:lnTo>
                    <a:pt x="0" y="28622"/>
                  </a:lnTo>
                  <a:lnTo>
                    <a:pt x="0" y="25251"/>
                  </a:lnTo>
                  <a:lnTo>
                    <a:pt x="1881" y="21715"/>
                  </a:lnTo>
                  <a:lnTo>
                    <a:pt x="3370" y="19783"/>
                  </a:lnTo>
                  <a:lnTo>
                    <a:pt x="4363" y="19201"/>
                  </a:lnTo>
                  <a:lnTo>
                    <a:pt x="5026" y="19519"/>
                  </a:lnTo>
                  <a:lnTo>
                    <a:pt x="13140" y="46515"/>
                  </a:lnTo>
                  <a:lnTo>
                    <a:pt x="17883" y="84681"/>
                  </a:lnTo>
                  <a:lnTo>
                    <a:pt x="18948" y="131665"/>
                  </a:lnTo>
                  <a:lnTo>
                    <a:pt x="19020" y="139587"/>
                  </a:lnTo>
                  <a:lnTo>
                    <a:pt x="25956" y="97602"/>
                  </a:lnTo>
                  <a:lnTo>
                    <a:pt x="33977" y="50871"/>
                  </a:lnTo>
                  <a:lnTo>
                    <a:pt x="52043" y="7431"/>
                  </a:lnTo>
                  <a:lnTo>
                    <a:pt x="55156" y="3911"/>
                  </a:lnTo>
                  <a:lnTo>
                    <a:pt x="62378" y="0"/>
                  </a:lnTo>
                  <a:lnTo>
                    <a:pt x="81119" y="1171"/>
                  </a:lnTo>
                  <a:lnTo>
                    <a:pt x="94614" y="7954"/>
                  </a:lnTo>
                  <a:lnTo>
                    <a:pt x="106962" y="18731"/>
                  </a:lnTo>
                  <a:lnTo>
                    <a:pt x="121141" y="40665"/>
                  </a:lnTo>
                  <a:lnTo>
                    <a:pt x="127453" y="56787"/>
                  </a:lnTo>
                  <a:lnTo>
                    <a:pt x="128848" y="73360"/>
                  </a:lnTo>
                  <a:lnTo>
                    <a:pt x="129429" y="96676"/>
                  </a:lnTo>
                  <a:lnTo>
                    <a:pt x="133350" y="117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7050"/>
            <p:cNvSpPr/>
            <p:nvPr>
              <p:custDataLst>
                <p:tags r:id="rId34"/>
              </p:custDataLst>
            </p:nvPr>
          </p:nvSpPr>
          <p:spPr>
            <a:xfrm>
              <a:off x="6223000" y="6040565"/>
              <a:ext cx="488951" cy="42736"/>
            </a:xfrm>
            <a:custGeom>
              <a:avLst/>
              <a:gdLst/>
              <a:ahLst/>
              <a:cxnLst/>
              <a:rect l="0" t="0" r="0" b="0"/>
              <a:pathLst>
                <a:path w="488951" h="42736">
                  <a:moveTo>
                    <a:pt x="0" y="42735"/>
                  </a:moveTo>
                  <a:lnTo>
                    <a:pt x="0" y="42735"/>
                  </a:lnTo>
                  <a:lnTo>
                    <a:pt x="38296" y="37665"/>
                  </a:lnTo>
                  <a:lnTo>
                    <a:pt x="69231" y="33896"/>
                  </a:lnTo>
                  <a:lnTo>
                    <a:pt x="113554" y="29870"/>
                  </a:lnTo>
                  <a:lnTo>
                    <a:pt x="139202" y="27808"/>
                  </a:lnTo>
                  <a:lnTo>
                    <a:pt x="166884" y="25728"/>
                  </a:lnTo>
                  <a:lnTo>
                    <a:pt x="195924" y="23637"/>
                  </a:lnTo>
                  <a:lnTo>
                    <a:pt x="225866" y="21535"/>
                  </a:lnTo>
                  <a:lnTo>
                    <a:pt x="256411" y="18723"/>
                  </a:lnTo>
                  <a:lnTo>
                    <a:pt x="287357" y="15439"/>
                  </a:lnTo>
                  <a:lnTo>
                    <a:pt x="318571" y="11838"/>
                  </a:lnTo>
                  <a:lnTo>
                    <a:pt x="347143" y="8730"/>
                  </a:lnTo>
                  <a:lnTo>
                    <a:pt x="373951" y="5954"/>
                  </a:lnTo>
                  <a:lnTo>
                    <a:pt x="420906" y="1694"/>
                  </a:lnTo>
                  <a:lnTo>
                    <a:pt x="466907" y="0"/>
                  </a:lnTo>
                  <a:lnTo>
                    <a:pt x="488950" y="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7051"/>
            <p:cNvSpPr/>
            <p:nvPr>
              <p:custDataLst>
                <p:tags r:id="rId35"/>
              </p:custDataLst>
            </p:nvPr>
          </p:nvSpPr>
          <p:spPr>
            <a:xfrm>
              <a:off x="6254750" y="62865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9345" y="15679"/>
                  </a:lnTo>
                  <a:lnTo>
                    <a:pt x="78981" y="821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7052"/>
            <p:cNvSpPr/>
            <p:nvPr>
              <p:custDataLst>
                <p:tags r:id="rId36"/>
              </p:custDataLst>
            </p:nvPr>
          </p:nvSpPr>
          <p:spPr>
            <a:xfrm>
              <a:off x="6438900" y="6199744"/>
              <a:ext cx="118769" cy="150257"/>
            </a:xfrm>
            <a:custGeom>
              <a:avLst/>
              <a:gdLst/>
              <a:ahLst/>
              <a:cxnLst/>
              <a:rect l="0" t="0" r="0" b="0"/>
              <a:pathLst>
                <a:path w="118769" h="150257">
                  <a:moveTo>
                    <a:pt x="0" y="29606"/>
                  </a:moveTo>
                  <a:lnTo>
                    <a:pt x="0" y="29606"/>
                  </a:lnTo>
                  <a:lnTo>
                    <a:pt x="0" y="25947"/>
                  </a:lnTo>
                  <a:lnTo>
                    <a:pt x="0" y="39098"/>
                  </a:lnTo>
                  <a:lnTo>
                    <a:pt x="10935" y="86541"/>
                  </a:lnTo>
                  <a:lnTo>
                    <a:pt x="12655" y="123570"/>
                  </a:lnTo>
                  <a:lnTo>
                    <a:pt x="9316" y="117733"/>
                  </a:lnTo>
                  <a:lnTo>
                    <a:pt x="2572" y="91567"/>
                  </a:lnTo>
                  <a:lnTo>
                    <a:pt x="2389" y="50861"/>
                  </a:lnTo>
                  <a:lnTo>
                    <a:pt x="8938" y="18595"/>
                  </a:lnTo>
                  <a:lnTo>
                    <a:pt x="12309" y="13094"/>
                  </a:lnTo>
                  <a:lnTo>
                    <a:pt x="21699" y="5097"/>
                  </a:lnTo>
                  <a:lnTo>
                    <a:pt x="34809" y="1075"/>
                  </a:lnTo>
                  <a:lnTo>
                    <a:pt x="42256" y="0"/>
                  </a:lnTo>
                  <a:lnTo>
                    <a:pt x="58057" y="4454"/>
                  </a:lnTo>
                  <a:lnTo>
                    <a:pt x="73780" y="14899"/>
                  </a:lnTo>
                  <a:lnTo>
                    <a:pt x="104261" y="56997"/>
                  </a:lnTo>
                  <a:lnTo>
                    <a:pt x="116681" y="96035"/>
                  </a:lnTo>
                  <a:lnTo>
                    <a:pt x="118768" y="125096"/>
                  </a:lnTo>
                  <a:lnTo>
                    <a:pt x="114300" y="150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1090"/>
          <p:cNvGrpSpPr/>
          <p:nvPr/>
        </p:nvGrpSpPr>
        <p:grpSpPr>
          <a:xfrm>
            <a:off x="7108929" y="5341213"/>
            <a:ext cx="425373" cy="1023076"/>
            <a:chOff x="7108929" y="5341213"/>
            <a:chExt cx="425373" cy="1023076"/>
          </a:xfrm>
        </p:grpSpPr>
        <p:sp>
          <p:nvSpPr>
            <p:cNvPr id="400" name="SMARTInkShape-7053"/>
            <p:cNvSpPr/>
            <p:nvPr>
              <p:custDataLst>
                <p:tags r:id="rId28"/>
              </p:custDataLst>
            </p:nvPr>
          </p:nvSpPr>
          <p:spPr>
            <a:xfrm>
              <a:off x="7258050" y="6102768"/>
              <a:ext cx="276252" cy="219306"/>
            </a:xfrm>
            <a:custGeom>
              <a:avLst/>
              <a:gdLst/>
              <a:ahLst/>
              <a:cxnLst/>
              <a:rect l="0" t="0" r="0" b="0"/>
              <a:pathLst>
                <a:path w="276252" h="219306">
                  <a:moveTo>
                    <a:pt x="0" y="126582"/>
                  </a:moveTo>
                  <a:lnTo>
                    <a:pt x="0" y="126582"/>
                  </a:lnTo>
                  <a:lnTo>
                    <a:pt x="0" y="102849"/>
                  </a:lnTo>
                  <a:lnTo>
                    <a:pt x="0" y="144617"/>
                  </a:lnTo>
                  <a:lnTo>
                    <a:pt x="0" y="187373"/>
                  </a:lnTo>
                  <a:lnTo>
                    <a:pt x="0" y="213301"/>
                  </a:lnTo>
                  <a:lnTo>
                    <a:pt x="705" y="216144"/>
                  </a:lnTo>
                  <a:lnTo>
                    <a:pt x="1881" y="218040"/>
                  </a:lnTo>
                  <a:lnTo>
                    <a:pt x="3370" y="219305"/>
                  </a:lnTo>
                  <a:lnTo>
                    <a:pt x="4363" y="217325"/>
                  </a:lnTo>
                  <a:lnTo>
                    <a:pt x="9459" y="176144"/>
                  </a:lnTo>
                  <a:lnTo>
                    <a:pt x="15110" y="128802"/>
                  </a:lnTo>
                  <a:lnTo>
                    <a:pt x="24624" y="81299"/>
                  </a:lnTo>
                  <a:lnTo>
                    <a:pt x="36380" y="42688"/>
                  </a:lnTo>
                  <a:lnTo>
                    <a:pt x="48800" y="19018"/>
                  </a:lnTo>
                  <a:lnTo>
                    <a:pt x="55320" y="11747"/>
                  </a:lnTo>
                  <a:lnTo>
                    <a:pt x="58047" y="9810"/>
                  </a:lnTo>
                  <a:lnTo>
                    <a:pt x="61275" y="12751"/>
                  </a:lnTo>
                  <a:lnTo>
                    <a:pt x="80697" y="55930"/>
                  </a:lnTo>
                  <a:lnTo>
                    <a:pt x="111322" y="102651"/>
                  </a:lnTo>
                  <a:lnTo>
                    <a:pt x="117254" y="104983"/>
                  </a:lnTo>
                  <a:lnTo>
                    <a:pt x="131370" y="103813"/>
                  </a:lnTo>
                  <a:lnTo>
                    <a:pt x="145171" y="92944"/>
                  </a:lnTo>
                  <a:lnTo>
                    <a:pt x="171276" y="53850"/>
                  </a:lnTo>
                  <a:lnTo>
                    <a:pt x="201295" y="10430"/>
                  </a:lnTo>
                  <a:lnTo>
                    <a:pt x="206164" y="4696"/>
                  </a:lnTo>
                  <a:lnTo>
                    <a:pt x="210820" y="1581"/>
                  </a:lnTo>
                  <a:lnTo>
                    <a:pt x="215336" y="210"/>
                  </a:lnTo>
                  <a:lnTo>
                    <a:pt x="219756" y="0"/>
                  </a:lnTo>
                  <a:lnTo>
                    <a:pt x="230314" y="9176"/>
                  </a:lnTo>
                  <a:lnTo>
                    <a:pt x="248157" y="39819"/>
                  </a:lnTo>
                  <a:lnTo>
                    <a:pt x="264969" y="84647"/>
                  </a:lnTo>
                  <a:lnTo>
                    <a:pt x="275124" y="131795"/>
                  </a:lnTo>
                  <a:lnTo>
                    <a:pt x="276251" y="171400"/>
                  </a:lnTo>
                  <a:lnTo>
                    <a:pt x="273050" y="202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7054"/>
            <p:cNvSpPr/>
            <p:nvPr>
              <p:custDataLst>
                <p:tags r:id="rId29"/>
              </p:custDataLst>
            </p:nvPr>
          </p:nvSpPr>
          <p:spPr>
            <a:xfrm>
              <a:off x="7108929" y="5499100"/>
              <a:ext cx="34822" cy="865189"/>
            </a:xfrm>
            <a:custGeom>
              <a:avLst/>
              <a:gdLst/>
              <a:ahLst/>
              <a:cxnLst/>
              <a:rect l="0" t="0" r="0" b="0"/>
              <a:pathLst>
                <a:path w="34822" h="865189">
                  <a:moveTo>
                    <a:pt x="9421" y="0"/>
                  </a:moveTo>
                  <a:lnTo>
                    <a:pt x="9421" y="0"/>
                  </a:lnTo>
                  <a:lnTo>
                    <a:pt x="4352" y="38309"/>
                  </a:lnTo>
                  <a:lnTo>
                    <a:pt x="582" y="75353"/>
                  </a:lnTo>
                  <a:lnTo>
                    <a:pt x="0" y="98918"/>
                  </a:lnTo>
                  <a:lnTo>
                    <a:pt x="318" y="125212"/>
                  </a:lnTo>
                  <a:lnTo>
                    <a:pt x="1237" y="153325"/>
                  </a:lnTo>
                  <a:lnTo>
                    <a:pt x="2553" y="185472"/>
                  </a:lnTo>
                  <a:lnTo>
                    <a:pt x="4136" y="220309"/>
                  </a:lnTo>
                  <a:lnTo>
                    <a:pt x="5897" y="256939"/>
                  </a:lnTo>
                  <a:lnTo>
                    <a:pt x="8483" y="294765"/>
                  </a:lnTo>
                  <a:lnTo>
                    <a:pt x="11618" y="333389"/>
                  </a:lnTo>
                  <a:lnTo>
                    <a:pt x="15119" y="372542"/>
                  </a:lnTo>
                  <a:lnTo>
                    <a:pt x="18158" y="413461"/>
                  </a:lnTo>
                  <a:lnTo>
                    <a:pt x="20890" y="455557"/>
                  </a:lnTo>
                  <a:lnTo>
                    <a:pt x="23417" y="498439"/>
                  </a:lnTo>
                  <a:lnTo>
                    <a:pt x="25102" y="541136"/>
                  </a:lnTo>
                  <a:lnTo>
                    <a:pt x="26225" y="583713"/>
                  </a:lnTo>
                  <a:lnTo>
                    <a:pt x="26973" y="626209"/>
                  </a:lnTo>
                  <a:lnTo>
                    <a:pt x="27473" y="664417"/>
                  </a:lnTo>
                  <a:lnTo>
                    <a:pt x="27805" y="699767"/>
                  </a:lnTo>
                  <a:lnTo>
                    <a:pt x="28027" y="733211"/>
                  </a:lnTo>
                  <a:lnTo>
                    <a:pt x="28880" y="761152"/>
                  </a:lnTo>
                  <a:lnTo>
                    <a:pt x="31710" y="807249"/>
                  </a:lnTo>
                  <a:lnTo>
                    <a:pt x="33899" y="848079"/>
                  </a:lnTo>
                  <a:lnTo>
                    <a:pt x="34699" y="865188"/>
                  </a:lnTo>
                  <a:lnTo>
                    <a:pt x="34821" y="838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7055"/>
            <p:cNvSpPr/>
            <p:nvPr>
              <p:custDataLst>
                <p:tags r:id="rId30"/>
              </p:custDataLst>
            </p:nvPr>
          </p:nvSpPr>
          <p:spPr>
            <a:xfrm>
              <a:off x="7261006" y="5341213"/>
              <a:ext cx="176732" cy="103117"/>
            </a:xfrm>
            <a:custGeom>
              <a:avLst/>
              <a:gdLst/>
              <a:ahLst/>
              <a:cxnLst/>
              <a:rect l="0" t="0" r="0" b="0"/>
              <a:pathLst>
                <a:path w="176732" h="103117">
                  <a:moveTo>
                    <a:pt x="117694" y="37237"/>
                  </a:moveTo>
                  <a:lnTo>
                    <a:pt x="117694" y="37237"/>
                  </a:lnTo>
                  <a:lnTo>
                    <a:pt x="117694" y="31770"/>
                  </a:lnTo>
                  <a:lnTo>
                    <a:pt x="85091" y="72973"/>
                  </a:lnTo>
                  <a:lnTo>
                    <a:pt x="66641" y="93685"/>
                  </a:lnTo>
                  <a:lnTo>
                    <a:pt x="52200" y="101132"/>
                  </a:lnTo>
                  <a:lnTo>
                    <a:pt x="44398" y="103116"/>
                  </a:lnTo>
                  <a:lnTo>
                    <a:pt x="37080" y="102323"/>
                  </a:lnTo>
                  <a:lnTo>
                    <a:pt x="23304" y="95797"/>
                  </a:lnTo>
                  <a:lnTo>
                    <a:pt x="7019" y="76852"/>
                  </a:lnTo>
                  <a:lnTo>
                    <a:pt x="0" y="46623"/>
                  </a:lnTo>
                  <a:lnTo>
                    <a:pt x="2120" y="26827"/>
                  </a:lnTo>
                  <a:lnTo>
                    <a:pt x="7767" y="11444"/>
                  </a:lnTo>
                  <a:lnTo>
                    <a:pt x="11248" y="7342"/>
                  </a:lnTo>
                  <a:lnTo>
                    <a:pt x="14980" y="4606"/>
                  </a:lnTo>
                  <a:lnTo>
                    <a:pt x="30416" y="7212"/>
                  </a:lnTo>
                  <a:lnTo>
                    <a:pt x="49976" y="16837"/>
                  </a:lnTo>
                  <a:lnTo>
                    <a:pt x="97505" y="58366"/>
                  </a:lnTo>
                  <a:lnTo>
                    <a:pt x="143928" y="90062"/>
                  </a:lnTo>
                  <a:lnTo>
                    <a:pt x="150000" y="93620"/>
                  </a:lnTo>
                  <a:lnTo>
                    <a:pt x="160510" y="95694"/>
                  </a:lnTo>
                  <a:lnTo>
                    <a:pt x="165287" y="95257"/>
                  </a:lnTo>
                  <a:lnTo>
                    <a:pt x="169178" y="92145"/>
                  </a:lnTo>
                  <a:lnTo>
                    <a:pt x="175384" y="81161"/>
                  </a:lnTo>
                  <a:lnTo>
                    <a:pt x="176731" y="64990"/>
                  </a:lnTo>
                  <a:lnTo>
                    <a:pt x="171640" y="36052"/>
                  </a:lnTo>
                  <a:lnTo>
                    <a:pt x="168475" y="25864"/>
                  </a:lnTo>
                  <a:lnTo>
                    <a:pt x="155550" y="10780"/>
                  </a:lnTo>
                  <a:lnTo>
                    <a:pt x="147164" y="4783"/>
                  </a:lnTo>
                  <a:lnTo>
                    <a:pt x="122796" y="0"/>
                  </a:lnTo>
                  <a:lnTo>
                    <a:pt x="93855" y="1637"/>
                  </a:lnTo>
                  <a:lnTo>
                    <a:pt x="52617" y="13754"/>
                  </a:lnTo>
                  <a:lnTo>
                    <a:pt x="16094" y="30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1091"/>
          <p:cNvGrpSpPr/>
          <p:nvPr/>
        </p:nvGrpSpPr>
        <p:grpSpPr>
          <a:xfrm>
            <a:off x="8134350" y="5930900"/>
            <a:ext cx="241301" cy="135479"/>
            <a:chOff x="8134350" y="5930900"/>
            <a:chExt cx="241301" cy="135479"/>
          </a:xfrm>
        </p:grpSpPr>
        <p:sp>
          <p:nvSpPr>
            <p:cNvPr id="404" name="SMARTInkShape-7056"/>
            <p:cNvSpPr/>
            <p:nvPr>
              <p:custDataLst>
                <p:tags r:id="rId26"/>
              </p:custDataLst>
            </p:nvPr>
          </p:nvSpPr>
          <p:spPr>
            <a:xfrm>
              <a:off x="8134350" y="593090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12959" y="13980"/>
                  </a:lnTo>
                  <a:lnTo>
                    <a:pt x="57123" y="6185"/>
                  </a:lnTo>
                  <a:lnTo>
                    <a:pt x="103473" y="1833"/>
                  </a:lnTo>
                  <a:lnTo>
                    <a:pt x="136299" y="814"/>
                  </a:lnTo>
                  <a:lnTo>
                    <a:pt x="180868" y="24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7057"/>
            <p:cNvSpPr/>
            <p:nvPr>
              <p:custDataLst>
                <p:tags r:id="rId27"/>
              </p:custDataLst>
            </p:nvPr>
          </p:nvSpPr>
          <p:spPr>
            <a:xfrm>
              <a:off x="8141983" y="6026150"/>
              <a:ext cx="233668" cy="40229"/>
            </a:xfrm>
            <a:custGeom>
              <a:avLst/>
              <a:gdLst/>
              <a:ahLst/>
              <a:cxnLst/>
              <a:rect l="0" t="0" r="0" b="0"/>
              <a:pathLst>
                <a:path w="233668" h="40229">
                  <a:moveTo>
                    <a:pt x="36817" y="12700"/>
                  </a:moveTo>
                  <a:lnTo>
                    <a:pt x="36817" y="12700"/>
                  </a:lnTo>
                  <a:lnTo>
                    <a:pt x="9927" y="22839"/>
                  </a:lnTo>
                  <a:lnTo>
                    <a:pt x="642" y="30376"/>
                  </a:lnTo>
                  <a:lnTo>
                    <a:pt x="0" y="33656"/>
                  </a:lnTo>
                  <a:lnTo>
                    <a:pt x="1690" y="36548"/>
                  </a:lnTo>
                  <a:lnTo>
                    <a:pt x="4932" y="39182"/>
                  </a:lnTo>
                  <a:lnTo>
                    <a:pt x="19823" y="40228"/>
                  </a:lnTo>
                  <a:lnTo>
                    <a:pt x="61415" y="34967"/>
                  </a:lnTo>
                  <a:lnTo>
                    <a:pt x="100666" y="28242"/>
                  </a:lnTo>
                  <a:lnTo>
                    <a:pt x="141629" y="20548"/>
                  </a:lnTo>
                  <a:lnTo>
                    <a:pt x="179590" y="12425"/>
                  </a:lnTo>
                  <a:lnTo>
                    <a:pt x="233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SMARTInkShape-Group1092"/>
          <p:cNvGrpSpPr/>
          <p:nvPr/>
        </p:nvGrpSpPr>
        <p:grpSpPr>
          <a:xfrm>
            <a:off x="8612802" y="5680497"/>
            <a:ext cx="1274149" cy="371054"/>
            <a:chOff x="8612802" y="5680497"/>
            <a:chExt cx="1274149" cy="371054"/>
          </a:xfrm>
        </p:grpSpPr>
        <p:sp>
          <p:nvSpPr>
            <p:cNvPr id="407" name="SMARTInkShape-7058"/>
            <p:cNvSpPr/>
            <p:nvPr>
              <p:custDataLst>
                <p:tags r:id="rId22"/>
              </p:custDataLst>
            </p:nvPr>
          </p:nvSpPr>
          <p:spPr>
            <a:xfrm>
              <a:off x="9690100" y="5943600"/>
              <a:ext cx="196851" cy="6351"/>
            </a:xfrm>
            <a:custGeom>
              <a:avLst/>
              <a:gdLst/>
              <a:ahLst/>
              <a:cxnLst/>
              <a:rect l="0" t="0" r="0" b="0"/>
              <a:pathLst>
                <a:path w="196851" h="6351">
                  <a:moveTo>
                    <a:pt x="0" y="6350"/>
                  </a:moveTo>
                  <a:lnTo>
                    <a:pt x="0" y="6350"/>
                  </a:lnTo>
                  <a:lnTo>
                    <a:pt x="38283" y="6350"/>
                  </a:lnTo>
                  <a:lnTo>
                    <a:pt x="83841" y="2979"/>
                  </a:lnTo>
                  <a:lnTo>
                    <a:pt x="121032" y="883"/>
                  </a:lnTo>
                  <a:lnTo>
                    <a:pt x="166622" y="11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7059"/>
            <p:cNvSpPr/>
            <p:nvPr>
              <p:custDataLst>
                <p:tags r:id="rId23"/>
              </p:custDataLst>
            </p:nvPr>
          </p:nvSpPr>
          <p:spPr>
            <a:xfrm>
              <a:off x="8612802" y="5786500"/>
              <a:ext cx="173000" cy="265051"/>
            </a:xfrm>
            <a:custGeom>
              <a:avLst/>
              <a:gdLst/>
              <a:ahLst/>
              <a:cxnLst/>
              <a:rect l="0" t="0" r="0" b="0"/>
              <a:pathLst>
                <a:path w="173000" h="265051">
                  <a:moveTo>
                    <a:pt x="124798" y="68200"/>
                  </a:moveTo>
                  <a:lnTo>
                    <a:pt x="124798" y="68200"/>
                  </a:lnTo>
                  <a:lnTo>
                    <a:pt x="148666" y="47477"/>
                  </a:lnTo>
                  <a:lnTo>
                    <a:pt x="169751" y="22249"/>
                  </a:lnTo>
                  <a:lnTo>
                    <a:pt x="172999" y="13440"/>
                  </a:lnTo>
                  <a:lnTo>
                    <a:pt x="172454" y="9821"/>
                  </a:lnTo>
                  <a:lnTo>
                    <a:pt x="170678" y="6702"/>
                  </a:lnTo>
                  <a:lnTo>
                    <a:pt x="168085" y="3919"/>
                  </a:lnTo>
                  <a:lnTo>
                    <a:pt x="161441" y="825"/>
                  </a:lnTo>
                  <a:lnTo>
                    <a:pt x="157693" y="0"/>
                  </a:lnTo>
                  <a:lnTo>
                    <a:pt x="128822" y="5581"/>
                  </a:lnTo>
                  <a:lnTo>
                    <a:pt x="85617" y="26284"/>
                  </a:lnTo>
                  <a:lnTo>
                    <a:pt x="47180" y="58132"/>
                  </a:lnTo>
                  <a:lnTo>
                    <a:pt x="20191" y="104494"/>
                  </a:lnTo>
                  <a:lnTo>
                    <a:pt x="7515" y="138187"/>
                  </a:lnTo>
                  <a:lnTo>
                    <a:pt x="0" y="170566"/>
                  </a:lnTo>
                  <a:lnTo>
                    <a:pt x="1363" y="199068"/>
                  </a:lnTo>
                  <a:lnTo>
                    <a:pt x="14199" y="222084"/>
                  </a:lnTo>
                  <a:lnTo>
                    <a:pt x="35425" y="240309"/>
                  </a:lnTo>
                  <a:lnTo>
                    <a:pt x="63675" y="253114"/>
                  </a:lnTo>
                  <a:lnTo>
                    <a:pt x="96927" y="259745"/>
                  </a:lnTo>
                  <a:lnTo>
                    <a:pt x="150198" y="265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7060"/>
            <p:cNvSpPr/>
            <p:nvPr>
              <p:custDataLst>
                <p:tags r:id="rId24"/>
              </p:custDataLst>
            </p:nvPr>
          </p:nvSpPr>
          <p:spPr>
            <a:xfrm>
              <a:off x="9031482" y="5680497"/>
              <a:ext cx="188719" cy="369421"/>
            </a:xfrm>
            <a:custGeom>
              <a:avLst/>
              <a:gdLst/>
              <a:ahLst/>
              <a:cxnLst/>
              <a:rect l="0" t="0" r="0" b="0"/>
              <a:pathLst>
                <a:path w="188719" h="369421">
                  <a:moveTo>
                    <a:pt x="188718" y="9103"/>
                  </a:moveTo>
                  <a:lnTo>
                    <a:pt x="188718" y="9103"/>
                  </a:lnTo>
                  <a:lnTo>
                    <a:pt x="171041" y="264"/>
                  </a:lnTo>
                  <a:lnTo>
                    <a:pt x="161107" y="0"/>
                  </a:lnTo>
                  <a:lnTo>
                    <a:pt x="155494" y="918"/>
                  </a:lnTo>
                  <a:lnTo>
                    <a:pt x="130739" y="15693"/>
                  </a:lnTo>
                  <a:lnTo>
                    <a:pt x="94320" y="54800"/>
                  </a:lnTo>
                  <a:lnTo>
                    <a:pt x="66565" y="94324"/>
                  </a:lnTo>
                  <a:lnTo>
                    <a:pt x="39883" y="140112"/>
                  </a:lnTo>
                  <a:lnTo>
                    <a:pt x="28818" y="164176"/>
                  </a:lnTo>
                  <a:lnTo>
                    <a:pt x="18618" y="188685"/>
                  </a:lnTo>
                  <a:lnTo>
                    <a:pt x="5403" y="234732"/>
                  </a:lnTo>
                  <a:lnTo>
                    <a:pt x="0" y="276599"/>
                  </a:lnTo>
                  <a:lnTo>
                    <a:pt x="4655" y="311670"/>
                  </a:lnTo>
                  <a:lnTo>
                    <a:pt x="21305" y="338077"/>
                  </a:lnTo>
                  <a:lnTo>
                    <a:pt x="45873" y="357102"/>
                  </a:lnTo>
                  <a:lnTo>
                    <a:pt x="75606" y="367910"/>
                  </a:lnTo>
                  <a:lnTo>
                    <a:pt x="107637" y="369420"/>
                  </a:lnTo>
                  <a:lnTo>
                    <a:pt x="156968" y="364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7061"/>
            <p:cNvSpPr/>
            <p:nvPr>
              <p:custDataLst>
                <p:tags r:id="rId25"/>
              </p:custDataLst>
            </p:nvPr>
          </p:nvSpPr>
          <p:spPr>
            <a:xfrm>
              <a:off x="9307465" y="5766303"/>
              <a:ext cx="191245" cy="259527"/>
            </a:xfrm>
            <a:custGeom>
              <a:avLst/>
              <a:gdLst/>
              <a:ahLst/>
              <a:cxnLst/>
              <a:rect l="0" t="0" r="0" b="0"/>
              <a:pathLst>
                <a:path w="191245" h="259527">
                  <a:moveTo>
                    <a:pt x="84185" y="31247"/>
                  </a:moveTo>
                  <a:lnTo>
                    <a:pt x="84185" y="31247"/>
                  </a:lnTo>
                  <a:lnTo>
                    <a:pt x="84185" y="27876"/>
                  </a:lnTo>
                  <a:lnTo>
                    <a:pt x="82304" y="24340"/>
                  </a:lnTo>
                  <a:lnTo>
                    <a:pt x="80814" y="22408"/>
                  </a:lnTo>
                  <a:lnTo>
                    <a:pt x="77278" y="20263"/>
                  </a:lnTo>
                  <a:lnTo>
                    <a:pt x="69258" y="18886"/>
                  </a:lnTo>
                  <a:lnTo>
                    <a:pt x="56245" y="28760"/>
                  </a:lnTo>
                  <a:lnTo>
                    <a:pt x="32883" y="63315"/>
                  </a:lnTo>
                  <a:lnTo>
                    <a:pt x="15597" y="105737"/>
                  </a:lnTo>
                  <a:lnTo>
                    <a:pt x="5378" y="149195"/>
                  </a:lnTo>
                  <a:lnTo>
                    <a:pt x="0" y="189196"/>
                  </a:lnTo>
                  <a:lnTo>
                    <a:pt x="3495" y="215042"/>
                  </a:lnTo>
                  <a:lnTo>
                    <a:pt x="11634" y="234995"/>
                  </a:lnTo>
                  <a:lnTo>
                    <a:pt x="22307" y="249507"/>
                  </a:lnTo>
                  <a:lnTo>
                    <a:pt x="34107" y="258308"/>
                  </a:lnTo>
                  <a:lnTo>
                    <a:pt x="41627" y="259526"/>
                  </a:lnTo>
                  <a:lnTo>
                    <a:pt x="59390" y="257118"/>
                  </a:lnTo>
                  <a:lnTo>
                    <a:pt x="92596" y="244457"/>
                  </a:lnTo>
                  <a:lnTo>
                    <a:pt x="125875" y="220558"/>
                  </a:lnTo>
                  <a:lnTo>
                    <a:pt x="154707" y="181021"/>
                  </a:lnTo>
                  <a:lnTo>
                    <a:pt x="177752" y="136929"/>
                  </a:lnTo>
                  <a:lnTo>
                    <a:pt x="191244" y="95957"/>
                  </a:lnTo>
                  <a:lnTo>
                    <a:pt x="189596" y="57005"/>
                  </a:lnTo>
                  <a:lnTo>
                    <a:pt x="176802" y="25395"/>
                  </a:lnTo>
                  <a:lnTo>
                    <a:pt x="159920" y="10772"/>
                  </a:lnTo>
                  <a:lnTo>
                    <a:pt x="139716" y="1686"/>
                  </a:lnTo>
                  <a:lnTo>
                    <a:pt x="121332" y="0"/>
                  </a:lnTo>
                  <a:lnTo>
                    <a:pt x="114593" y="1243"/>
                  </a:lnTo>
                  <a:lnTo>
                    <a:pt x="96885" y="12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1093"/>
          <p:cNvGrpSpPr/>
          <p:nvPr/>
        </p:nvGrpSpPr>
        <p:grpSpPr>
          <a:xfrm>
            <a:off x="10194441" y="5372100"/>
            <a:ext cx="637286" cy="774701"/>
            <a:chOff x="10194441" y="5372100"/>
            <a:chExt cx="637286" cy="774701"/>
          </a:xfrm>
        </p:grpSpPr>
        <p:sp>
          <p:nvSpPr>
            <p:cNvPr id="412" name="SMARTInkShape-7062"/>
            <p:cNvSpPr/>
            <p:nvPr>
              <p:custDataLst>
                <p:tags r:id="rId15"/>
              </p:custDataLst>
            </p:nvPr>
          </p:nvSpPr>
          <p:spPr>
            <a:xfrm>
              <a:off x="10236198" y="5566222"/>
              <a:ext cx="241303" cy="266135"/>
            </a:xfrm>
            <a:custGeom>
              <a:avLst/>
              <a:gdLst/>
              <a:ahLst/>
              <a:cxnLst/>
              <a:rect l="0" t="0" r="0" b="0"/>
              <a:pathLst>
                <a:path w="241303" h="266135">
                  <a:moveTo>
                    <a:pt x="2" y="110678"/>
                  </a:moveTo>
                  <a:lnTo>
                    <a:pt x="2" y="110678"/>
                  </a:lnTo>
                  <a:lnTo>
                    <a:pt x="0" y="107307"/>
                  </a:lnTo>
                  <a:lnTo>
                    <a:pt x="707" y="106314"/>
                  </a:lnTo>
                  <a:lnTo>
                    <a:pt x="1883" y="105652"/>
                  </a:lnTo>
                  <a:lnTo>
                    <a:pt x="6089" y="104406"/>
                  </a:lnTo>
                  <a:lnTo>
                    <a:pt x="9645" y="107722"/>
                  </a:lnTo>
                  <a:lnTo>
                    <a:pt x="15167" y="116544"/>
                  </a:lnTo>
                  <a:lnTo>
                    <a:pt x="17901" y="131466"/>
                  </a:lnTo>
                  <a:lnTo>
                    <a:pt x="11993" y="172378"/>
                  </a:lnTo>
                  <a:lnTo>
                    <a:pt x="4097" y="212785"/>
                  </a:lnTo>
                  <a:lnTo>
                    <a:pt x="359" y="258311"/>
                  </a:lnTo>
                  <a:lnTo>
                    <a:pt x="108" y="266134"/>
                  </a:lnTo>
                  <a:lnTo>
                    <a:pt x="34" y="261709"/>
                  </a:lnTo>
                  <a:lnTo>
                    <a:pt x="12214" y="215070"/>
                  </a:lnTo>
                  <a:lnTo>
                    <a:pt x="27134" y="171489"/>
                  </a:lnTo>
                  <a:lnTo>
                    <a:pt x="35950" y="134576"/>
                  </a:lnTo>
                  <a:lnTo>
                    <a:pt x="47186" y="93378"/>
                  </a:lnTo>
                  <a:lnTo>
                    <a:pt x="59450" y="55457"/>
                  </a:lnTo>
                  <a:lnTo>
                    <a:pt x="77089" y="11144"/>
                  </a:lnTo>
                  <a:lnTo>
                    <a:pt x="82004" y="2940"/>
                  </a:lnTo>
                  <a:lnTo>
                    <a:pt x="84305" y="753"/>
                  </a:lnTo>
                  <a:lnTo>
                    <a:pt x="86542" y="0"/>
                  </a:lnTo>
                  <a:lnTo>
                    <a:pt x="88738" y="204"/>
                  </a:lnTo>
                  <a:lnTo>
                    <a:pt x="90911" y="1046"/>
                  </a:lnTo>
                  <a:lnTo>
                    <a:pt x="95205" y="7625"/>
                  </a:lnTo>
                  <a:lnTo>
                    <a:pt x="109829" y="48166"/>
                  </a:lnTo>
                  <a:lnTo>
                    <a:pt x="123389" y="85454"/>
                  </a:lnTo>
                  <a:lnTo>
                    <a:pt x="126004" y="86807"/>
                  </a:lnTo>
                  <a:lnTo>
                    <a:pt x="129158" y="87003"/>
                  </a:lnTo>
                  <a:lnTo>
                    <a:pt x="132674" y="86428"/>
                  </a:lnTo>
                  <a:lnTo>
                    <a:pt x="140341" y="80144"/>
                  </a:lnTo>
                  <a:lnTo>
                    <a:pt x="180305" y="35060"/>
                  </a:lnTo>
                  <a:lnTo>
                    <a:pt x="194223" y="22342"/>
                  </a:lnTo>
                  <a:lnTo>
                    <a:pt x="203912" y="17477"/>
                  </a:lnTo>
                  <a:lnTo>
                    <a:pt x="211253" y="16035"/>
                  </a:lnTo>
                  <a:lnTo>
                    <a:pt x="213508" y="17949"/>
                  </a:lnTo>
                  <a:lnTo>
                    <a:pt x="217895" y="25720"/>
                  </a:lnTo>
                  <a:lnTo>
                    <a:pt x="223560" y="69743"/>
                  </a:lnTo>
                  <a:lnTo>
                    <a:pt x="227108" y="105369"/>
                  </a:lnTo>
                  <a:lnTo>
                    <a:pt x="228159" y="142737"/>
                  </a:lnTo>
                  <a:lnTo>
                    <a:pt x="229249" y="190055"/>
                  </a:lnTo>
                  <a:lnTo>
                    <a:pt x="235064" y="218164"/>
                  </a:lnTo>
                  <a:lnTo>
                    <a:pt x="236438" y="219023"/>
                  </a:lnTo>
                  <a:lnTo>
                    <a:pt x="241302" y="218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7063"/>
            <p:cNvSpPr/>
            <p:nvPr>
              <p:custDataLst>
                <p:tags r:id="rId16"/>
              </p:custDataLst>
            </p:nvPr>
          </p:nvSpPr>
          <p:spPr>
            <a:xfrm>
              <a:off x="10496550" y="54610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40753" y="1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7064"/>
            <p:cNvSpPr/>
            <p:nvPr>
              <p:custDataLst>
                <p:tags r:id="rId17"/>
              </p:custDataLst>
            </p:nvPr>
          </p:nvSpPr>
          <p:spPr>
            <a:xfrm>
              <a:off x="10655300" y="5372100"/>
              <a:ext cx="95251" cy="146051"/>
            </a:xfrm>
            <a:custGeom>
              <a:avLst/>
              <a:gdLst/>
              <a:ahLst/>
              <a:cxnLst/>
              <a:rect l="0" t="0" r="0" b="0"/>
              <a:pathLst>
                <a:path w="95251" h="146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10985" y="10670"/>
                  </a:lnTo>
                  <a:lnTo>
                    <a:pt x="12549" y="56763"/>
                  </a:lnTo>
                  <a:lnTo>
                    <a:pt x="12694" y="98122"/>
                  </a:lnTo>
                  <a:lnTo>
                    <a:pt x="16070" y="70984"/>
                  </a:lnTo>
                  <a:lnTo>
                    <a:pt x="28600" y="36652"/>
                  </a:lnTo>
                  <a:lnTo>
                    <a:pt x="40538" y="19719"/>
                  </a:lnTo>
                  <a:lnTo>
                    <a:pt x="48826" y="12762"/>
                  </a:lnTo>
                  <a:lnTo>
                    <a:pt x="52307" y="11330"/>
                  </a:lnTo>
                  <a:lnTo>
                    <a:pt x="55332" y="11081"/>
                  </a:lnTo>
                  <a:lnTo>
                    <a:pt x="58053" y="11621"/>
                  </a:lnTo>
                  <a:lnTo>
                    <a:pt x="71999" y="22493"/>
                  </a:lnTo>
                  <a:lnTo>
                    <a:pt x="86166" y="42492"/>
                  </a:lnTo>
                  <a:lnTo>
                    <a:pt x="92559" y="73033"/>
                  </a:lnTo>
                  <a:lnTo>
                    <a:pt x="91750" y="119954"/>
                  </a:lnTo>
                  <a:lnTo>
                    <a:pt x="952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7065"/>
            <p:cNvSpPr/>
            <p:nvPr>
              <p:custDataLst>
                <p:tags r:id="rId18"/>
              </p:custDataLst>
            </p:nvPr>
          </p:nvSpPr>
          <p:spPr>
            <a:xfrm>
              <a:off x="10194441" y="5947280"/>
              <a:ext cx="327510" cy="12678"/>
            </a:xfrm>
            <a:custGeom>
              <a:avLst/>
              <a:gdLst/>
              <a:ahLst/>
              <a:cxnLst/>
              <a:rect l="0" t="0" r="0" b="0"/>
              <a:pathLst>
                <a:path w="327510" h="12678">
                  <a:moveTo>
                    <a:pt x="3659" y="9020"/>
                  </a:moveTo>
                  <a:lnTo>
                    <a:pt x="3659" y="9020"/>
                  </a:lnTo>
                  <a:lnTo>
                    <a:pt x="0" y="9018"/>
                  </a:lnTo>
                  <a:lnTo>
                    <a:pt x="37189" y="12677"/>
                  </a:lnTo>
                  <a:lnTo>
                    <a:pt x="73358" y="11116"/>
                  </a:lnTo>
                  <a:lnTo>
                    <a:pt x="96693" y="9712"/>
                  </a:lnTo>
                  <a:lnTo>
                    <a:pt x="122832" y="8070"/>
                  </a:lnTo>
                  <a:lnTo>
                    <a:pt x="150841" y="6269"/>
                  </a:lnTo>
                  <a:lnTo>
                    <a:pt x="177980" y="4364"/>
                  </a:lnTo>
                  <a:lnTo>
                    <a:pt x="204537" y="2387"/>
                  </a:lnTo>
                  <a:lnTo>
                    <a:pt x="230713" y="365"/>
                  </a:lnTo>
                  <a:lnTo>
                    <a:pt x="272966" y="0"/>
                  </a:lnTo>
                  <a:lnTo>
                    <a:pt x="327509" y="2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7066"/>
            <p:cNvSpPr/>
            <p:nvPr>
              <p:custDataLst>
                <p:tags r:id="rId19"/>
              </p:custDataLst>
            </p:nvPr>
          </p:nvSpPr>
          <p:spPr>
            <a:xfrm>
              <a:off x="10248900" y="60769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40496" y="1324"/>
                  </a:lnTo>
                  <a:lnTo>
                    <a:pt x="87995" y="11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7067"/>
            <p:cNvSpPr/>
            <p:nvPr>
              <p:custDataLst>
                <p:tags r:id="rId20"/>
              </p:custDataLst>
            </p:nvPr>
          </p:nvSpPr>
          <p:spPr>
            <a:xfrm>
              <a:off x="10420350" y="5999999"/>
              <a:ext cx="136797" cy="146802"/>
            </a:xfrm>
            <a:custGeom>
              <a:avLst/>
              <a:gdLst/>
              <a:ahLst/>
              <a:cxnLst/>
              <a:rect l="0" t="0" r="0" b="0"/>
              <a:pathLst>
                <a:path w="136797" h="146802">
                  <a:moveTo>
                    <a:pt x="0" y="19801"/>
                  </a:moveTo>
                  <a:lnTo>
                    <a:pt x="0" y="19801"/>
                  </a:lnTo>
                  <a:lnTo>
                    <a:pt x="3370" y="19801"/>
                  </a:lnTo>
                  <a:lnTo>
                    <a:pt x="4363" y="21212"/>
                  </a:lnTo>
                  <a:lnTo>
                    <a:pt x="11741" y="65235"/>
                  </a:lnTo>
                  <a:lnTo>
                    <a:pt x="6586" y="106564"/>
                  </a:lnTo>
                  <a:lnTo>
                    <a:pt x="6421" y="101326"/>
                  </a:lnTo>
                  <a:lnTo>
                    <a:pt x="18564" y="57744"/>
                  </a:lnTo>
                  <a:lnTo>
                    <a:pt x="39257" y="23715"/>
                  </a:lnTo>
                  <a:lnTo>
                    <a:pt x="51314" y="11898"/>
                  </a:lnTo>
                  <a:lnTo>
                    <a:pt x="73375" y="684"/>
                  </a:lnTo>
                  <a:lnTo>
                    <a:pt x="80666" y="0"/>
                  </a:lnTo>
                  <a:lnTo>
                    <a:pt x="94411" y="3004"/>
                  </a:lnTo>
                  <a:lnTo>
                    <a:pt x="114052" y="16000"/>
                  </a:lnTo>
                  <a:lnTo>
                    <a:pt x="129906" y="43370"/>
                  </a:lnTo>
                  <a:lnTo>
                    <a:pt x="136796" y="74919"/>
                  </a:lnTo>
                  <a:lnTo>
                    <a:pt x="134057" y="115773"/>
                  </a:lnTo>
                  <a:lnTo>
                    <a:pt x="127000" y="14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7068"/>
            <p:cNvSpPr/>
            <p:nvPr>
              <p:custDataLst>
                <p:tags r:id="rId21"/>
              </p:custDataLst>
            </p:nvPr>
          </p:nvSpPr>
          <p:spPr>
            <a:xfrm>
              <a:off x="10706100" y="5632450"/>
              <a:ext cx="125627" cy="476251"/>
            </a:xfrm>
            <a:custGeom>
              <a:avLst/>
              <a:gdLst/>
              <a:ahLst/>
              <a:cxnLst/>
              <a:rect l="0" t="0" r="0" b="0"/>
              <a:pathLst>
                <a:path w="125627" h="476251">
                  <a:moveTo>
                    <a:pt x="76200" y="0"/>
                  </a:moveTo>
                  <a:lnTo>
                    <a:pt x="76200" y="0"/>
                  </a:lnTo>
                  <a:lnTo>
                    <a:pt x="96463" y="18017"/>
                  </a:lnTo>
                  <a:lnTo>
                    <a:pt x="105432" y="33878"/>
                  </a:lnTo>
                  <a:lnTo>
                    <a:pt x="115043" y="76124"/>
                  </a:lnTo>
                  <a:lnTo>
                    <a:pt x="120040" y="114502"/>
                  </a:lnTo>
                  <a:lnTo>
                    <a:pt x="123906" y="158134"/>
                  </a:lnTo>
                  <a:lnTo>
                    <a:pt x="125626" y="205749"/>
                  </a:lnTo>
                  <a:lnTo>
                    <a:pt x="124507" y="253252"/>
                  </a:lnTo>
                  <a:lnTo>
                    <a:pt x="120247" y="298824"/>
                  </a:lnTo>
                  <a:lnTo>
                    <a:pt x="111299" y="340243"/>
                  </a:lnTo>
                  <a:lnTo>
                    <a:pt x="96500" y="376056"/>
                  </a:lnTo>
                  <a:lnTo>
                    <a:pt x="66457" y="420222"/>
                  </a:lnTo>
                  <a:lnTo>
                    <a:pt x="21751" y="460008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1094"/>
          <p:cNvGrpSpPr/>
          <p:nvPr/>
        </p:nvGrpSpPr>
        <p:grpSpPr>
          <a:xfrm>
            <a:off x="11055348" y="5892851"/>
            <a:ext cx="177803" cy="106756"/>
            <a:chOff x="11055348" y="5892851"/>
            <a:chExt cx="177803" cy="106756"/>
          </a:xfrm>
        </p:grpSpPr>
        <p:sp>
          <p:nvSpPr>
            <p:cNvPr id="420" name="SMARTInkShape-7069"/>
            <p:cNvSpPr/>
            <p:nvPr>
              <p:custDataLst>
                <p:tags r:id="rId13"/>
              </p:custDataLst>
            </p:nvPr>
          </p:nvSpPr>
          <p:spPr>
            <a:xfrm>
              <a:off x="11087100" y="5892851"/>
              <a:ext cx="146051" cy="6300"/>
            </a:xfrm>
            <a:custGeom>
              <a:avLst/>
              <a:gdLst/>
              <a:ahLst/>
              <a:cxnLst/>
              <a:rect l="0" t="0" r="0" b="0"/>
              <a:pathLst>
                <a:path w="146051" h="6300">
                  <a:moveTo>
                    <a:pt x="0" y="6299"/>
                  </a:moveTo>
                  <a:lnTo>
                    <a:pt x="0" y="6299"/>
                  </a:lnTo>
                  <a:lnTo>
                    <a:pt x="0" y="2928"/>
                  </a:lnTo>
                  <a:lnTo>
                    <a:pt x="705" y="1935"/>
                  </a:lnTo>
                  <a:lnTo>
                    <a:pt x="1881" y="1273"/>
                  </a:lnTo>
                  <a:lnTo>
                    <a:pt x="8789" y="340"/>
                  </a:lnTo>
                  <a:lnTo>
                    <a:pt x="48821" y="0"/>
                  </a:lnTo>
                  <a:lnTo>
                    <a:pt x="88705" y="670"/>
                  </a:lnTo>
                  <a:lnTo>
                    <a:pt x="146050" y="6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7070"/>
            <p:cNvSpPr/>
            <p:nvPr>
              <p:custDataLst>
                <p:tags r:id="rId14"/>
              </p:custDataLst>
            </p:nvPr>
          </p:nvSpPr>
          <p:spPr>
            <a:xfrm>
              <a:off x="11055348" y="5988050"/>
              <a:ext cx="165103" cy="11557"/>
            </a:xfrm>
            <a:custGeom>
              <a:avLst/>
              <a:gdLst/>
              <a:ahLst/>
              <a:cxnLst/>
              <a:rect l="0" t="0" r="0" b="0"/>
              <a:pathLst>
                <a:path w="165103" h="11557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20228" y="8839"/>
                  </a:lnTo>
                  <a:lnTo>
                    <a:pt x="63145" y="11556"/>
                  </a:lnTo>
                  <a:lnTo>
                    <a:pt x="101679" y="8429"/>
                  </a:lnTo>
                  <a:lnTo>
                    <a:pt x="165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SMARTInkShape-Group1095"/>
          <p:cNvGrpSpPr/>
          <p:nvPr/>
        </p:nvGrpSpPr>
        <p:grpSpPr>
          <a:xfrm>
            <a:off x="11468178" y="5657927"/>
            <a:ext cx="482523" cy="632900"/>
            <a:chOff x="11468178" y="5657927"/>
            <a:chExt cx="482523" cy="632900"/>
          </a:xfrm>
        </p:grpSpPr>
        <p:sp>
          <p:nvSpPr>
            <p:cNvPr id="423" name="SMARTInkShape-7071"/>
            <p:cNvSpPr/>
            <p:nvPr>
              <p:custDataLst>
                <p:tags r:id="rId10"/>
              </p:custDataLst>
            </p:nvPr>
          </p:nvSpPr>
          <p:spPr>
            <a:xfrm>
              <a:off x="11501086" y="5657927"/>
              <a:ext cx="214665" cy="208062"/>
            </a:xfrm>
            <a:custGeom>
              <a:avLst/>
              <a:gdLst/>
              <a:ahLst/>
              <a:cxnLst/>
              <a:rect l="0" t="0" r="0" b="0"/>
              <a:pathLst>
                <a:path w="214665" h="208062">
                  <a:moveTo>
                    <a:pt x="144814" y="12623"/>
                  </a:moveTo>
                  <a:lnTo>
                    <a:pt x="144814" y="12623"/>
                  </a:lnTo>
                  <a:lnTo>
                    <a:pt x="150282" y="12623"/>
                  </a:lnTo>
                  <a:lnTo>
                    <a:pt x="150576" y="11918"/>
                  </a:lnTo>
                  <a:lnTo>
                    <a:pt x="151161" y="6296"/>
                  </a:lnTo>
                  <a:lnTo>
                    <a:pt x="145696" y="6275"/>
                  </a:lnTo>
                  <a:lnTo>
                    <a:pt x="141705" y="2902"/>
                  </a:lnTo>
                  <a:lnTo>
                    <a:pt x="136142" y="1247"/>
                  </a:lnTo>
                  <a:lnTo>
                    <a:pt x="108695" y="0"/>
                  </a:lnTo>
                  <a:lnTo>
                    <a:pt x="92719" y="3317"/>
                  </a:lnTo>
                  <a:lnTo>
                    <a:pt x="77951" y="12139"/>
                  </a:lnTo>
                  <a:lnTo>
                    <a:pt x="39548" y="48259"/>
                  </a:lnTo>
                  <a:lnTo>
                    <a:pt x="17064" y="90845"/>
                  </a:lnTo>
                  <a:lnTo>
                    <a:pt x="2797" y="136259"/>
                  </a:lnTo>
                  <a:lnTo>
                    <a:pt x="0" y="175737"/>
                  </a:lnTo>
                  <a:lnTo>
                    <a:pt x="2371" y="186483"/>
                  </a:lnTo>
                  <a:lnTo>
                    <a:pt x="5402" y="190619"/>
                  </a:lnTo>
                  <a:lnTo>
                    <a:pt x="28017" y="204709"/>
                  </a:lnTo>
                  <a:lnTo>
                    <a:pt x="47726" y="208061"/>
                  </a:lnTo>
                  <a:lnTo>
                    <a:pt x="81554" y="205683"/>
                  </a:lnTo>
                  <a:lnTo>
                    <a:pt x="126227" y="203881"/>
                  </a:lnTo>
                  <a:lnTo>
                    <a:pt x="165099" y="203348"/>
                  </a:lnTo>
                  <a:lnTo>
                    <a:pt x="214664" y="203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7072"/>
            <p:cNvSpPr/>
            <p:nvPr>
              <p:custDataLst>
                <p:tags r:id="rId11"/>
              </p:custDataLst>
            </p:nvPr>
          </p:nvSpPr>
          <p:spPr>
            <a:xfrm>
              <a:off x="11468178" y="5943600"/>
              <a:ext cx="482523" cy="49507"/>
            </a:xfrm>
            <a:custGeom>
              <a:avLst/>
              <a:gdLst/>
              <a:ahLst/>
              <a:cxnLst/>
              <a:rect l="0" t="0" r="0" b="0"/>
              <a:pathLst>
                <a:path w="482523" h="49507">
                  <a:moveTo>
                    <a:pt x="6272" y="44450"/>
                  </a:moveTo>
                  <a:lnTo>
                    <a:pt x="6272" y="44450"/>
                  </a:lnTo>
                  <a:lnTo>
                    <a:pt x="0" y="44450"/>
                  </a:lnTo>
                  <a:lnTo>
                    <a:pt x="6687" y="47821"/>
                  </a:lnTo>
                  <a:lnTo>
                    <a:pt x="44689" y="49506"/>
                  </a:lnTo>
                  <a:lnTo>
                    <a:pt x="78613" y="47168"/>
                  </a:lnTo>
                  <a:lnTo>
                    <a:pt x="122857" y="41894"/>
                  </a:lnTo>
                  <a:lnTo>
                    <a:pt x="147494" y="38514"/>
                  </a:lnTo>
                  <a:lnTo>
                    <a:pt x="174503" y="34848"/>
                  </a:lnTo>
                  <a:lnTo>
                    <a:pt x="203093" y="30993"/>
                  </a:lnTo>
                  <a:lnTo>
                    <a:pt x="232736" y="27012"/>
                  </a:lnTo>
                  <a:lnTo>
                    <a:pt x="260261" y="23653"/>
                  </a:lnTo>
                  <a:lnTo>
                    <a:pt x="286370" y="20706"/>
                  </a:lnTo>
                  <a:lnTo>
                    <a:pt x="311536" y="18038"/>
                  </a:lnTo>
                  <a:lnTo>
                    <a:pt x="356434" y="13191"/>
                  </a:lnTo>
                  <a:lnTo>
                    <a:pt x="396144" y="8686"/>
                  </a:lnTo>
                  <a:lnTo>
                    <a:pt x="443445" y="2887"/>
                  </a:lnTo>
                  <a:lnTo>
                    <a:pt x="482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7073"/>
            <p:cNvSpPr/>
            <p:nvPr>
              <p:custDataLst>
                <p:tags r:id="rId12"/>
              </p:custDataLst>
            </p:nvPr>
          </p:nvSpPr>
          <p:spPr>
            <a:xfrm>
              <a:off x="11480800" y="6145071"/>
              <a:ext cx="107439" cy="145756"/>
            </a:xfrm>
            <a:custGeom>
              <a:avLst/>
              <a:gdLst/>
              <a:ahLst/>
              <a:cxnLst/>
              <a:rect l="0" t="0" r="0" b="0"/>
              <a:pathLst>
                <a:path w="107439" h="145756">
                  <a:moveTo>
                    <a:pt x="0" y="33479"/>
                  </a:moveTo>
                  <a:lnTo>
                    <a:pt x="0" y="33479"/>
                  </a:lnTo>
                  <a:lnTo>
                    <a:pt x="0" y="36850"/>
                  </a:lnTo>
                  <a:lnTo>
                    <a:pt x="10985" y="79258"/>
                  </a:lnTo>
                  <a:lnTo>
                    <a:pt x="11767" y="115367"/>
                  </a:lnTo>
                  <a:lnTo>
                    <a:pt x="6602" y="145755"/>
                  </a:lnTo>
                  <a:lnTo>
                    <a:pt x="5813" y="145019"/>
                  </a:lnTo>
                  <a:lnTo>
                    <a:pt x="3055" y="140438"/>
                  </a:lnTo>
                  <a:lnTo>
                    <a:pt x="905" y="123182"/>
                  </a:lnTo>
                  <a:lnTo>
                    <a:pt x="6658" y="81930"/>
                  </a:lnTo>
                  <a:lnTo>
                    <a:pt x="22953" y="38659"/>
                  </a:lnTo>
                  <a:lnTo>
                    <a:pt x="29956" y="23787"/>
                  </a:lnTo>
                  <a:lnTo>
                    <a:pt x="40125" y="12474"/>
                  </a:lnTo>
                  <a:lnTo>
                    <a:pt x="57749" y="1541"/>
                  </a:lnTo>
                  <a:lnTo>
                    <a:pt x="70117" y="0"/>
                  </a:lnTo>
                  <a:lnTo>
                    <a:pt x="81963" y="2371"/>
                  </a:lnTo>
                  <a:lnTo>
                    <a:pt x="91932" y="8129"/>
                  </a:lnTo>
                  <a:lnTo>
                    <a:pt x="99185" y="19156"/>
                  </a:lnTo>
                  <a:lnTo>
                    <a:pt x="104053" y="33462"/>
                  </a:lnTo>
                  <a:lnTo>
                    <a:pt x="107438" y="73971"/>
                  </a:lnTo>
                  <a:lnTo>
                    <a:pt x="101454" y="116372"/>
                  </a:lnTo>
                  <a:lnTo>
                    <a:pt x="95250" y="135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1096"/>
          <p:cNvGrpSpPr/>
          <p:nvPr/>
        </p:nvGrpSpPr>
        <p:grpSpPr>
          <a:xfrm>
            <a:off x="11728450" y="6008227"/>
            <a:ext cx="304754" cy="290974"/>
            <a:chOff x="11728450" y="6008227"/>
            <a:chExt cx="304754" cy="290974"/>
          </a:xfrm>
        </p:grpSpPr>
        <p:sp>
          <p:nvSpPr>
            <p:cNvPr id="427" name="SMARTInkShape-7074"/>
            <p:cNvSpPr/>
            <p:nvPr>
              <p:custDataLst>
                <p:tags r:id="rId8"/>
              </p:custDataLst>
            </p:nvPr>
          </p:nvSpPr>
          <p:spPr>
            <a:xfrm>
              <a:off x="11728450" y="6115184"/>
              <a:ext cx="165101" cy="184017"/>
            </a:xfrm>
            <a:custGeom>
              <a:avLst/>
              <a:gdLst/>
              <a:ahLst/>
              <a:cxnLst/>
              <a:rect l="0" t="0" r="0" b="0"/>
              <a:pathLst>
                <a:path w="165101" h="184017">
                  <a:moveTo>
                    <a:pt x="0" y="25266"/>
                  </a:moveTo>
                  <a:lnTo>
                    <a:pt x="0" y="25266"/>
                  </a:lnTo>
                  <a:lnTo>
                    <a:pt x="6741" y="25266"/>
                  </a:lnTo>
                  <a:lnTo>
                    <a:pt x="11934" y="27147"/>
                  </a:lnTo>
                  <a:lnTo>
                    <a:pt x="22005" y="34726"/>
                  </a:lnTo>
                  <a:lnTo>
                    <a:pt x="23891" y="38407"/>
                  </a:lnTo>
                  <a:lnTo>
                    <a:pt x="25198" y="49313"/>
                  </a:lnTo>
                  <a:lnTo>
                    <a:pt x="24689" y="90383"/>
                  </a:lnTo>
                  <a:lnTo>
                    <a:pt x="18933" y="132707"/>
                  </a:lnTo>
                  <a:lnTo>
                    <a:pt x="7127" y="179509"/>
                  </a:lnTo>
                  <a:lnTo>
                    <a:pt x="6452" y="183422"/>
                  </a:lnTo>
                  <a:lnTo>
                    <a:pt x="7075" y="173054"/>
                  </a:lnTo>
                  <a:lnTo>
                    <a:pt x="19217" y="127919"/>
                  </a:lnTo>
                  <a:lnTo>
                    <a:pt x="28410" y="80380"/>
                  </a:lnTo>
                  <a:lnTo>
                    <a:pt x="35035" y="34052"/>
                  </a:lnTo>
                  <a:lnTo>
                    <a:pt x="38202" y="21932"/>
                  </a:lnTo>
                  <a:lnTo>
                    <a:pt x="42283" y="14243"/>
                  </a:lnTo>
                  <a:lnTo>
                    <a:pt x="44514" y="4753"/>
                  </a:lnTo>
                  <a:lnTo>
                    <a:pt x="45904" y="3124"/>
                  </a:lnTo>
                  <a:lnTo>
                    <a:pt x="49830" y="509"/>
                  </a:lnTo>
                  <a:lnTo>
                    <a:pt x="53884" y="56"/>
                  </a:lnTo>
                  <a:lnTo>
                    <a:pt x="57580" y="1831"/>
                  </a:lnTo>
                  <a:lnTo>
                    <a:pt x="59553" y="3293"/>
                  </a:lnTo>
                  <a:lnTo>
                    <a:pt x="61747" y="8680"/>
                  </a:lnTo>
                  <a:lnTo>
                    <a:pt x="63429" y="15073"/>
                  </a:lnTo>
                  <a:lnTo>
                    <a:pt x="72237" y="33896"/>
                  </a:lnTo>
                  <a:lnTo>
                    <a:pt x="77927" y="68690"/>
                  </a:lnTo>
                  <a:lnTo>
                    <a:pt x="81636" y="74609"/>
                  </a:lnTo>
                  <a:lnTo>
                    <a:pt x="82646" y="74390"/>
                  </a:lnTo>
                  <a:lnTo>
                    <a:pt x="98397" y="63738"/>
                  </a:lnTo>
                  <a:lnTo>
                    <a:pt x="128733" y="25885"/>
                  </a:lnTo>
                  <a:lnTo>
                    <a:pt x="158610" y="0"/>
                  </a:lnTo>
                  <a:lnTo>
                    <a:pt x="162078" y="3277"/>
                  </a:lnTo>
                  <a:lnTo>
                    <a:pt x="163757" y="6791"/>
                  </a:lnTo>
                  <a:lnTo>
                    <a:pt x="165078" y="26771"/>
                  </a:lnTo>
                  <a:lnTo>
                    <a:pt x="165097" y="71259"/>
                  </a:lnTo>
                  <a:lnTo>
                    <a:pt x="165097" y="114961"/>
                  </a:lnTo>
                  <a:lnTo>
                    <a:pt x="165097" y="162220"/>
                  </a:lnTo>
                  <a:lnTo>
                    <a:pt x="165100" y="184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7075"/>
            <p:cNvSpPr/>
            <p:nvPr>
              <p:custDataLst>
                <p:tags r:id="rId9"/>
              </p:custDataLst>
            </p:nvPr>
          </p:nvSpPr>
          <p:spPr>
            <a:xfrm>
              <a:off x="11963400" y="6008227"/>
              <a:ext cx="69804" cy="87774"/>
            </a:xfrm>
            <a:custGeom>
              <a:avLst/>
              <a:gdLst/>
              <a:ahLst/>
              <a:cxnLst/>
              <a:rect l="0" t="0" r="0" b="0"/>
              <a:pathLst>
                <a:path w="69804" h="87774">
                  <a:moveTo>
                    <a:pt x="0" y="43323"/>
                  </a:moveTo>
                  <a:lnTo>
                    <a:pt x="0" y="43323"/>
                  </a:lnTo>
                  <a:lnTo>
                    <a:pt x="3370" y="50064"/>
                  </a:lnTo>
                  <a:lnTo>
                    <a:pt x="6328" y="86351"/>
                  </a:lnTo>
                  <a:lnTo>
                    <a:pt x="7041" y="86119"/>
                  </a:lnTo>
                  <a:lnTo>
                    <a:pt x="9715" y="83981"/>
                  </a:lnTo>
                  <a:lnTo>
                    <a:pt x="11371" y="78796"/>
                  </a:lnTo>
                  <a:lnTo>
                    <a:pt x="15995" y="46169"/>
                  </a:lnTo>
                  <a:lnTo>
                    <a:pt x="36615" y="8012"/>
                  </a:lnTo>
                  <a:lnTo>
                    <a:pt x="44403" y="2679"/>
                  </a:lnTo>
                  <a:lnTo>
                    <a:pt x="52274" y="0"/>
                  </a:lnTo>
                  <a:lnTo>
                    <a:pt x="54604" y="1036"/>
                  </a:lnTo>
                  <a:lnTo>
                    <a:pt x="65562" y="13278"/>
                  </a:lnTo>
                  <a:lnTo>
                    <a:pt x="67944" y="19621"/>
                  </a:lnTo>
                  <a:lnTo>
                    <a:pt x="69803" y="65171"/>
                  </a:lnTo>
                  <a:lnTo>
                    <a:pt x="69122" y="72082"/>
                  </a:lnTo>
                  <a:lnTo>
                    <a:pt x="63500" y="87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0" name="SMARTInkShape-7076"/>
          <p:cNvSpPr/>
          <p:nvPr>
            <p:custDataLst>
              <p:tags r:id="rId7"/>
            </p:custDataLst>
          </p:nvPr>
        </p:nvSpPr>
        <p:spPr>
          <a:xfrm>
            <a:off x="11311210" y="6435241"/>
            <a:ext cx="728391" cy="168760"/>
          </a:xfrm>
          <a:custGeom>
            <a:avLst/>
            <a:gdLst/>
            <a:ahLst/>
            <a:cxnLst/>
            <a:rect l="0" t="0" r="0" b="0"/>
            <a:pathLst>
              <a:path w="728391" h="168760">
                <a:moveTo>
                  <a:pt x="48940" y="3659"/>
                </a:moveTo>
                <a:lnTo>
                  <a:pt x="48940" y="3659"/>
                </a:lnTo>
                <a:lnTo>
                  <a:pt x="24299" y="0"/>
                </a:lnTo>
                <a:lnTo>
                  <a:pt x="8118" y="1563"/>
                </a:lnTo>
                <a:lnTo>
                  <a:pt x="3382" y="2967"/>
                </a:lnTo>
                <a:lnTo>
                  <a:pt x="928" y="4609"/>
                </a:lnTo>
                <a:lnTo>
                  <a:pt x="0" y="6409"/>
                </a:lnTo>
                <a:lnTo>
                  <a:pt x="29030" y="19056"/>
                </a:lnTo>
                <a:lnTo>
                  <a:pt x="51189" y="23802"/>
                </a:lnTo>
                <a:lnTo>
                  <a:pt x="79367" y="28375"/>
                </a:lnTo>
                <a:lnTo>
                  <a:pt x="111557" y="32837"/>
                </a:lnTo>
                <a:lnTo>
                  <a:pt x="151362" y="37928"/>
                </a:lnTo>
                <a:lnTo>
                  <a:pt x="196245" y="43438"/>
                </a:lnTo>
                <a:lnTo>
                  <a:pt x="244510" y="49229"/>
                </a:lnTo>
                <a:lnTo>
                  <a:pt x="292208" y="54500"/>
                </a:lnTo>
                <a:lnTo>
                  <a:pt x="339531" y="59425"/>
                </a:lnTo>
                <a:lnTo>
                  <a:pt x="386601" y="64119"/>
                </a:lnTo>
                <a:lnTo>
                  <a:pt x="421510" y="67249"/>
                </a:lnTo>
                <a:lnTo>
                  <a:pt x="448308" y="69336"/>
                </a:lnTo>
                <a:lnTo>
                  <a:pt x="487829" y="70391"/>
                </a:lnTo>
                <a:lnTo>
                  <a:pt x="489700" y="69313"/>
                </a:lnTo>
                <a:lnTo>
                  <a:pt x="445137" y="61055"/>
                </a:lnTo>
                <a:lnTo>
                  <a:pt x="416083" y="58151"/>
                </a:lnTo>
                <a:lnTo>
                  <a:pt x="381190" y="55509"/>
                </a:lnTo>
                <a:lnTo>
                  <a:pt x="342407" y="53042"/>
                </a:lnTo>
                <a:lnTo>
                  <a:pt x="299619" y="51398"/>
                </a:lnTo>
                <a:lnTo>
                  <a:pt x="254158" y="50302"/>
                </a:lnTo>
                <a:lnTo>
                  <a:pt x="206920" y="49571"/>
                </a:lnTo>
                <a:lnTo>
                  <a:pt x="164841" y="50495"/>
                </a:lnTo>
                <a:lnTo>
                  <a:pt x="126209" y="52522"/>
                </a:lnTo>
                <a:lnTo>
                  <a:pt x="89870" y="55285"/>
                </a:lnTo>
                <a:lnTo>
                  <a:pt x="43847" y="60234"/>
                </a:lnTo>
                <a:lnTo>
                  <a:pt x="28610" y="62543"/>
                </a:lnTo>
                <a:lnTo>
                  <a:pt x="24803" y="65492"/>
                </a:lnTo>
                <a:lnTo>
                  <a:pt x="28615" y="68869"/>
                </a:lnTo>
                <a:lnTo>
                  <a:pt x="58252" y="77092"/>
                </a:lnTo>
                <a:lnTo>
                  <a:pt x="86900" y="82247"/>
                </a:lnTo>
                <a:lnTo>
                  <a:pt x="120814" y="87801"/>
                </a:lnTo>
                <a:lnTo>
                  <a:pt x="163178" y="94326"/>
                </a:lnTo>
                <a:lnTo>
                  <a:pt x="211177" y="101498"/>
                </a:lnTo>
                <a:lnTo>
                  <a:pt x="262930" y="109102"/>
                </a:lnTo>
                <a:lnTo>
                  <a:pt x="319306" y="116993"/>
                </a:lnTo>
                <a:lnTo>
                  <a:pt x="378761" y="125076"/>
                </a:lnTo>
                <a:lnTo>
                  <a:pt x="440271" y="133287"/>
                </a:lnTo>
                <a:lnTo>
                  <a:pt x="499620" y="140877"/>
                </a:lnTo>
                <a:lnTo>
                  <a:pt x="557532" y="148055"/>
                </a:lnTo>
                <a:lnTo>
                  <a:pt x="614484" y="154957"/>
                </a:lnTo>
                <a:lnTo>
                  <a:pt x="652454" y="159558"/>
                </a:lnTo>
                <a:lnTo>
                  <a:pt x="728390" y="1687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9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MARTInkShape-7204"/>
          <p:cNvSpPr/>
          <p:nvPr>
            <p:custDataLst>
              <p:tags r:id="rId1"/>
            </p:custDataLst>
          </p:nvPr>
        </p:nvSpPr>
        <p:spPr>
          <a:xfrm>
            <a:off x="1389042" y="1578729"/>
            <a:ext cx="4236602" cy="1744129"/>
          </a:xfrm>
          <a:custGeom>
            <a:avLst/>
            <a:gdLst/>
            <a:ahLst/>
            <a:cxnLst/>
            <a:rect l="0" t="0" r="0" b="0"/>
            <a:pathLst>
              <a:path w="4236602" h="1744129">
                <a:moveTo>
                  <a:pt x="33358" y="338971"/>
                </a:moveTo>
                <a:lnTo>
                  <a:pt x="33358" y="338971"/>
                </a:lnTo>
                <a:lnTo>
                  <a:pt x="11489" y="333504"/>
                </a:lnTo>
                <a:lnTo>
                  <a:pt x="11723" y="333209"/>
                </a:lnTo>
                <a:lnTo>
                  <a:pt x="48563" y="326898"/>
                </a:lnTo>
                <a:lnTo>
                  <a:pt x="81273" y="320435"/>
                </a:lnTo>
                <a:lnTo>
                  <a:pt x="104107" y="315325"/>
                </a:lnTo>
                <a:lnTo>
                  <a:pt x="130619" y="309095"/>
                </a:lnTo>
                <a:lnTo>
                  <a:pt x="159582" y="302121"/>
                </a:lnTo>
                <a:lnTo>
                  <a:pt x="192296" y="294649"/>
                </a:lnTo>
                <a:lnTo>
                  <a:pt x="227511" y="286845"/>
                </a:lnTo>
                <a:lnTo>
                  <a:pt x="264393" y="278820"/>
                </a:lnTo>
                <a:lnTo>
                  <a:pt x="305915" y="270648"/>
                </a:lnTo>
                <a:lnTo>
                  <a:pt x="350529" y="262378"/>
                </a:lnTo>
                <a:lnTo>
                  <a:pt x="397205" y="254042"/>
                </a:lnTo>
                <a:lnTo>
                  <a:pt x="448784" y="244957"/>
                </a:lnTo>
                <a:lnTo>
                  <a:pt x="503631" y="235373"/>
                </a:lnTo>
                <a:lnTo>
                  <a:pt x="560657" y="225456"/>
                </a:lnTo>
                <a:lnTo>
                  <a:pt x="621252" y="215316"/>
                </a:lnTo>
                <a:lnTo>
                  <a:pt x="684226" y="205029"/>
                </a:lnTo>
                <a:lnTo>
                  <a:pt x="748786" y="194643"/>
                </a:lnTo>
                <a:lnTo>
                  <a:pt x="815816" y="183486"/>
                </a:lnTo>
                <a:lnTo>
                  <a:pt x="884491" y="171814"/>
                </a:lnTo>
                <a:lnTo>
                  <a:pt x="954263" y="159800"/>
                </a:lnTo>
                <a:lnTo>
                  <a:pt x="1026178" y="148262"/>
                </a:lnTo>
                <a:lnTo>
                  <a:pt x="1099521" y="137043"/>
                </a:lnTo>
                <a:lnTo>
                  <a:pt x="1173817" y="126036"/>
                </a:lnTo>
                <a:lnTo>
                  <a:pt x="1248747" y="115170"/>
                </a:lnTo>
                <a:lnTo>
                  <a:pt x="1324101" y="104398"/>
                </a:lnTo>
                <a:lnTo>
                  <a:pt x="1399737" y="93689"/>
                </a:lnTo>
                <a:lnTo>
                  <a:pt x="1474855" y="83727"/>
                </a:lnTo>
                <a:lnTo>
                  <a:pt x="1549628" y="74264"/>
                </a:lnTo>
                <a:lnTo>
                  <a:pt x="1624172" y="65133"/>
                </a:lnTo>
                <a:lnTo>
                  <a:pt x="1699973" y="56224"/>
                </a:lnTo>
                <a:lnTo>
                  <a:pt x="1776612" y="47461"/>
                </a:lnTo>
                <a:lnTo>
                  <a:pt x="1853810" y="38798"/>
                </a:lnTo>
                <a:lnTo>
                  <a:pt x="1929265" y="31611"/>
                </a:lnTo>
                <a:lnTo>
                  <a:pt x="2003557" y="25409"/>
                </a:lnTo>
                <a:lnTo>
                  <a:pt x="2077074" y="19863"/>
                </a:lnTo>
                <a:lnTo>
                  <a:pt x="2147957" y="15460"/>
                </a:lnTo>
                <a:lnTo>
                  <a:pt x="2217086" y="11819"/>
                </a:lnTo>
                <a:lnTo>
                  <a:pt x="2285043" y="8687"/>
                </a:lnTo>
                <a:lnTo>
                  <a:pt x="2352925" y="5892"/>
                </a:lnTo>
                <a:lnTo>
                  <a:pt x="2420758" y="3324"/>
                </a:lnTo>
                <a:lnTo>
                  <a:pt x="2488558" y="907"/>
                </a:lnTo>
                <a:lnTo>
                  <a:pt x="2554219" y="0"/>
                </a:lnTo>
                <a:lnTo>
                  <a:pt x="2618454" y="102"/>
                </a:lnTo>
                <a:lnTo>
                  <a:pt x="2681739" y="875"/>
                </a:lnTo>
                <a:lnTo>
                  <a:pt x="2742979" y="1390"/>
                </a:lnTo>
                <a:lnTo>
                  <a:pt x="2802855" y="1734"/>
                </a:lnTo>
                <a:lnTo>
                  <a:pt x="2861823" y="1963"/>
                </a:lnTo>
                <a:lnTo>
                  <a:pt x="2920185" y="2821"/>
                </a:lnTo>
                <a:lnTo>
                  <a:pt x="2978141" y="4099"/>
                </a:lnTo>
                <a:lnTo>
                  <a:pt x="3035831" y="5656"/>
                </a:lnTo>
                <a:lnTo>
                  <a:pt x="3090517" y="8106"/>
                </a:lnTo>
                <a:lnTo>
                  <a:pt x="3143203" y="11150"/>
                </a:lnTo>
                <a:lnTo>
                  <a:pt x="3194555" y="14590"/>
                </a:lnTo>
                <a:lnTo>
                  <a:pt x="3242900" y="17589"/>
                </a:lnTo>
                <a:lnTo>
                  <a:pt x="3289242" y="20294"/>
                </a:lnTo>
                <a:lnTo>
                  <a:pt x="3334247" y="22803"/>
                </a:lnTo>
                <a:lnTo>
                  <a:pt x="3377656" y="26592"/>
                </a:lnTo>
                <a:lnTo>
                  <a:pt x="3420001" y="31235"/>
                </a:lnTo>
                <a:lnTo>
                  <a:pt x="3461637" y="36447"/>
                </a:lnTo>
                <a:lnTo>
                  <a:pt x="3499977" y="42038"/>
                </a:lnTo>
                <a:lnTo>
                  <a:pt x="3536121" y="47883"/>
                </a:lnTo>
                <a:lnTo>
                  <a:pt x="3570800" y="53896"/>
                </a:lnTo>
                <a:lnTo>
                  <a:pt x="3603797" y="60726"/>
                </a:lnTo>
                <a:lnTo>
                  <a:pt x="3635673" y="68102"/>
                </a:lnTo>
                <a:lnTo>
                  <a:pt x="3666801" y="75842"/>
                </a:lnTo>
                <a:lnTo>
                  <a:pt x="3696020" y="84529"/>
                </a:lnTo>
                <a:lnTo>
                  <a:pt x="3723966" y="93849"/>
                </a:lnTo>
                <a:lnTo>
                  <a:pt x="3751063" y="103589"/>
                </a:lnTo>
                <a:lnTo>
                  <a:pt x="3777595" y="113611"/>
                </a:lnTo>
                <a:lnTo>
                  <a:pt x="3803749" y="123820"/>
                </a:lnTo>
                <a:lnTo>
                  <a:pt x="3829652" y="134154"/>
                </a:lnTo>
                <a:lnTo>
                  <a:pt x="3854681" y="145276"/>
                </a:lnTo>
                <a:lnTo>
                  <a:pt x="3879129" y="156924"/>
                </a:lnTo>
                <a:lnTo>
                  <a:pt x="3903189" y="168923"/>
                </a:lnTo>
                <a:lnTo>
                  <a:pt x="3927695" y="181861"/>
                </a:lnTo>
                <a:lnTo>
                  <a:pt x="3952499" y="195425"/>
                </a:lnTo>
                <a:lnTo>
                  <a:pt x="3977503" y="209407"/>
                </a:lnTo>
                <a:lnTo>
                  <a:pt x="4022216" y="238113"/>
                </a:lnTo>
                <a:lnTo>
                  <a:pt x="4061845" y="267334"/>
                </a:lnTo>
                <a:lnTo>
                  <a:pt x="4095921" y="296784"/>
                </a:lnTo>
                <a:lnTo>
                  <a:pt x="4127528" y="330099"/>
                </a:lnTo>
                <a:lnTo>
                  <a:pt x="4156628" y="366072"/>
                </a:lnTo>
                <a:lnTo>
                  <a:pt x="4181321" y="403227"/>
                </a:lnTo>
                <a:lnTo>
                  <a:pt x="4202173" y="442789"/>
                </a:lnTo>
                <a:lnTo>
                  <a:pt x="4219437" y="484595"/>
                </a:lnTo>
                <a:lnTo>
                  <a:pt x="4231813" y="529046"/>
                </a:lnTo>
                <a:lnTo>
                  <a:pt x="4236373" y="576555"/>
                </a:lnTo>
                <a:lnTo>
                  <a:pt x="4236601" y="601077"/>
                </a:lnTo>
                <a:lnTo>
                  <a:pt x="4236048" y="625891"/>
                </a:lnTo>
                <a:lnTo>
                  <a:pt x="4234974" y="650901"/>
                </a:lnTo>
                <a:lnTo>
                  <a:pt x="4233552" y="676041"/>
                </a:lnTo>
                <a:lnTo>
                  <a:pt x="4229782" y="701268"/>
                </a:lnTo>
                <a:lnTo>
                  <a:pt x="4224446" y="726552"/>
                </a:lnTo>
                <a:lnTo>
                  <a:pt x="4218067" y="751875"/>
                </a:lnTo>
                <a:lnTo>
                  <a:pt x="4210993" y="777929"/>
                </a:lnTo>
                <a:lnTo>
                  <a:pt x="4203453" y="804471"/>
                </a:lnTo>
                <a:lnTo>
                  <a:pt x="4195604" y="831338"/>
                </a:lnTo>
                <a:lnTo>
                  <a:pt x="4185432" y="859127"/>
                </a:lnTo>
                <a:lnTo>
                  <a:pt x="4173714" y="887530"/>
                </a:lnTo>
                <a:lnTo>
                  <a:pt x="4160961" y="916344"/>
                </a:lnTo>
                <a:lnTo>
                  <a:pt x="4146816" y="944725"/>
                </a:lnTo>
                <a:lnTo>
                  <a:pt x="4131742" y="972818"/>
                </a:lnTo>
                <a:lnTo>
                  <a:pt x="4116046" y="1000719"/>
                </a:lnTo>
                <a:lnTo>
                  <a:pt x="4099939" y="1027081"/>
                </a:lnTo>
                <a:lnTo>
                  <a:pt x="4083557" y="1052416"/>
                </a:lnTo>
                <a:lnTo>
                  <a:pt x="4066990" y="1077068"/>
                </a:lnTo>
                <a:lnTo>
                  <a:pt x="4048185" y="1101969"/>
                </a:lnTo>
                <a:lnTo>
                  <a:pt x="4027887" y="1127036"/>
                </a:lnTo>
                <a:lnTo>
                  <a:pt x="4006594" y="1152214"/>
                </a:lnTo>
                <a:lnTo>
                  <a:pt x="3983932" y="1176761"/>
                </a:lnTo>
                <a:lnTo>
                  <a:pt x="3960357" y="1200886"/>
                </a:lnTo>
                <a:lnTo>
                  <a:pt x="3936174" y="1224731"/>
                </a:lnTo>
                <a:lnTo>
                  <a:pt x="3909469" y="1247683"/>
                </a:lnTo>
                <a:lnTo>
                  <a:pt x="3881082" y="1270040"/>
                </a:lnTo>
                <a:lnTo>
                  <a:pt x="3851573" y="1292000"/>
                </a:lnTo>
                <a:lnTo>
                  <a:pt x="3819907" y="1312990"/>
                </a:lnTo>
                <a:lnTo>
                  <a:pt x="3786803" y="1333334"/>
                </a:lnTo>
                <a:lnTo>
                  <a:pt x="3752738" y="1353246"/>
                </a:lnTo>
                <a:lnTo>
                  <a:pt x="3716622" y="1372871"/>
                </a:lnTo>
                <a:lnTo>
                  <a:pt x="3679139" y="1392304"/>
                </a:lnTo>
                <a:lnTo>
                  <a:pt x="3640746" y="1411610"/>
                </a:lnTo>
                <a:lnTo>
                  <a:pt x="3598922" y="1430124"/>
                </a:lnTo>
                <a:lnTo>
                  <a:pt x="3554812" y="1448112"/>
                </a:lnTo>
                <a:lnTo>
                  <a:pt x="3509177" y="1465749"/>
                </a:lnTo>
                <a:lnTo>
                  <a:pt x="3461820" y="1483151"/>
                </a:lnTo>
                <a:lnTo>
                  <a:pt x="3413316" y="1500396"/>
                </a:lnTo>
                <a:lnTo>
                  <a:pt x="3364047" y="1517538"/>
                </a:lnTo>
                <a:lnTo>
                  <a:pt x="3312856" y="1533198"/>
                </a:lnTo>
                <a:lnTo>
                  <a:pt x="3260385" y="1547873"/>
                </a:lnTo>
                <a:lnTo>
                  <a:pt x="3207059" y="1561889"/>
                </a:lnTo>
                <a:lnTo>
                  <a:pt x="3150342" y="1574760"/>
                </a:lnTo>
                <a:lnTo>
                  <a:pt x="3091364" y="1586870"/>
                </a:lnTo>
                <a:lnTo>
                  <a:pt x="3030879" y="1598470"/>
                </a:lnTo>
                <a:lnTo>
                  <a:pt x="2968683" y="1610437"/>
                </a:lnTo>
                <a:lnTo>
                  <a:pt x="2905347" y="1622648"/>
                </a:lnTo>
                <a:lnTo>
                  <a:pt x="2841251" y="1635023"/>
                </a:lnTo>
                <a:lnTo>
                  <a:pt x="2775236" y="1646095"/>
                </a:lnTo>
                <a:lnTo>
                  <a:pt x="2707944" y="1656298"/>
                </a:lnTo>
                <a:lnTo>
                  <a:pt x="2639798" y="1665922"/>
                </a:lnTo>
                <a:lnTo>
                  <a:pt x="2569674" y="1675161"/>
                </a:lnTo>
                <a:lnTo>
                  <a:pt x="2498230" y="1684142"/>
                </a:lnTo>
                <a:lnTo>
                  <a:pt x="2425906" y="1692952"/>
                </a:lnTo>
                <a:lnTo>
                  <a:pt x="2354406" y="1700941"/>
                </a:lnTo>
                <a:lnTo>
                  <a:pt x="2283457" y="1708384"/>
                </a:lnTo>
                <a:lnTo>
                  <a:pt x="2212874" y="1715463"/>
                </a:lnTo>
                <a:lnTo>
                  <a:pt x="2142535" y="1721594"/>
                </a:lnTo>
                <a:lnTo>
                  <a:pt x="2072360" y="1727091"/>
                </a:lnTo>
                <a:lnTo>
                  <a:pt x="2002292" y="1732168"/>
                </a:lnTo>
                <a:lnTo>
                  <a:pt x="1930886" y="1736258"/>
                </a:lnTo>
                <a:lnTo>
                  <a:pt x="1858588" y="1739690"/>
                </a:lnTo>
                <a:lnTo>
                  <a:pt x="1785695" y="1742683"/>
                </a:lnTo>
                <a:lnTo>
                  <a:pt x="1713816" y="1743974"/>
                </a:lnTo>
                <a:lnTo>
                  <a:pt x="1642613" y="1744128"/>
                </a:lnTo>
                <a:lnTo>
                  <a:pt x="1571862" y="1743526"/>
                </a:lnTo>
                <a:lnTo>
                  <a:pt x="1502821" y="1741713"/>
                </a:lnTo>
                <a:lnTo>
                  <a:pt x="1434922" y="1739093"/>
                </a:lnTo>
                <a:lnTo>
                  <a:pt x="1367784" y="1735936"/>
                </a:lnTo>
                <a:lnTo>
                  <a:pt x="1301153" y="1731009"/>
                </a:lnTo>
                <a:lnTo>
                  <a:pt x="1234860" y="1724902"/>
                </a:lnTo>
                <a:lnTo>
                  <a:pt x="1168793" y="1718008"/>
                </a:lnTo>
                <a:lnTo>
                  <a:pt x="1105698" y="1709179"/>
                </a:lnTo>
                <a:lnTo>
                  <a:pt x="1044584" y="1699060"/>
                </a:lnTo>
                <a:lnTo>
                  <a:pt x="984792" y="1688080"/>
                </a:lnTo>
                <a:lnTo>
                  <a:pt x="927998" y="1675821"/>
                </a:lnTo>
                <a:lnTo>
                  <a:pt x="873201" y="1662710"/>
                </a:lnTo>
                <a:lnTo>
                  <a:pt x="819737" y="1649031"/>
                </a:lnTo>
                <a:lnTo>
                  <a:pt x="767866" y="1633561"/>
                </a:lnTo>
                <a:lnTo>
                  <a:pt x="717058" y="1616897"/>
                </a:lnTo>
                <a:lnTo>
                  <a:pt x="666958" y="1599438"/>
                </a:lnTo>
                <a:lnTo>
                  <a:pt x="620152" y="1580744"/>
                </a:lnTo>
                <a:lnTo>
                  <a:pt x="575543" y="1561225"/>
                </a:lnTo>
                <a:lnTo>
                  <a:pt x="532398" y="1541157"/>
                </a:lnTo>
                <a:lnTo>
                  <a:pt x="491640" y="1520017"/>
                </a:lnTo>
                <a:lnTo>
                  <a:pt x="452474" y="1498163"/>
                </a:lnTo>
                <a:lnTo>
                  <a:pt x="414369" y="1475833"/>
                </a:lnTo>
                <a:lnTo>
                  <a:pt x="378382" y="1451067"/>
                </a:lnTo>
                <a:lnTo>
                  <a:pt x="343807" y="1424680"/>
                </a:lnTo>
                <a:lnTo>
                  <a:pt x="310174" y="1397210"/>
                </a:lnTo>
                <a:lnTo>
                  <a:pt x="279991" y="1369725"/>
                </a:lnTo>
                <a:lnTo>
                  <a:pt x="252108" y="1342229"/>
                </a:lnTo>
                <a:lnTo>
                  <a:pt x="225758" y="1314726"/>
                </a:lnTo>
                <a:lnTo>
                  <a:pt x="201841" y="1285808"/>
                </a:lnTo>
                <a:lnTo>
                  <a:pt x="179547" y="1255946"/>
                </a:lnTo>
                <a:lnTo>
                  <a:pt x="158334" y="1225454"/>
                </a:lnTo>
                <a:lnTo>
                  <a:pt x="139253" y="1193837"/>
                </a:lnTo>
                <a:lnTo>
                  <a:pt x="121593" y="1161471"/>
                </a:lnTo>
                <a:lnTo>
                  <a:pt x="104882" y="1128604"/>
                </a:lnTo>
                <a:lnTo>
                  <a:pt x="90213" y="1096110"/>
                </a:lnTo>
                <a:lnTo>
                  <a:pt x="76906" y="1063863"/>
                </a:lnTo>
                <a:lnTo>
                  <a:pt x="64506" y="1031783"/>
                </a:lnTo>
                <a:lnTo>
                  <a:pt x="53418" y="998401"/>
                </a:lnTo>
                <a:lnTo>
                  <a:pt x="43204" y="964152"/>
                </a:lnTo>
                <a:lnTo>
                  <a:pt x="33572" y="929325"/>
                </a:lnTo>
                <a:lnTo>
                  <a:pt x="25739" y="895524"/>
                </a:lnTo>
                <a:lnTo>
                  <a:pt x="19107" y="862406"/>
                </a:lnTo>
                <a:lnTo>
                  <a:pt x="13274" y="829744"/>
                </a:lnTo>
                <a:lnTo>
                  <a:pt x="8680" y="795975"/>
                </a:lnTo>
                <a:lnTo>
                  <a:pt x="4911" y="761468"/>
                </a:lnTo>
                <a:lnTo>
                  <a:pt x="1693" y="726469"/>
                </a:lnTo>
                <a:lnTo>
                  <a:pt x="254" y="692553"/>
                </a:lnTo>
                <a:lnTo>
                  <a:pt x="0" y="659359"/>
                </a:lnTo>
                <a:lnTo>
                  <a:pt x="536" y="626646"/>
                </a:lnTo>
                <a:lnTo>
                  <a:pt x="3715" y="593549"/>
                </a:lnTo>
                <a:lnTo>
                  <a:pt x="8657" y="560195"/>
                </a:lnTo>
                <a:lnTo>
                  <a:pt x="14774" y="526670"/>
                </a:lnTo>
                <a:lnTo>
                  <a:pt x="24497" y="493737"/>
                </a:lnTo>
                <a:lnTo>
                  <a:pt x="36623" y="461198"/>
                </a:lnTo>
                <a:lnTo>
                  <a:pt x="50351" y="428923"/>
                </a:lnTo>
                <a:lnTo>
                  <a:pt x="66559" y="398939"/>
                </a:lnTo>
                <a:lnTo>
                  <a:pt x="84420" y="370483"/>
                </a:lnTo>
                <a:lnTo>
                  <a:pt x="116024" y="324754"/>
                </a:lnTo>
                <a:lnTo>
                  <a:pt x="141308" y="2881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1136"/>
          <p:cNvGrpSpPr/>
          <p:nvPr/>
        </p:nvGrpSpPr>
        <p:grpSpPr>
          <a:xfrm>
            <a:off x="8483600" y="5608456"/>
            <a:ext cx="1441451" cy="246245"/>
            <a:chOff x="8483600" y="5608456"/>
            <a:chExt cx="1441451" cy="246245"/>
          </a:xfrm>
        </p:grpSpPr>
        <p:sp>
          <p:nvSpPr>
            <p:cNvPr id="186" name="SMARTInkShape-7205"/>
            <p:cNvSpPr/>
            <p:nvPr>
              <p:custDataLst>
                <p:tags r:id="rId94"/>
              </p:custDataLst>
            </p:nvPr>
          </p:nvSpPr>
          <p:spPr>
            <a:xfrm>
              <a:off x="9053453" y="5664200"/>
              <a:ext cx="117856" cy="186090"/>
            </a:xfrm>
            <a:custGeom>
              <a:avLst/>
              <a:gdLst/>
              <a:ahLst/>
              <a:cxnLst/>
              <a:rect l="0" t="0" r="0" b="0"/>
              <a:pathLst>
                <a:path w="117856" h="186090">
                  <a:moveTo>
                    <a:pt x="71497" y="44450"/>
                  </a:moveTo>
                  <a:lnTo>
                    <a:pt x="71497" y="44450"/>
                  </a:lnTo>
                  <a:lnTo>
                    <a:pt x="40723" y="34399"/>
                  </a:lnTo>
                  <a:lnTo>
                    <a:pt x="34047" y="33515"/>
                  </a:lnTo>
                  <a:lnTo>
                    <a:pt x="19104" y="38179"/>
                  </a:lnTo>
                  <a:lnTo>
                    <a:pt x="11168" y="42386"/>
                  </a:lnTo>
                  <a:lnTo>
                    <a:pt x="5879" y="51541"/>
                  </a:lnTo>
                  <a:lnTo>
                    <a:pt x="0" y="78645"/>
                  </a:lnTo>
                  <a:lnTo>
                    <a:pt x="6802" y="122865"/>
                  </a:lnTo>
                  <a:lnTo>
                    <a:pt x="22283" y="148681"/>
                  </a:lnTo>
                  <a:lnTo>
                    <a:pt x="43275" y="169796"/>
                  </a:lnTo>
                  <a:lnTo>
                    <a:pt x="66715" y="183885"/>
                  </a:lnTo>
                  <a:lnTo>
                    <a:pt x="77481" y="186089"/>
                  </a:lnTo>
                  <a:lnTo>
                    <a:pt x="96969" y="182896"/>
                  </a:lnTo>
                  <a:lnTo>
                    <a:pt x="104707" y="176964"/>
                  </a:lnTo>
                  <a:lnTo>
                    <a:pt x="117066" y="159083"/>
                  </a:lnTo>
                  <a:lnTo>
                    <a:pt x="117855" y="131382"/>
                  </a:lnTo>
                  <a:lnTo>
                    <a:pt x="111151" y="98609"/>
                  </a:lnTo>
                  <a:lnTo>
                    <a:pt x="101116" y="65228"/>
                  </a:lnTo>
                  <a:lnTo>
                    <a:pt x="83567" y="24814"/>
                  </a:lnTo>
                  <a:lnTo>
                    <a:pt x="651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206"/>
            <p:cNvSpPr/>
            <p:nvPr>
              <p:custDataLst>
                <p:tags r:id="rId95"/>
              </p:custDataLst>
            </p:nvPr>
          </p:nvSpPr>
          <p:spPr>
            <a:xfrm>
              <a:off x="9251950" y="5632774"/>
              <a:ext cx="285751" cy="168955"/>
            </a:xfrm>
            <a:custGeom>
              <a:avLst/>
              <a:gdLst/>
              <a:ahLst/>
              <a:cxnLst/>
              <a:rect l="0" t="0" r="0" b="0"/>
              <a:pathLst>
                <a:path w="285751" h="168955">
                  <a:moveTo>
                    <a:pt x="0" y="44126"/>
                  </a:moveTo>
                  <a:lnTo>
                    <a:pt x="0" y="44126"/>
                  </a:lnTo>
                  <a:lnTo>
                    <a:pt x="15696" y="18378"/>
                  </a:lnTo>
                  <a:lnTo>
                    <a:pt x="21047" y="12143"/>
                  </a:lnTo>
                  <a:lnTo>
                    <a:pt x="40164" y="3336"/>
                  </a:lnTo>
                  <a:lnTo>
                    <a:pt x="52174" y="0"/>
                  </a:lnTo>
                  <a:lnTo>
                    <a:pt x="78691" y="1937"/>
                  </a:lnTo>
                  <a:lnTo>
                    <a:pt x="105529" y="10559"/>
                  </a:lnTo>
                  <a:lnTo>
                    <a:pt x="129217" y="23797"/>
                  </a:lnTo>
                  <a:lnTo>
                    <a:pt x="136944" y="33396"/>
                  </a:lnTo>
                  <a:lnTo>
                    <a:pt x="145531" y="57231"/>
                  </a:lnTo>
                  <a:lnTo>
                    <a:pt x="144293" y="69796"/>
                  </a:lnTo>
                  <a:lnTo>
                    <a:pt x="133509" y="95046"/>
                  </a:lnTo>
                  <a:lnTo>
                    <a:pt x="104233" y="126319"/>
                  </a:lnTo>
                  <a:lnTo>
                    <a:pt x="63602" y="155691"/>
                  </a:lnTo>
                  <a:lnTo>
                    <a:pt x="46989" y="166238"/>
                  </a:lnTo>
                  <a:lnTo>
                    <a:pt x="45437" y="167868"/>
                  </a:lnTo>
                  <a:lnTo>
                    <a:pt x="45109" y="168954"/>
                  </a:lnTo>
                  <a:lnTo>
                    <a:pt x="77819" y="164922"/>
                  </a:lnTo>
                  <a:lnTo>
                    <a:pt x="111022" y="158726"/>
                  </a:lnTo>
                  <a:lnTo>
                    <a:pt x="153060" y="149387"/>
                  </a:lnTo>
                  <a:lnTo>
                    <a:pt x="198553" y="138886"/>
                  </a:lnTo>
                  <a:lnTo>
                    <a:pt x="242294" y="129515"/>
                  </a:lnTo>
                  <a:lnTo>
                    <a:pt x="285750" y="120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207"/>
            <p:cNvSpPr/>
            <p:nvPr>
              <p:custDataLst>
                <p:tags r:id="rId96"/>
              </p:custDataLst>
            </p:nvPr>
          </p:nvSpPr>
          <p:spPr>
            <a:xfrm>
              <a:off x="9493250" y="5608456"/>
              <a:ext cx="145177" cy="246068"/>
            </a:xfrm>
            <a:custGeom>
              <a:avLst/>
              <a:gdLst/>
              <a:ahLst/>
              <a:cxnLst/>
              <a:rect l="0" t="0" r="0" b="0"/>
              <a:pathLst>
                <a:path w="145177" h="246068">
                  <a:moveTo>
                    <a:pt x="127000" y="17644"/>
                  </a:moveTo>
                  <a:lnTo>
                    <a:pt x="127000" y="17644"/>
                  </a:lnTo>
                  <a:lnTo>
                    <a:pt x="113186" y="5711"/>
                  </a:lnTo>
                  <a:lnTo>
                    <a:pt x="109323" y="3339"/>
                  </a:lnTo>
                  <a:lnTo>
                    <a:pt x="93776" y="0"/>
                  </a:lnTo>
                  <a:lnTo>
                    <a:pt x="88622" y="1647"/>
                  </a:lnTo>
                  <a:lnTo>
                    <a:pt x="79133" y="9124"/>
                  </a:lnTo>
                  <a:lnTo>
                    <a:pt x="73976" y="23264"/>
                  </a:lnTo>
                  <a:lnTo>
                    <a:pt x="72600" y="31974"/>
                  </a:lnTo>
                  <a:lnTo>
                    <a:pt x="78598" y="52940"/>
                  </a:lnTo>
                  <a:lnTo>
                    <a:pt x="99723" y="88545"/>
                  </a:lnTo>
                  <a:lnTo>
                    <a:pt x="124561" y="125905"/>
                  </a:lnTo>
                  <a:lnTo>
                    <a:pt x="141564" y="165668"/>
                  </a:lnTo>
                  <a:lnTo>
                    <a:pt x="145176" y="179828"/>
                  </a:lnTo>
                  <a:lnTo>
                    <a:pt x="143545" y="203085"/>
                  </a:lnTo>
                  <a:lnTo>
                    <a:pt x="140145" y="213237"/>
                  </a:lnTo>
                  <a:lnTo>
                    <a:pt x="132941" y="221416"/>
                  </a:lnTo>
                  <a:lnTo>
                    <a:pt x="111767" y="234269"/>
                  </a:lnTo>
                  <a:lnTo>
                    <a:pt x="75450" y="246067"/>
                  </a:lnTo>
                  <a:lnTo>
                    <a:pt x="46704" y="244050"/>
                  </a:lnTo>
                  <a:lnTo>
                    <a:pt x="0" y="23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208"/>
            <p:cNvSpPr/>
            <p:nvPr>
              <p:custDataLst>
                <p:tags r:id="rId97"/>
              </p:custDataLst>
            </p:nvPr>
          </p:nvSpPr>
          <p:spPr>
            <a:xfrm>
              <a:off x="9594850" y="5609630"/>
              <a:ext cx="330201" cy="35521"/>
            </a:xfrm>
            <a:custGeom>
              <a:avLst/>
              <a:gdLst/>
              <a:ahLst/>
              <a:cxnLst/>
              <a:rect l="0" t="0" r="0" b="0"/>
              <a:pathLst>
                <a:path w="330201" h="35521">
                  <a:moveTo>
                    <a:pt x="0" y="35520"/>
                  </a:moveTo>
                  <a:lnTo>
                    <a:pt x="0" y="35520"/>
                  </a:lnTo>
                  <a:lnTo>
                    <a:pt x="10113" y="22036"/>
                  </a:lnTo>
                  <a:lnTo>
                    <a:pt x="33257" y="6909"/>
                  </a:lnTo>
                  <a:lnTo>
                    <a:pt x="63700" y="1638"/>
                  </a:lnTo>
                  <a:lnTo>
                    <a:pt x="105920" y="0"/>
                  </a:lnTo>
                  <a:lnTo>
                    <a:pt x="131998" y="550"/>
                  </a:lnTo>
                  <a:lnTo>
                    <a:pt x="159964" y="1624"/>
                  </a:lnTo>
                  <a:lnTo>
                    <a:pt x="191310" y="5867"/>
                  </a:lnTo>
                  <a:lnTo>
                    <a:pt x="224907" y="12224"/>
                  </a:lnTo>
                  <a:lnTo>
                    <a:pt x="260005" y="19989"/>
                  </a:lnTo>
                  <a:lnTo>
                    <a:pt x="330200" y="35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209"/>
            <p:cNvSpPr/>
            <p:nvPr>
              <p:custDataLst>
                <p:tags r:id="rId98"/>
              </p:custDataLst>
            </p:nvPr>
          </p:nvSpPr>
          <p:spPr>
            <a:xfrm>
              <a:off x="8972550" y="57975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14502" y="13275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210"/>
            <p:cNvSpPr/>
            <p:nvPr>
              <p:custDataLst>
                <p:tags r:id="rId99"/>
              </p:custDataLst>
            </p:nvPr>
          </p:nvSpPr>
          <p:spPr>
            <a:xfrm>
              <a:off x="8771225" y="5662660"/>
              <a:ext cx="126719" cy="187984"/>
            </a:xfrm>
            <a:custGeom>
              <a:avLst/>
              <a:gdLst/>
              <a:ahLst/>
              <a:cxnLst/>
              <a:rect l="0" t="0" r="0" b="0"/>
              <a:pathLst>
                <a:path w="126719" h="187984">
                  <a:moveTo>
                    <a:pt x="80675" y="52340"/>
                  </a:moveTo>
                  <a:lnTo>
                    <a:pt x="80675" y="52340"/>
                  </a:lnTo>
                  <a:lnTo>
                    <a:pt x="56033" y="39248"/>
                  </a:lnTo>
                  <a:lnTo>
                    <a:pt x="39855" y="35938"/>
                  </a:lnTo>
                  <a:lnTo>
                    <a:pt x="32295" y="37172"/>
                  </a:lnTo>
                  <a:lnTo>
                    <a:pt x="18250" y="44187"/>
                  </a:lnTo>
                  <a:lnTo>
                    <a:pt x="6835" y="61887"/>
                  </a:lnTo>
                  <a:lnTo>
                    <a:pt x="1814" y="73521"/>
                  </a:lnTo>
                  <a:lnTo>
                    <a:pt x="0" y="99619"/>
                  </a:lnTo>
                  <a:lnTo>
                    <a:pt x="5309" y="126975"/>
                  </a:lnTo>
                  <a:lnTo>
                    <a:pt x="17074" y="153244"/>
                  </a:lnTo>
                  <a:lnTo>
                    <a:pt x="33593" y="171504"/>
                  </a:lnTo>
                  <a:lnTo>
                    <a:pt x="53399" y="182913"/>
                  </a:lnTo>
                  <a:lnTo>
                    <a:pt x="76313" y="187983"/>
                  </a:lnTo>
                  <a:lnTo>
                    <a:pt x="87647" y="185808"/>
                  </a:lnTo>
                  <a:lnTo>
                    <a:pt x="109643" y="173984"/>
                  </a:lnTo>
                  <a:lnTo>
                    <a:pt x="116921" y="164480"/>
                  </a:lnTo>
                  <a:lnTo>
                    <a:pt x="125005" y="140750"/>
                  </a:lnTo>
                  <a:lnTo>
                    <a:pt x="126718" y="106215"/>
                  </a:lnTo>
                  <a:lnTo>
                    <a:pt x="123011" y="67112"/>
                  </a:lnTo>
                  <a:lnTo>
                    <a:pt x="111956" y="30918"/>
                  </a:lnTo>
                  <a:lnTo>
                    <a:pt x="97635" y="9187"/>
                  </a:lnTo>
                  <a:lnTo>
                    <a:pt x="89864" y="2405"/>
                  </a:lnTo>
                  <a:lnTo>
                    <a:pt x="81156" y="0"/>
                  </a:lnTo>
                  <a:lnTo>
                    <a:pt x="42575" y="7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211"/>
            <p:cNvSpPr/>
            <p:nvPr>
              <p:custDataLst>
                <p:tags r:id="rId100"/>
              </p:custDataLst>
            </p:nvPr>
          </p:nvSpPr>
          <p:spPr>
            <a:xfrm>
              <a:off x="8486579" y="5816600"/>
              <a:ext cx="168472" cy="38101"/>
            </a:xfrm>
            <a:custGeom>
              <a:avLst/>
              <a:gdLst/>
              <a:ahLst/>
              <a:cxnLst/>
              <a:rect l="0" t="0" r="0" b="0"/>
              <a:pathLst>
                <a:path w="1684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2535" y="33030"/>
                  </a:lnTo>
                  <a:lnTo>
                    <a:pt x="39477" y="23352"/>
                  </a:lnTo>
                  <a:lnTo>
                    <a:pt x="74451" y="16022"/>
                  </a:lnTo>
                  <a:lnTo>
                    <a:pt x="120569" y="8063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212"/>
            <p:cNvSpPr/>
            <p:nvPr>
              <p:custDataLst>
                <p:tags r:id="rId101"/>
              </p:custDataLst>
            </p:nvPr>
          </p:nvSpPr>
          <p:spPr>
            <a:xfrm>
              <a:off x="8483600" y="574040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41104" y="21494"/>
                  </a:lnTo>
                  <a:lnTo>
                    <a:pt x="76594" y="10964"/>
                  </a:lnTo>
                  <a:lnTo>
                    <a:pt x="112594" y="487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1137"/>
          <p:cNvGrpSpPr/>
          <p:nvPr/>
        </p:nvGrpSpPr>
        <p:grpSpPr>
          <a:xfrm>
            <a:off x="7747667" y="5552806"/>
            <a:ext cx="405734" cy="349801"/>
            <a:chOff x="7747667" y="5552806"/>
            <a:chExt cx="405734" cy="349801"/>
          </a:xfrm>
        </p:grpSpPr>
        <p:sp>
          <p:nvSpPr>
            <p:cNvPr id="195" name="SMARTInkShape-7213"/>
            <p:cNvSpPr/>
            <p:nvPr>
              <p:custDataLst>
                <p:tags r:id="rId92"/>
              </p:custDataLst>
            </p:nvPr>
          </p:nvSpPr>
          <p:spPr>
            <a:xfrm>
              <a:off x="7988984" y="5617602"/>
              <a:ext cx="164417" cy="220669"/>
            </a:xfrm>
            <a:custGeom>
              <a:avLst/>
              <a:gdLst/>
              <a:ahLst/>
              <a:cxnLst/>
              <a:rect l="0" t="0" r="0" b="0"/>
              <a:pathLst>
                <a:path w="164417" h="220669">
                  <a:moveTo>
                    <a:pt x="56466" y="33898"/>
                  </a:moveTo>
                  <a:lnTo>
                    <a:pt x="56466" y="33898"/>
                  </a:lnTo>
                  <a:lnTo>
                    <a:pt x="53095" y="27156"/>
                  </a:lnTo>
                  <a:lnTo>
                    <a:pt x="51397" y="25876"/>
                  </a:lnTo>
                  <a:lnTo>
                    <a:pt x="49558" y="25728"/>
                  </a:lnTo>
                  <a:lnTo>
                    <a:pt x="47627" y="26335"/>
                  </a:lnTo>
                  <a:lnTo>
                    <a:pt x="34797" y="37302"/>
                  </a:lnTo>
                  <a:lnTo>
                    <a:pt x="12204" y="80954"/>
                  </a:lnTo>
                  <a:lnTo>
                    <a:pt x="0" y="126236"/>
                  </a:lnTo>
                  <a:lnTo>
                    <a:pt x="616" y="169835"/>
                  </a:lnTo>
                  <a:lnTo>
                    <a:pt x="6008" y="194268"/>
                  </a:lnTo>
                  <a:lnTo>
                    <a:pt x="16872" y="211242"/>
                  </a:lnTo>
                  <a:lnTo>
                    <a:pt x="23720" y="217744"/>
                  </a:lnTo>
                  <a:lnTo>
                    <a:pt x="31107" y="220668"/>
                  </a:lnTo>
                  <a:lnTo>
                    <a:pt x="46842" y="220154"/>
                  </a:lnTo>
                  <a:lnTo>
                    <a:pt x="74938" y="201818"/>
                  </a:lnTo>
                  <a:lnTo>
                    <a:pt x="98862" y="163928"/>
                  </a:lnTo>
                  <a:lnTo>
                    <a:pt x="108940" y="123674"/>
                  </a:lnTo>
                  <a:lnTo>
                    <a:pt x="114360" y="78738"/>
                  </a:lnTo>
                  <a:lnTo>
                    <a:pt x="114417" y="39952"/>
                  </a:lnTo>
                  <a:lnTo>
                    <a:pt x="111327" y="26644"/>
                  </a:lnTo>
                  <a:lnTo>
                    <a:pt x="106445" y="17067"/>
                  </a:lnTo>
                  <a:lnTo>
                    <a:pt x="100369" y="9978"/>
                  </a:lnTo>
                  <a:lnTo>
                    <a:pt x="84208" y="2100"/>
                  </a:lnTo>
                  <a:lnTo>
                    <a:pt x="74962" y="0"/>
                  </a:lnTo>
                  <a:lnTo>
                    <a:pt x="53397" y="7073"/>
                  </a:lnTo>
                  <a:lnTo>
                    <a:pt x="41720" y="13898"/>
                  </a:lnTo>
                  <a:lnTo>
                    <a:pt x="23101" y="34651"/>
                  </a:lnTo>
                  <a:lnTo>
                    <a:pt x="15173" y="47100"/>
                  </a:lnTo>
                  <a:lnTo>
                    <a:pt x="8244" y="74102"/>
                  </a:lnTo>
                  <a:lnTo>
                    <a:pt x="7386" y="88218"/>
                  </a:lnTo>
                  <a:lnTo>
                    <a:pt x="15837" y="113309"/>
                  </a:lnTo>
                  <a:lnTo>
                    <a:pt x="23031" y="124939"/>
                  </a:lnTo>
                  <a:lnTo>
                    <a:pt x="47956" y="141623"/>
                  </a:lnTo>
                  <a:lnTo>
                    <a:pt x="81612" y="151625"/>
                  </a:lnTo>
                  <a:lnTo>
                    <a:pt x="122439" y="153719"/>
                  </a:lnTo>
                  <a:lnTo>
                    <a:pt x="164416" y="154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214"/>
            <p:cNvSpPr/>
            <p:nvPr>
              <p:custDataLst>
                <p:tags r:id="rId93"/>
              </p:custDataLst>
            </p:nvPr>
          </p:nvSpPr>
          <p:spPr>
            <a:xfrm>
              <a:off x="7747667" y="5552806"/>
              <a:ext cx="196184" cy="349801"/>
            </a:xfrm>
            <a:custGeom>
              <a:avLst/>
              <a:gdLst/>
              <a:ahLst/>
              <a:cxnLst/>
              <a:rect l="0" t="0" r="0" b="0"/>
              <a:pathLst>
                <a:path w="196184" h="349801">
                  <a:moveTo>
                    <a:pt x="126333" y="263794"/>
                  </a:moveTo>
                  <a:lnTo>
                    <a:pt x="126333" y="263794"/>
                  </a:lnTo>
                  <a:lnTo>
                    <a:pt x="125628" y="253654"/>
                  </a:lnTo>
                  <a:lnTo>
                    <a:pt x="108035" y="209186"/>
                  </a:lnTo>
                  <a:lnTo>
                    <a:pt x="96563" y="198836"/>
                  </a:lnTo>
                  <a:lnTo>
                    <a:pt x="89552" y="195089"/>
                  </a:lnTo>
                  <a:lnTo>
                    <a:pt x="70475" y="196570"/>
                  </a:lnTo>
                  <a:lnTo>
                    <a:pt x="59461" y="199928"/>
                  </a:lnTo>
                  <a:lnTo>
                    <a:pt x="27104" y="224880"/>
                  </a:lnTo>
                  <a:lnTo>
                    <a:pt x="5288" y="265826"/>
                  </a:lnTo>
                  <a:lnTo>
                    <a:pt x="0" y="306965"/>
                  </a:lnTo>
                  <a:lnTo>
                    <a:pt x="5274" y="329312"/>
                  </a:lnTo>
                  <a:lnTo>
                    <a:pt x="9643" y="339223"/>
                  </a:lnTo>
                  <a:lnTo>
                    <a:pt x="16789" y="345124"/>
                  </a:lnTo>
                  <a:lnTo>
                    <a:pt x="36018" y="349800"/>
                  </a:lnTo>
                  <a:lnTo>
                    <a:pt x="60558" y="340120"/>
                  </a:lnTo>
                  <a:lnTo>
                    <a:pt x="74016" y="331612"/>
                  </a:lnTo>
                  <a:lnTo>
                    <a:pt x="106442" y="289297"/>
                  </a:lnTo>
                  <a:lnTo>
                    <a:pt x="123137" y="247142"/>
                  </a:lnTo>
                  <a:lnTo>
                    <a:pt x="130552" y="223059"/>
                  </a:lnTo>
                  <a:lnTo>
                    <a:pt x="136201" y="194304"/>
                  </a:lnTo>
                  <a:lnTo>
                    <a:pt x="140672" y="162434"/>
                  </a:lnTo>
                  <a:lnTo>
                    <a:pt x="144360" y="128487"/>
                  </a:lnTo>
                  <a:lnTo>
                    <a:pt x="146818" y="99506"/>
                  </a:lnTo>
                  <a:lnTo>
                    <a:pt x="148456" y="73835"/>
                  </a:lnTo>
                  <a:lnTo>
                    <a:pt x="149571" y="33318"/>
                  </a:lnTo>
                  <a:lnTo>
                    <a:pt x="147713" y="10608"/>
                  </a:lnTo>
                  <a:lnTo>
                    <a:pt x="145526" y="4691"/>
                  </a:lnTo>
                  <a:lnTo>
                    <a:pt x="142656" y="1453"/>
                  </a:lnTo>
                  <a:lnTo>
                    <a:pt x="139331" y="0"/>
                  </a:lnTo>
                  <a:lnTo>
                    <a:pt x="135705" y="4676"/>
                  </a:lnTo>
                  <a:lnTo>
                    <a:pt x="123857" y="41047"/>
                  </a:lnTo>
                  <a:lnTo>
                    <a:pt x="115589" y="81540"/>
                  </a:lnTo>
                  <a:lnTo>
                    <a:pt x="110974" y="125878"/>
                  </a:lnTo>
                  <a:lnTo>
                    <a:pt x="110336" y="170042"/>
                  </a:lnTo>
                  <a:lnTo>
                    <a:pt x="114755" y="210838"/>
                  </a:lnTo>
                  <a:lnTo>
                    <a:pt x="128547" y="256020"/>
                  </a:lnTo>
                  <a:lnTo>
                    <a:pt x="149409" y="285010"/>
                  </a:lnTo>
                  <a:lnTo>
                    <a:pt x="157945" y="288522"/>
                  </a:lnTo>
                  <a:lnTo>
                    <a:pt x="167164" y="288746"/>
                  </a:lnTo>
                  <a:lnTo>
                    <a:pt x="196183" y="28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1138"/>
          <p:cNvGrpSpPr/>
          <p:nvPr/>
        </p:nvGrpSpPr>
        <p:grpSpPr>
          <a:xfrm>
            <a:off x="6005254" y="5131574"/>
            <a:ext cx="1430489" cy="780277"/>
            <a:chOff x="6005254" y="5131574"/>
            <a:chExt cx="1430489" cy="780277"/>
          </a:xfrm>
        </p:grpSpPr>
        <p:sp>
          <p:nvSpPr>
            <p:cNvPr id="198" name="SMARTInkShape-7215"/>
            <p:cNvSpPr/>
            <p:nvPr>
              <p:custDataLst>
                <p:tags r:id="rId84"/>
              </p:custDataLst>
            </p:nvPr>
          </p:nvSpPr>
          <p:spPr>
            <a:xfrm>
              <a:off x="6611882" y="5515668"/>
              <a:ext cx="169919" cy="364433"/>
            </a:xfrm>
            <a:custGeom>
              <a:avLst/>
              <a:gdLst/>
              <a:ahLst/>
              <a:cxnLst/>
              <a:rect l="0" t="0" r="0" b="0"/>
              <a:pathLst>
                <a:path w="169919" h="364433">
                  <a:moveTo>
                    <a:pt x="169918" y="15182"/>
                  </a:moveTo>
                  <a:lnTo>
                    <a:pt x="169918" y="15182"/>
                  </a:lnTo>
                  <a:lnTo>
                    <a:pt x="161079" y="877"/>
                  </a:lnTo>
                  <a:lnTo>
                    <a:pt x="156970" y="0"/>
                  </a:lnTo>
                  <a:lnTo>
                    <a:pt x="144878" y="908"/>
                  </a:lnTo>
                  <a:lnTo>
                    <a:pt x="128215" y="13071"/>
                  </a:lnTo>
                  <a:lnTo>
                    <a:pt x="95237" y="49364"/>
                  </a:lnTo>
                  <a:lnTo>
                    <a:pt x="68993" y="84702"/>
                  </a:lnTo>
                  <a:lnTo>
                    <a:pt x="43218" y="128629"/>
                  </a:lnTo>
                  <a:lnTo>
                    <a:pt x="32535" y="152197"/>
                  </a:lnTo>
                  <a:lnTo>
                    <a:pt x="23296" y="176374"/>
                  </a:lnTo>
                  <a:lnTo>
                    <a:pt x="8797" y="223701"/>
                  </a:lnTo>
                  <a:lnTo>
                    <a:pt x="0" y="265902"/>
                  </a:lnTo>
                  <a:lnTo>
                    <a:pt x="3147" y="300180"/>
                  </a:lnTo>
                  <a:lnTo>
                    <a:pt x="7937" y="315247"/>
                  </a:lnTo>
                  <a:lnTo>
                    <a:pt x="24549" y="337632"/>
                  </a:lnTo>
                  <a:lnTo>
                    <a:pt x="55618" y="364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7216"/>
            <p:cNvSpPr/>
            <p:nvPr>
              <p:custDataLst>
                <p:tags r:id="rId85"/>
              </p:custDataLst>
            </p:nvPr>
          </p:nvSpPr>
          <p:spPr>
            <a:xfrm>
              <a:off x="6365393" y="5727700"/>
              <a:ext cx="225908" cy="69851"/>
            </a:xfrm>
            <a:custGeom>
              <a:avLst/>
              <a:gdLst/>
              <a:ahLst/>
              <a:cxnLst/>
              <a:rect l="0" t="0" r="0" b="0"/>
              <a:pathLst>
                <a:path w="225908" h="69851">
                  <a:moveTo>
                    <a:pt x="3657" y="69850"/>
                  </a:moveTo>
                  <a:lnTo>
                    <a:pt x="3657" y="69850"/>
                  </a:lnTo>
                  <a:lnTo>
                    <a:pt x="286" y="63109"/>
                  </a:lnTo>
                  <a:lnTo>
                    <a:pt x="0" y="60416"/>
                  </a:lnTo>
                  <a:lnTo>
                    <a:pt x="1559" y="55545"/>
                  </a:lnTo>
                  <a:lnTo>
                    <a:pt x="35777" y="45962"/>
                  </a:lnTo>
                  <a:lnTo>
                    <a:pt x="66616" y="39007"/>
                  </a:lnTo>
                  <a:lnTo>
                    <a:pt x="105252" y="27449"/>
                  </a:lnTo>
                  <a:lnTo>
                    <a:pt x="146882" y="15022"/>
                  </a:lnTo>
                  <a:lnTo>
                    <a:pt x="186551" y="7147"/>
                  </a:lnTo>
                  <a:lnTo>
                    <a:pt x="225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217"/>
            <p:cNvSpPr/>
            <p:nvPr>
              <p:custDataLst>
                <p:tags r:id="rId86"/>
              </p:custDataLst>
            </p:nvPr>
          </p:nvSpPr>
          <p:spPr>
            <a:xfrm>
              <a:off x="6450416" y="5492984"/>
              <a:ext cx="71035" cy="387117"/>
            </a:xfrm>
            <a:custGeom>
              <a:avLst/>
              <a:gdLst/>
              <a:ahLst/>
              <a:cxnLst/>
              <a:rect l="0" t="0" r="0" b="0"/>
              <a:pathLst>
                <a:path w="71035" h="387117">
                  <a:moveTo>
                    <a:pt x="71034" y="82316"/>
                  </a:moveTo>
                  <a:lnTo>
                    <a:pt x="71034" y="82316"/>
                  </a:lnTo>
                  <a:lnTo>
                    <a:pt x="71034" y="38991"/>
                  </a:lnTo>
                  <a:lnTo>
                    <a:pt x="71034" y="4261"/>
                  </a:lnTo>
                  <a:lnTo>
                    <a:pt x="69622" y="1352"/>
                  </a:lnTo>
                  <a:lnTo>
                    <a:pt x="67271" y="118"/>
                  </a:lnTo>
                  <a:lnTo>
                    <a:pt x="64292" y="0"/>
                  </a:lnTo>
                  <a:lnTo>
                    <a:pt x="55338" y="7396"/>
                  </a:lnTo>
                  <a:lnTo>
                    <a:pt x="44302" y="22206"/>
                  </a:lnTo>
                  <a:lnTo>
                    <a:pt x="26189" y="61134"/>
                  </a:lnTo>
                  <a:lnTo>
                    <a:pt x="13708" y="99478"/>
                  </a:lnTo>
                  <a:lnTo>
                    <a:pt x="4868" y="144271"/>
                  </a:lnTo>
                  <a:lnTo>
                    <a:pt x="0" y="190990"/>
                  </a:lnTo>
                  <a:lnTo>
                    <a:pt x="187" y="235273"/>
                  </a:lnTo>
                  <a:lnTo>
                    <a:pt x="2621" y="276591"/>
                  </a:lnTo>
                  <a:lnTo>
                    <a:pt x="5350" y="315415"/>
                  </a:lnTo>
                  <a:lnTo>
                    <a:pt x="6564" y="351486"/>
                  </a:lnTo>
                  <a:lnTo>
                    <a:pt x="7534" y="387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218"/>
            <p:cNvSpPr/>
            <p:nvPr>
              <p:custDataLst>
                <p:tags r:id="rId87"/>
              </p:custDataLst>
            </p:nvPr>
          </p:nvSpPr>
          <p:spPr>
            <a:xfrm>
              <a:off x="7156450" y="5571248"/>
              <a:ext cx="140222" cy="267400"/>
            </a:xfrm>
            <a:custGeom>
              <a:avLst/>
              <a:gdLst/>
              <a:ahLst/>
              <a:cxnLst/>
              <a:rect l="0" t="0" r="0" b="0"/>
              <a:pathLst>
                <a:path w="140222" h="267400">
                  <a:moveTo>
                    <a:pt x="12700" y="48502"/>
                  </a:moveTo>
                  <a:lnTo>
                    <a:pt x="12700" y="48502"/>
                  </a:lnTo>
                  <a:lnTo>
                    <a:pt x="12700" y="41185"/>
                  </a:lnTo>
                  <a:lnTo>
                    <a:pt x="13405" y="80913"/>
                  </a:lnTo>
                  <a:lnTo>
                    <a:pt x="16070" y="114648"/>
                  </a:lnTo>
                  <a:lnTo>
                    <a:pt x="15845" y="151278"/>
                  </a:lnTo>
                  <a:lnTo>
                    <a:pt x="14097" y="187314"/>
                  </a:lnTo>
                  <a:lnTo>
                    <a:pt x="13114" y="233252"/>
                  </a:lnTo>
                  <a:lnTo>
                    <a:pt x="12117" y="262149"/>
                  </a:lnTo>
                  <a:lnTo>
                    <a:pt x="10900" y="265722"/>
                  </a:lnTo>
                  <a:lnTo>
                    <a:pt x="9383" y="267399"/>
                  </a:lnTo>
                  <a:lnTo>
                    <a:pt x="8373" y="264989"/>
                  </a:lnTo>
                  <a:lnTo>
                    <a:pt x="4868" y="230129"/>
                  </a:lnTo>
                  <a:lnTo>
                    <a:pt x="3574" y="197664"/>
                  </a:lnTo>
                  <a:lnTo>
                    <a:pt x="7703" y="152661"/>
                  </a:lnTo>
                  <a:lnTo>
                    <a:pt x="16125" y="109611"/>
                  </a:lnTo>
                  <a:lnTo>
                    <a:pt x="26921" y="71429"/>
                  </a:lnTo>
                  <a:lnTo>
                    <a:pt x="46312" y="28249"/>
                  </a:lnTo>
                  <a:lnTo>
                    <a:pt x="64092" y="9161"/>
                  </a:lnTo>
                  <a:lnTo>
                    <a:pt x="83755" y="1149"/>
                  </a:lnTo>
                  <a:lnTo>
                    <a:pt x="93935" y="0"/>
                  </a:lnTo>
                  <a:lnTo>
                    <a:pt x="103546" y="2762"/>
                  </a:lnTo>
                  <a:lnTo>
                    <a:pt x="121750" y="15238"/>
                  </a:lnTo>
                  <a:lnTo>
                    <a:pt x="133603" y="40068"/>
                  </a:lnTo>
                  <a:lnTo>
                    <a:pt x="139812" y="72976"/>
                  </a:lnTo>
                  <a:lnTo>
                    <a:pt x="140221" y="111120"/>
                  </a:lnTo>
                  <a:lnTo>
                    <a:pt x="132405" y="147828"/>
                  </a:lnTo>
                  <a:lnTo>
                    <a:pt x="116702" y="181547"/>
                  </a:lnTo>
                  <a:lnTo>
                    <a:pt x="77538" y="222919"/>
                  </a:lnTo>
                  <a:lnTo>
                    <a:pt x="31309" y="257254"/>
                  </a:lnTo>
                  <a:lnTo>
                    <a:pt x="22989" y="261753"/>
                  </a:lnTo>
                  <a:lnTo>
                    <a:pt x="16738" y="262635"/>
                  </a:lnTo>
                  <a:lnTo>
                    <a:pt x="11864" y="261108"/>
                  </a:lnTo>
                  <a:lnTo>
                    <a:pt x="0" y="251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219"/>
            <p:cNvSpPr/>
            <p:nvPr>
              <p:custDataLst>
                <p:tags r:id="rId88"/>
              </p:custDataLst>
            </p:nvPr>
          </p:nvSpPr>
          <p:spPr>
            <a:xfrm>
              <a:off x="7302500" y="5543550"/>
              <a:ext cx="133243" cy="342901"/>
            </a:xfrm>
            <a:custGeom>
              <a:avLst/>
              <a:gdLst/>
              <a:ahLst/>
              <a:cxnLst/>
              <a:rect l="0" t="0" r="0" b="0"/>
              <a:pathLst>
                <a:path w="133243" h="342901">
                  <a:moveTo>
                    <a:pt x="31750" y="0"/>
                  </a:moveTo>
                  <a:lnTo>
                    <a:pt x="31750" y="0"/>
                  </a:lnTo>
                  <a:lnTo>
                    <a:pt x="67876" y="0"/>
                  </a:lnTo>
                  <a:lnTo>
                    <a:pt x="71357" y="1411"/>
                  </a:lnTo>
                  <a:lnTo>
                    <a:pt x="77105" y="6742"/>
                  </a:lnTo>
                  <a:lnTo>
                    <a:pt x="97388" y="44057"/>
                  </a:lnTo>
                  <a:lnTo>
                    <a:pt x="111958" y="75320"/>
                  </a:lnTo>
                  <a:lnTo>
                    <a:pt x="124077" y="110381"/>
                  </a:lnTo>
                  <a:lnTo>
                    <a:pt x="132051" y="147131"/>
                  </a:lnTo>
                  <a:lnTo>
                    <a:pt x="133242" y="184629"/>
                  </a:lnTo>
                  <a:lnTo>
                    <a:pt x="123895" y="222463"/>
                  </a:lnTo>
                  <a:lnTo>
                    <a:pt x="105864" y="258328"/>
                  </a:lnTo>
                  <a:lnTo>
                    <a:pt x="63979" y="300908"/>
                  </a:lnTo>
                  <a:lnTo>
                    <a:pt x="21465" y="32920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220"/>
            <p:cNvSpPr/>
            <p:nvPr>
              <p:custDataLst>
                <p:tags r:id="rId89"/>
              </p:custDataLst>
            </p:nvPr>
          </p:nvSpPr>
          <p:spPr>
            <a:xfrm>
              <a:off x="6764443" y="5609522"/>
              <a:ext cx="125308" cy="200398"/>
            </a:xfrm>
            <a:custGeom>
              <a:avLst/>
              <a:gdLst/>
              <a:ahLst/>
              <a:cxnLst/>
              <a:rect l="0" t="0" r="0" b="0"/>
              <a:pathLst>
                <a:path w="125308" h="200398">
                  <a:moveTo>
                    <a:pt x="61807" y="61028"/>
                  </a:moveTo>
                  <a:lnTo>
                    <a:pt x="61807" y="61028"/>
                  </a:lnTo>
                  <a:lnTo>
                    <a:pt x="54899" y="39043"/>
                  </a:lnTo>
                  <a:lnTo>
                    <a:pt x="52968" y="35787"/>
                  </a:lnTo>
                  <a:lnTo>
                    <a:pt x="50270" y="34323"/>
                  </a:lnTo>
                  <a:lnTo>
                    <a:pt x="47059" y="34053"/>
                  </a:lnTo>
                  <a:lnTo>
                    <a:pt x="43509" y="34578"/>
                  </a:lnTo>
                  <a:lnTo>
                    <a:pt x="28398" y="48800"/>
                  </a:lnTo>
                  <a:lnTo>
                    <a:pt x="13886" y="77630"/>
                  </a:lnTo>
                  <a:lnTo>
                    <a:pt x="4021" y="116355"/>
                  </a:lnTo>
                  <a:lnTo>
                    <a:pt x="0" y="155738"/>
                  </a:lnTo>
                  <a:lnTo>
                    <a:pt x="2820" y="175794"/>
                  </a:lnTo>
                  <a:lnTo>
                    <a:pt x="5550" y="184105"/>
                  </a:lnTo>
                  <a:lnTo>
                    <a:pt x="14225" y="195221"/>
                  </a:lnTo>
                  <a:lnTo>
                    <a:pt x="19504" y="199173"/>
                  </a:lnTo>
                  <a:lnTo>
                    <a:pt x="25137" y="200397"/>
                  </a:lnTo>
                  <a:lnTo>
                    <a:pt x="37042" y="197994"/>
                  </a:lnTo>
                  <a:lnTo>
                    <a:pt x="62387" y="178594"/>
                  </a:lnTo>
                  <a:lnTo>
                    <a:pt x="88869" y="143762"/>
                  </a:lnTo>
                  <a:lnTo>
                    <a:pt x="104172" y="110733"/>
                  </a:lnTo>
                  <a:lnTo>
                    <a:pt x="115914" y="74652"/>
                  </a:lnTo>
                  <a:lnTo>
                    <a:pt x="121132" y="42154"/>
                  </a:lnTo>
                  <a:lnTo>
                    <a:pt x="117807" y="18772"/>
                  </a:lnTo>
                  <a:lnTo>
                    <a:pt x="113957" y="9575"/>
                  </a:lnTo>
                  <a:lnTo>
                    <a:pt x="107863" y="4148"/>
                  </a:lnTo>
                  <a:lnTo>
                    <a:pt x="91683" y="0"/>
                  </a:lnTo>
                  <a:lnTo>
                    <a:pt x="55999" y="8373"/>
                  </a:lnTo>
                  <a:lnTo>
                    <a:pt x="34061" y="24220"/>
                  </a:lnTo>
                  <a:lnTo>
                    <a:pt x="17020" y="44669"/>
                  </a:lnTo>
                  <a:lnTo>
                    <a:pt x="7094" y="65516"/>
                  </a:lnTo>
                  <a:lnTo>
                    <a:pt x="5975" y="82777"/>
                  </a:lnTo>
                  <a:lnTo>
                    <a:pt x="7653" y="90344"/>
                  </a:lnTo>
                  <a:lnTo>
                    <a:pt x="12298" y="95389"/>
                  </a:lnTo>
                  <a:lnTo>
                    <a:pt x="26868" y="100994"/>
                  </a:lnTo>
                  <a:lnTo>
                    <a:pt x="61644" y="100778"/>
                  </a:lnTo>
                  <a:lnTo>
                    <a:pt x="108342" y="86362"/>
                  </a:lnTo>
                  <a:lnTo>
                    <a:pt x="125307" y="80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221"/>
            <p:cNvSpPr/>
            <p:nvPr>
              <p:custDataLst>
                <p:tags r:id="rId90"/>
              </p:custDataLst>
            </p:nvPr>
          </p:nvSpPr>
          <p:spPr>
            <a:xfrm>
              <a:off x="7004048" y="5508429"/>
              <a:ext cx="42103" cy="403422"/>
            </a:xfrm>
            <a:custGeom>
              <a:avLst/>
              <a:gdLst/>
              <a:ahLst/>
              <a:cxnLst/>
              <a:rect l="0" t="0" r="0" b="0"/>
              <a:pathLst>
                <a:path w="42103" h="40342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12211" y="42749"/>
                  </a:lnTo>
                  <a:lnTo>
                    <a:pt x="19774" y="76846"/>
                  </a:lnTo>
                  <a:lnTo>
                    <a:pt x="27840" y="119988"/>
                  </a:lnTo>
                  <a:lnTo>
                    <a:pt x="31967" y="145321"/>
                  </a:lnTo>
                  <a:lnTo>
                    <a:pt x="36128" y="172087"/>
                  </a:lnTo>
                  <a:lnTo>
                    <a:pt x="38903" y="197693"/>
                  </a:lnTo>
                  <a:lnTo>
                    <a:pt x="40752" y="222525"/>
                  </a:lnTo>
                  <a:lnTo>
                    <a:pt x="42102" y="269400"/>
                  </a:lnTo>
                  <a:lnTo>
                    <a:pt x="40350" y="311401"/>
                  </a:lnTo>
                  <a:lnTo>
                    <a:pt x="35339" y="349353"/>
                  </a:lnTo>
                  <a:lnTo>
                    <a:pt x="25402" y="40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222"/>
            <p:cNvSpPr/>
            <p:nvPr>
              <p:custDataLst>
                <p:tags r:id="rId91"/>
              </p:custDataLst>
            </p:nvPr>
          </p:nvSpPr>
          <p:spPr>
            <a:xfrm>
              <a:off x="6005254" y="5131574"/>
              <a:ext cx="195269" cy="109305"/>
            </a:xfrm>
            <a:custGeom>
              <a:avLst/>
              <a:gdLst/>
              <a:ahLst/>
              <a:cxnLst/>
              <a:rect l="0" t="0" r="0" b="0"/>
              <a:pathLst>
                <a:path w="195269" h="109305">
                  <a:moveTo>
                    <a:pt x="84396" y="81776"/>
                  </a:moveTo>
                  <a:lnTo>
                    <a:pt x="84396" y="81776"/>
                  </a:lnTo>
                  <a:lnTo>
                    <a:pt x="66720" y="99452"/>
                  </a:lnTo>
                  <a:lnTo>
                    <a:pt x="47801" y="108258"/>
                  </a:lnTo>
                  <a:lnTo>
                    <a:pt x="34264" y="109304"/>
                  </a:lnTo>
                  <a:lnTo>
                    <a:pt x="27692" y="108595"/>
                  </a:lnTo>
                  <a:lnTo>
                    <a:pt x="16626" y="102162"/>
                  </a:lnTo>
                  <a:lnTo>
                    <a:pt x="1394" y="84156"/>
                  </a:lnTo>
                  <a:lnTo>
                    <a:pt x="0" y="73662"/>
                  </a:lnTo>
                  <a:lnTo>
                    <a:pt x="614" y="67900"/>
                  </a:lnTo>
                  <a:lnTo>
                    <a:pt x="2436" y="63353"/>
                  </a:lnTo>
                  <a:lnTo>
                    <a:pt x="16044" y="48549"/>
                  </a:lnTo>
                  <a:lnTo>
                    <a:pt x="19778" y="47631"/>
                  </a:lnTo>
                  <a:lnTo>
                    <a:pt x="50356" y="52942"/>
                  </a:lnTo>
                  <a:lnTo>
                    <a:pt x="96027" y="79790"/>
                  </a:lnTo>
                  <a:lnTo>
                    <a:pt x="139013" y="105121"/>
                  </a:lnTo>
                  <a:lnTo>
                    <a:pt x="144090" y="107922"/>
                  </a:lnTo>
                  <a:lnTo>
                    <a:pt x="148180" y="109085"/>
                  </a:lnTo>
                  <a:lnTo>
                    <a:pt x="151614" y="109154"/>
                  </a:lnTo>
                  <a:lnTo>
                    <a:pt x="157309" y="107350"/>
                  </a:lnTo>
                  <a:lnTo>
                    <a:pt x="168908" y="98453"/>
                  </a:lnTo>
                  <a:lnTo>
                    <a:pt x="181863" y="84417"/>
                  </a:lnTo>
                  <a:lnTo>
                    <a:pt x="188926" y="67977"/>
                  </a:lnTo>
                  <a:lnTo>
                    <a:pt x="195268" y="37181"/>
                  </a:lnTo>
                  <a:lnTo>
                    <a:pt x="194999" y="31585"/>
                  </a:lnTo>
                  <a:lnTo>
                    <a:pt x="184088" y="8052"/>
                  </a:lnTo>
                  <a:lnTo>
                    <a:pt x="181198" y="5109"/>
                  </a:lnTo>
                  <a:lnTo>
                    <a:pt x="174221" y="1841"/>
                  </a:lnTo>
                  <a:lnTo>
                    <a:pt x="162359" y="0"/>
                  </a:lnTo>
                  <a:lnTo>
                    <a:pt x="141346" y="4449"/>
                  </a:lnTo>
                  <a:lnTo>
                    <a:pt x="127297" y="10808"/>
                  </a:lnTo>
                  <a:lnTo>
                    <a:pt x="114197" y="22021"/>
                  </a:lnTo>
                  <a:lnTo>
                    <a:pt x="97096" y="43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1139"/>
          <p:cNvGrpSpPr/>
          <p:nvPr/>
        </p:nvGrpSpPr>
        <p:grpSpPr>
          <a:xfrm>
            <a:off x="6019800" y="5238750"/>
            <a:ext cx="177801" cy="1134826"/>
            <a:chOff x="6019800" y="5238750"/>
            <a:chExt cx="177801" cy="1134826"/>
          </a:xfrm>
        </p:grpSpPr>
        <p:sp>
          <p:nvSpPr>
            <p:cNvPr id="207" name="SMARTInkShape-7223"/>
            <p:cNvSpPr/>
            <p:nvPr>
              <p:custDataLst>
                <p:tags r:id="rId81"/>
              </p:custDataLst>
            </p:nvPr>
          </p:nvSpPr>
          <p:spPr>
            <a:xfrm>
              <a:off x="6076950" y="5418217"/>
              <a:ext cx="120651" cy="569834"/>
            </a:xfrm>
            <a:custGeom>
              <a:avLst/>
              <a:gdLst/>
              <a:ahLst/>
              <a:cxnLst/>
              <a:rect l="0" t="0" r="0" b="0"/>
              <a:pathLst>
                <a:path w="120651" h="569834">
                  <a:moveTo>
                    <a:pt x="120650" y="23733"/>
                  </a:moveTo>
                  <a:lnTo>
                    <a:pt x="120650" y="23733"/>
                  </a:lnTo>
                  <a:lnTo>
                    <a:pt x="117279" y="13620"/>
                  </a:lnTo>
                  <a:lnTo>
                    <a:pt x="111861" y="6774"/>
                  </a:lnTo>
                  <a:lnTo>
                    <a:pt x="104749" y="2084"/>
                  </a:lnTo>
                  <a:lnTo>
                    <a:pt x="96884" y="0"/>
                  </a:lnTo>
                  <a:lnTo>
                    <a:pt x="92106" y="2266"/>
                  </a:lnTo>
                  <a:lnTo>
                    <a:pt x="81153" y="12311"/>
                  </a:lnTo>
                  <a:lnTo>
                    <a:pt x="63086" y="47317"/>
                  </a:lnTo>
                  <a:lnTo>
                    <a:pt x="52497" y="79371"/>
                  </a:lnTo>
                  <a:lnTo>
                    <a:pt x="43793" y="114782"/>
                  </a:lnTo>
                  <a:lnTo>
                    <a:pt x="37572" y="151688"/>
                  </a:lnTo>
                  <a:lnTo>
                    <a:pt x="36219" y="191139"/>
                  </a:lnTo>
                  <a:lnTo>
                    <a:pt x="39380" y="231486"/>
                  </a:lnTo>
                  <a:lnTo>
                    <a:pt x="47841" y="270585"/>
                  </a:lnTo>
                  <a:lnTo>
                    <a:pt x="60539" y="309128"/>
                  </a:lnTo>
                  <a:lnTo>
                    <a:pt x="74884" y="346719"/>
                  </a:lnTo>
                  <a:lnTo>
                    <a:pt x="88316" y="382242"/>
                  </a:lnTo>
                  <a:lnTo>
                    <a:pt x="95696" y="414963"/>
                  </a:lnTo>
                  <a:lnTo>
                    <a:pt x="97565" y="444557"/>
                  </a:lnTo>
                  <a:lnTo>
                    <a:pt x="89977" y="481759"/>
                  </a:lnTo>
                  <a:lnTo>
                    <a:pt x="68810" y="526253"/>
                  </a:lnTo>
                  <a:lnTo>
                    <a:pt x="40873" y="556050"/>
                  </a:lnTo>
                  <a:lnTo>
                    <a:pt x="26632" y="563708"/>
                  </a:lnTo>
                  <a:lnTo>
                    <a:pt x="0" y="569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224"/>
            <p:cNvSpPr/>
            <p:nvPr>
              <p:custDataLst>
                <p:tags r:id="rId82"/>
              </p:custDataLst>
            </p:nvPr>
          </p:nvSpPr>
          <p:spPr>
            <a:xfrm>
              <a:off x="6019800" y="6140450"/>
              <a:ext cx="87353" cy="233126"/>
            </a:xfrm>
            <a:custGeom>
              <a:avLst/>
              <a:gdLst/>
              <a:ahLst/>
              <a:cxnLst/>
              <a:rect l="0" t="0" r="0" b="0"/>
              <a:pathLst>
                <a:path w="87353" h="233126">
                  <a:moveTo>
                    <a:pt x="6350" y="0"/>
                  </a:moveTo>
                  <a:lnTo>
                    <a:pt x="6350" y="0"/>
                  </a:lnTo>
                  <a:lnTo>
                    <a:pt x="15784" y="16621"/>
                  </a:lnTo>
                  <a:lnTo>
                    <a:pt x="25172" y="59936"/>
                  </a:lnTo>
                  <a:lnTo>
                    <a:pt x="28827" y="92255"/>
                  </a:lnTo>
                  <a:lnTo>
                    <a:pt x="30450" y="125434"/>
                  </a:lnTo>
                  <a:lnTo>
                    <a:pt x="27994" y="172475"/>
                  </a:lnTo>
                  <a:lnTo>
                    <a:pt x="21548" y="218949"/>
                  </a:lnTo>
                  <a:lnTo>
                    <a:pt x="19791" y="229504"/>
                  </a:lnTo>
                  <a:lnTo>
                    <a:pt x="19543" y="229908"/>
                  </a:lnTo>
                  <a:lnTo>
                    <a:pt x="15777" y="215375"/>
                  </a:lnTo>
                  <a:lnTo>
                    <a:pt x="17830" y="201085"/>
                  </a:lnTo>
                  <a:lnTo>
                    <a:pt x="30648" y="172286"/>
                  </a:lnTo>
                  <a:lnTo>
                    <a:pt x="46767" y="151989"/>
                  </a:lnTo>
                  <a:lnTo>
                    <a:pt x="55121" y="145633"/>
                  </a:lnTo>
                  <a:lnTo>
                    <a:pt x="58620" y="144361"/>
                  </a:lnTo>
                  <a:lnTo>
                    <a:pt x="61657" y="144218"/>
                  </a:lnTo>
                  <a:lnTo>
                    <a:pt x="64389" y="144829"/>
                  </a:lnTo>
                  <a:lnTo>
                    <a:pt x="74974" y="152430"/>
                  </a:lnTo>
                  <a:lnTo>
                    <a:pt x="83676" y="166991"/>
                  </a:lnTo>
                  <a:lnTo>
                    <a:pt x="87352" y="188082"/>
                  </a:lnTo>
                  <a:lnTo>
                    <a:pt x="85070" y="205463"/>
                  </a:lnTo>
                  <a:lnTo>
                    <a:pt x="79925" y="219549"/>
                  </a:lnTo>
                  <a:lnTo>
                    <a:pt x="74093" y="226459"/>
                  </a:lnTo>
                  <a:lnTo>
                    <a:pt x="70562" y="229289"/>
                  </a:lnTo>
                  <a:lnTo>
                    <a:pt x="60993" y="232434"/>
                  </a:lnTo>
                  <a:lnTo>
                    <a:pt x="48981" y="233125"/>
                  </a:lnTo>
                  <a:lnTo>
                    <a:pt x="34235" y="231082"/>
                  </a:lnTo>
                  <a:lnTo>
                    <a:pt x="20155" y="22405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225"/>
            <p:cNvSpPr/>
            <p:nvPr>
              <p:custDataLst>
                <p:tags r:id="rId83"/>
              </p:custDataLst>
            </p:nvPr>
          </p:nvSpPr>
          <p:spPr>
            <a:xfrm>
              <a:off x="6115050" y="5238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1140"/>
          <p:cNvGrpSpPr/>
          <p:nvPr/>
        </p:nvGrpSpPr>
        <p:grpSpPr>
          <a:xfrm>
            <a:off x="9086879" y="3905250"/>
            <a:ext cx="933422" cy="266918"/>
            <a:chOff x="9086879" y="3905250"/>
            <a:chExt cx="933422" cy="266918"/>
          </a:xfrm>
        </p:grpSpPr>
        <p:sp>
          <p:nvSpPr>
            <p:cNvPr id="211" name="SMARTInkShape-7226"/>
            <p:cNvSpPr/>
            <p:nvPr>
              <p:custDataLst>
                <p:tags r:id="rId75"/>
              </p:custDataLst>
            </p:nvPr>
          </p:nvSpPr>
          <p:spPr>
            <a:xfrm>
              <a:off x="9848850" y="39052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6743" y="2979"/>
                  </a:lnTo>
                  <a:lnTo>
                    <a:pt x="48421" y="588"/>
                  </a:lnTo>
                  <a:lnTo>
                    <a:pt x="80787" y="262"/>
                  </a:lnTo>
                  <a:lnTo>
                    <a:pt x="116338" y="11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227"/>
            <p:cNvSpPr/>
            <p:nvPr>
              <p:custDataLst>
                <p:tags r:id="rId76"/>
              </p:custDataLst>
            </p:nvPr>
          </p:nvSpPr>
          <p:spPr>
            <a:xfrm>
              <a:off x="9810750" y="3916109"/>
              <a:ext cx="95251" cy="243910"/>
            </a:xfrm>
            <a:custGeom>
              <a:avLst/>
              <a:gdLst/>
              <a:ahLst/>
              <a:cxnLst/>
              <a:rect l="0" t="0" r="0" b="0"/>
              <a:pathLst>
                <a:path w="95251" h="243910">
                  <a:moveTo>
                    <a:pt x="95250" y="27241"/>
                  </a:moveTo>
                  <a:lnTo>
                    <a:pt x="95250" y="27241"/>
                  </a:lnTo>
                  <a:lnTo>
                    <a:pt x="85111" y="13443"/>
                  </a:lnTo>
                  <a:lnTo>
                    <a:pt x="72882" y="4887"/>
                  </a:lnTo>
                  <a:lnTo>
                    <a:pt x="62026" y="137"/>
                  </a:lnTo>
                  <a:lnTo>
                    <a:pt x="56167" y="0"/>
                  </a:lnTo>
                  <a:lnTo>
                    <a:pt x="44014" y="3609"/>
                  </a:lnTo>
                  <a:lnTo>
                    <a:pt x="25272" y="20318"/>
                  </a:lnTo>
                  <a:lnTo>
                    <a:pt x="21785" y="27564"/>
                  </a:lnTo>
                  <a:lnTo>
                    <a:pt x="19796" y="43142"/>
                  </a:lnTo>
                  <a:lnTo>
                    <a:pt x="29335" y="81208"/>
                  </a:lnTo>
                  <a:lnTo>
                    <a:pt x="44808" y="120817"/>
                  </a:lnTo>
                  <a:lnTo>
                    <a:pt x="61454" y="159398"/>
                  </a:lnTo>
                  <a:lnTo>
                    <a:pt x="67361" y="187127"/>
                  </a:lnTo>
                  <a:lnTo>
                    <a:pt x="64981" y="204605"/>
                  </a:lnTo>
                  <a:lnTo>
                    <a:pt x="55707" y="226549"/>
                  </a:lnTo>
                  <a:lnTo>
                    <a:pt x="51956" y="232079"/>
                  </a:lnTo>
                  <a:lnTo>
                    <a:pt x="40260" y="240106"/>
                  </a:lnTo>
                  <a:lnTo>
                    <a:pt x="33189" y="243235"/>
                  </a:lnTo>
                  <a:lnTo>
                    <a:pt x="26359" y="243909"/>
                  </a:lnTo>
                  <a:lnTo>
                    <a:pt x="0" y="236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228"/>
            <p:cNvSpPr/>
            <p:nvPr>
              <p:custDataLst>
                <p:tags r:id="rId77"/>
              </p:custDataLst>
            </p:nvPr>
          </p:nvSpPr>
          <p:spPr>
            <a:xfrm>
              <a:off x="9086879" y="3983718"/>
              <a:ext cx="117876" cy="188450"/>
            </a:xfrm>
            <a:custGeom>
              <a:avLst/>
              <a:gdLst/>
              <a:ahLst/>
              <a:cxnLst/>
              <a:rect l="0" t="0" r="0" b="0"/>
              <a:pathLst>
                <a:path w="117876" h="188450">
                  <a:moveTo>
                    <a:pt x="69821" y="29482"/>
                  </a:moveTo>
                  <a:lnTo>
                    <a:pt x="69821" y="29482"/>
                  </a:lnTo>
                  <a:lnTo>
                    <a:pt x="69819" y="26111"/>
                  </a:lnTo>
                  <a:lnTo>
                    <a:pt x="67940" y="22575"/>
                  </a:lnTo>
                  <a:lnTo>
                    <a:pt x="60982" y="14555"/>
                  </a:lnTo>
                  <a:lnTo>
                    <a:pt x="58990" y="13886"/>
                  </a:lnTo>
                  <a:lnTo>
                    <a:pt x="56956" y="14146"/>
                  </a:lnTo>
                  <a:lnTo>
                    <a:pt x="41881" y="23003"/>
                  </a:lnTo>
                  <a:lnTo>
                    <a:pt x="27989" y="37675"/>
                  </a:lnTo>
                  <a:lnTo>
                    <a:pt x="6387" y="83521"/>
                  </a:lnTo>
                  <a:lnTo>
                    <a:pt x="0" y="107121"/>
                  </a:lnTo>
                  <a:lnTo>
                    <a:pt x="371" y="143503"/>
                  </a:lnTo>
                  <a:lnTo>
                    <a:pt x="3206" y="166000"/>
                  </a:lnTo>
                  <a:lnTo>
                    <a:pt x="7067" y="174116"/>
                  </a:lnTo>
                  <a:lnTo>
                    <a:pt x="18882" y="185016"/>
                  </a:lnTo>
                  <a:lnTo>
                    <a:pt x="33541" y="188449"/>
                  </a:lnTo>
                  <a:lnTo>
                    <a:pt x="41401" y="188377"/>
                  </a:lnTo>
                  <a:lnTo>
                    <a:pt x="69318" y="178162"/>
                  </a:lnTo>
                  <a:lnTo>
                    <a:pt x="85824" y="163766"/>
                  </a:lnTo>
                  <a:lnTo>
                    <a:pt x="105137" y="133946"/>
                  </a:lnTo>
                  <a:lnTo>
                    <a:pt x="113738" y="109777"/>
                  </a:lnTo>
                  <a:lnTo>
                    <a:pt x="117875" y="69814"/>
                  </a:lnTo>
                  <a:lnTo>
                    <a:pt x="114241" y="36415"/>
                  </a:lnTo>
                  <a:lnTo>
                    <a:pt x="108142" y="19863"/>
                  </a:lnTo>
                  <a:lnTo>
                    <a:pt x="102424" y="13897"/>
                  </a:lnTo>
                  <a:lnTo>
                    <a:pt x="79638" y="2835"/>
                  </a:lnTo>
                  <a:lnTo>
                    <a:pt x="68069" y="0"/>
                  </a:lnTo>
                  <a:lnTo>
                    <a:pt x="63009" y="655"/>
                  </a:lnTo>
                  <a:lnTo>
                    <a:pt x="44421" y="1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229"/>
            <p:cNvSpPr/>
            <p:nvPr>
              <p:custDataLst>
                <p:tags r:id="rId78"/>
              </p:custDataLst>
            </p:nvPr>
          </p:nvSpPr>
          <p:spPr>
            <a:xfrm>
              <a:off x="9302750" y="41148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48" y="12308"/>
                  </a:lnTo>
                  <a:lnTo>
                    <a:pt x="4469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7230"/>
            <p:cNvSpPr/>
            <p:nvPr>
              <p:custDataLst>
                <p:tags r:id="rId79"/>
              </p:custDataLst>
            </p:nvPr>
          </p:nvSpPr>
          <p:spPr>
            <a:xfrm>
              <a:off x="9411969" y="3969351"/>
              <a:ext cx="113741" cy="182642"/>
            </a:xfrm>
            <a:custGeom>
              <a:avLst/>
              <a:gdLst/>
              <a:ahLst/>
              <a:cxnLst/>
              <a:rect l="0" t="0" r="0" b="0"/>
              <a:pathLst>
                <a:path w="113741" h="182642">
                  <a:moveTo>
                    <a:pt x="62231" y="18449"/>
                  </a:moveTo>
                  <a:lnTo>
                    <a:pt x="62231" y="18449"/>
                  </a:lnTo>
                  <a:lnTo>
                    <a:pt x="62231" y="15078"/>
                  </a:lnTo>
                  <a:lnTo>
                    <a:pt x="58860" y="6239"/>
                  </a:lnTo>
                  <a:lnTo>
                    <a:pt x="57162" y="3959"/>
                  </a:lnTo>
                  <a:lnTo>
                    <a:pt x="53392" y="1426"/>
                  </a:lnTo>
                  <a:lnTo>
                    <a:pt x="43934" y="0"/>
                  </a:lnTo>
                  <a:lnTo>
                    <a:pt x="40153" y="1916"/>
                  </a:lnTo>
                  <a:lnTo>
                    <a:pt x="32194" y="9690"/>
                  </a:lnTo>
                  <a:lnTo>
                    <a:pt x="11219" y="48547"/>
                  </a:lnTo>
                  <a:lnTo>
                    <a:pt x="0" y="92356"/>
                  </a:lnTo>
                  <a:lnTo>
                    <a:pt x="1883" y="122087"/>
                  </a:lnTo>
                  <a:lnTo>
                    <a:pt x="14246" y="156479"/>
                  </a:lnTo>
                  <a:lnTo>
                    <a:pt x="29145" y="171753"/>
                  </a:lnTo>
                  <a:lnTo>
                    <a:pt x="38057" y="177802"/>
                  </a:lnTo>
                  <a:lnTo>
                    <a:pt x="59248" y="182641"/>
                  </a:lnTo>
                  <a:lnTo>
                    <a:pt x="80661" y="181029"/>
                  </a:lnTo>
                  <a:lnTo>
                    <a:pt x="97233" y="173257"/>
                  </a:lnTo>
                  <a:lnTo>
                    <a:pt x="107891" y="158984"/>
                  </a:lnTo>
                  <a:lnTo>
                    <a:pt x="111720" y="150239"/>
                  </a:lnTo>
                  <a:lnTo>
                    <a:pt x="113740" y="110964"/>
                  </a:lnTo>
                  <a:lnTo>
                    <a:pt x="103130" y="70320"/>
                  </a:lnTo>
                  <a:lnTo>
                    <a:pt x="88639" y="49969"/>
                  </a:lnTo>
                  <a:lnTo>
                    <a:pt x="71851" y="35986"/>
                  </a:lnTo>
                  <a:lnTo>
                    <a:pt x="57334" y="29771"/>
                  </a:lnTo>
                  <a:lnTo>
                    <a:pt x="49472" y="28890"/>
                  </a:lnTo>
                  <a:lnTo>
                    <a:pt x="43181" y="31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231"/>
            <p:cNvSpPr/>
            <p:nvPr>
              <p:custDataLst>
                <p:tags r:id="rId80"/>
              </p:custDataLst>
            </p:nvPr>
          </p:nvSpPr>
          <p:spPr>
            <a:xfrm>
              <a:off x="9616879" y="3954516"/>
              <a:ext cx="130372" cy="178072"/>
            </a:xfrm>
            <a:custGeom>
              <a:avLst/>
              <a:gdLst/>
              <a:ahLst/>
              <a:cxnLst/>
              <a:rect l="0" t="0" r="0" b="0"/>
              <a:pathLst>
                <a:path w="130372" h="178072">
                  <a:moveTo>
                    <a:pt x="3371" y="45984"/>
                  </a:moveTo>
                  <a:lnTo>
                    <a:pt x="3371" y="45984"/>
                  </a:lnTo>
                  <a:lnTo>
                    <a:pt x="0" y="35871"/>
                  </a:lnTo>
                  <a:lnTo>
                    <a:pt x="227" y="25262"/>
                  </a:lnTo>
                  <a:lnTo>
                    <a:pt x="1275" y="19469"/>
                  </a:lnTo>
                  <a:lnTo>
                    <a:pt x="6203" y="11151"/>
                  </a:lnTo>
                  <a:lnTo>
                    <a:pt x="9492" y="7946"/>
                  </a:lnTo>
                  <a:lnTo>
                    <a:pt x="30976" y="63"/>
                  </a:lnTo>
                  <a:lnTo>
                    <a:pt x="59684" y="0"/>
                  </a:lnTo>
                  <a:lnTo>
                    <a:pt x="78259" y="10259"/>
                  </a:lnTo>
                  <a:lnTo>
                    <a:pt x="87163" y="17935"/>
                  </a:lnTo>
                  <a:lnTo>
                    <a:pt x="92393" y="26579"/>
                  </a:lnTo>
                  <a:lnTo>
                    <a:pt x="96323" y="45591"/>
                  </a:lnTo>
                  <a:lnTo>
                    <a:pt x="90073" y="67682"/>
                  </a:lnTo>
                  <a:lnTo>
                    <a:pt x="68808" y="102037"/>
                  </a:lnTo>
                  <a:lnTo>
                    <a:pt x="30015" y="141879"/>
                  </a:lnTo>
                  <a:lnTo>
                    <a:pt x="12363" y="164944"/>
                  </a:lnTo>
                  <a:lnTo>
                    <a:pt x="9250" y="172938"/>
                  </a:lnTo>
                  <a:lnTo>
                    <a:pt x="9407" y="175070"/>
                  </a:lnTo>
                  <a:lnTo>
                    <a:pt x="12334" y="176491"/>
                  </a:lnTo>
                  <a:lnTo>
                    <a:pt x="23112" y="178071"/>
                  </a:lnTo>
                  <a:lnTo>
                    <a:pt x="62460" y="168945"/>
                  </a:lnTo>
                  <a:lnTo>
                    <a:pt x="103055" y="153554"/>
                  </a:lnTo>
                  <a:lnTo>
                    <a:pt x="130371" y="141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1141"/>
          <p:cNvGrpSpPr/>
          <p:nvPr/>
        </p:nvGrpSpPr>
        <p:grpSpPr>
          <a:xfrm>
            <a:off x="8534400" y="4049091"/>
            <a:ext cx="247651" cy="116510"/>
            <a:chOff x="8534400" y="4049091"/>
            <a:chExt cx="247651" cy="116510"/>
          </a:xfrm>
        </p:grpSpPr>
        <p:sp>
          <p:nvSpPr>
            <p:cNvPr id="218" name="SMARTInkShape-7232"/>
            <p:cNvSpPr/>
            <p:nvPr>
              <p:custDataLst>
                <p:tags r:id="rId73"/>
              </p:custDataLst>
            </p:nvPr>
          </p:nvSpPr>
          <p:spPr>
            <a:xfrm>
              <a:off x="8559800" y="4140200"/>
              <a:ext cx="222251" cy="25401"/>
            </a:xfrm>
            <a:custGeom>
              <a:avLst/>
              <a:gdLst/>
              <a:ahLst/>
              <a:cxnLst/>
              <a:rect l="0" t="0" r="0" b="0"/>
              <a:pathLst>
                <a:path w="222251" h="25401">
                  <a:moveTo>
                    <a:pt x="0" y="25400"/>
                  </a:moveTo>
                  <a:lnTo>
                    <a:pt x="0" y="25400"/>
                  </a:lnTo>
                  <a:lnTo>
                    <a:pt x="37037" y="21637"/>
                  </a:lnTo>
                  <a:lnTo>
                    <a:pt x="70789" y="15261"/>
                  </a:lnTo>
                  <a:lnTo>
                    <a:pt x="114012" y="7723"/>
                  </a:lnTo>
                  <a:lnTo>
                    <a:pt x="157681" y="3432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233"/>
            <p:cNvSpPr/>
            <p:nvPr>
              <p:custDataLst>
                <p:tags r:id="rId74"/>
              </p:custDataLst>
            </p:nvPr>
          </p:nvSpPr>
          <p:spPr>
            <a:xfrm>
              <a:off x="8534400" y="4049091"/>
              <a:ext cx="184151" cy="27610"/>
            </a:xfrm>
            <a:custGeom>
              <a:avLst/>
              <a:gdLst/>
              <a:ahLst/>
              <a:cxnLst/>
              <a:rect l="0" t="0" r="0" b="0"/>
              <a:pathLst>
                <a:path w="184151" h="27610">
                  <a:moveTo>
                    <a:pt x="0" y="27609"/>
                  </a:moveTo>
                  <a:lnTo>
                    <a:pt x="0" y="27609"/>
                  </a:lnTo>
                  <a:lnTo>
                    <a:pt x="3370" y="24238"/>
                  </a:lnTo>
                  <a:lnTo>
                    <a:pt x="24498" y="16072"/>
                  </a:lnTo>
                  <a:lnTo>
                    <a:pt x="64722" y="6238"/>
                  </a:lnTo>
                  <a:lnTo>
                    <a:pt x="98615" y="942"/>
                  </a:lnTo>
                  <a:lnTo>
                    <a:pt x="132964" y="0"/>
                  </a:lnTo>
                  <a:lnTo>
                    <a:pt x="184150" y="2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1142"/>
          <p:cNvGrpSpPr/>
          <p:nvPr/>
        </p:nvGrpSpPr>
        <p:grpSpPr>
          <a:xfrm>
            <a:off x="6523215" y="3871488"/>
            <a:ext cx="1763536" cy="465563"/>
            <a:chOff x="6523215" y="3871488"/>
            <a:chExt cx="1763536" cy="465563"/>
          </a:xfrm>
        </p:grpSpPr>
        <p:sp>
          <p:nvSpPr>
            <p:cNvPr id="221" name="SMARTInkShape-7234"/>
            <p:cNvSpPr/>
            <p:nvPr>
              <p:custDataLst>
                <p:tags r:id="rId64"/>
              </p:custDataLst>
            </p:nvPr>
          </p:nvSpPr>
          <p:spPr>
            <a:xfrm>
              <a:off x="8138956" y="3948524"/>
              <a:ext cx="147795" cy="272493"/>
            </a:xfrm>
            <a:custGeom>
              <a:avLst/>
              <a:gdLst/>
              <a:ahLst/>
              <a:cxnLst/>
              <a:rect l="0" t="0" r="0" b="0"/>
              <a:pathLst>
                <a:path w="147795" h="272493">
                  <a:moveTo>
                    <a:pt x="90644" y="96426"/>
                  </a:moveTo>
                  <a:lnTo>
                    <a:pt x="90644" y="96426"/>
                  </a:lnTo>
                  <a:lnTo>
                    <a:pt x="64129" y="82121"/>
                  </a:lnTo>
                  <a:lnTo>
                    <a:pt x="52049" y="81366"/>
                  </a:lnTo>
                  <a:lnTo>
                    <a:pt x="45863" y="82153"/>
                  </a:lnTo>
                  <a:lnTo>
                    <a:pt x="33347" y="90553"/>
                  </a:lnTo>
                  <a:lnTo>
                    <a:pt x="21434" y="105104"/>
                  </a:lnTo>
                  <a:lnTo>
                    <a:pt x="7499" y="138508"/>
                  </a:lnTo>
                  <a:lnTo>
                    <a:pt x="0" y="182822"/>
                  </a:lnTo>
                  <a:lnTo>
                    <a:pt x="1618" y="226133"/>
                  </a:lnTo>
                  <a:lnTo>
                    <a:pt x="4745" y="250500"/>
                  </a:lnTo>
                  <a:lnTo>
                    <a:pt x="8684" y="259115"/>
                  </a:lnTo>
                  <a:lnTo>
                    <a:pt x="20585" y="270567"/>
                  </a:lnTo>
                  <a:lnTo>
                    <a:pt x="27711" y="272492"/>
                  </a:lnTo>
                  <a:lnTo>
                    <a:pt x="43153" y="270868"/>
                  </a:lnTo>
                  <a:lnTo>
                    <a:pt x="71084" y="251908"/>
                  </a:lnTo>
                  <a:lnTo>
                    <a:pt x="94962" y="217205"/>
                  </a:lnTo>
                  <a:lnTo>
                    <a:pt x="112554" y="180444"/>
                  </a:lnTo>
                  <a:lnTo>
                    <a:pt x="129309" y="136589"/>
                  </a:lnTo>
                  <a:lnTo>
                    <a:pt x="139108" y="91228"/>
                  </a:lnTo>
                  <a:lnTo>
                    <a:pt x="140170" y="52723"/>
                  </a:lnTo>
                  <a:lnTo>
                    <a:pt x="134527" y="22675"/>
                  </a:lnTo>
                  <a:lnTo>
                    <a:pt x="122613" y="4616"/>
                  </a:lnTo>
                  <a:lnTo>
                    <a:pt x="114779" y="647"/>
                  </a:lnTo>
                  <a:lnTo>
                    <a:pt x="96667" y="0"/>
                  </a:lnTo>
                  <a:lnTo>
                    <a:pt x="87604" y="5332"/>
                  </a:lnTo>
                  <a:lnTo>
                    <a:pt x="59953" y="37842"/>
                  </a:lnTo>
                  <a:lnTo>
                    <a:pt x="29809" y="84947"/>
                  </a:lnTo>
                  <a:lnTo>
                    <a:pt x="21274" y="113197"/>
                  </a:lnTo>
                  <a:lnTo>
                    <a:pt x="22525" y="125951"/>
                  </a:lnTo>
                  <a:lnTo>
                    <a:pt x="33322" y="149529"/>
                  </a:lnTo>
                  <a:lnTo>
                    <a:pt x="51763" y="164242"/>
                  </a:lnTo>
                  <a:lnTo>
                    <a:pt x="62606" y="169154"/>
                  </a:lnTo>
                  <a:lnTo>
                    <a:pt x="93469" y="170847"/>
                  </a:lnTo>
                  <a:lnTo>
                    <a:pt x="147794" y="166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235"/>
            <p:cNvSpPr/>
            <p:nvPr>
              <p:custDataLst>
                <p:tags r:id="rId65"/>
              </p:custDataLst>
            </p:nvPr>
          </p:nvSpPr>
          <p:spPr>
            <a:xfrm>
              <a:off x="7887470" y="3883519"/>
              <a:ext cx="189731" cy="345582"/>
            </a:xfrm>
            <a:custGeom>
              <a:avLst/>
              <a:gdLst/>
              <a:ahLst/>
              <a:cxnLst/>
              <a:rect l="0" t="0" r="0" b="0"/>
              <a:pathLst>
                <a:path w="189731" h="345582">
                  <a:moveTo>
                    <a:pt x="107180" y="250331"/>
                  </a:moveTo>
                  <a:lnTo>
                    <a:pt x="107180" y="250331"/>
                  </a:lnTo>
                  <a:lnTo>
                    <a:pt x="107178" y="227187"/>
                  </a:lnTo>
                  <a:lnTo>
                    <a:pt x="103417" y="218643"/>
                  </a:lnTo>
                  <a:lnTo>
                    <a:pt x="100438" y="214389"/>
                  </a:lnTo>
                  <a:lnTo>
                    <a:pt x="95630" y="212259"/>
                  </a:lnTo>
                  <a:lnTo>
                    <a:pt x="82761" y="211773"/>
                  </a:lnTo>
                  <a:lnTo>
                    <a:pt x="59650" y="222208"/>
                  </a:lnTo>
                  <a:lnTo>
                    <a:pt x="28186" y="252189"/>
                  </a:lnTo>
                  <a:lnTo>
                    <a:pt x="5536" y="292353"/>
                  </a:lnTo>
                  <a:lnTo>
                    <a:pt x="386" y="317220"/>
                  </a:lnTo>
                  <a:lnTo>
                    <a:pt x="0" y="328791"/>
                  </a:lnTo>
                  <a:lnTo>
                    <a:pt x="3272" y="336504"/>
                  </a:lnTo>
                  <a:lnTo>
                    <a:pt x="8981" y="341646"/>
                  </a:lnTo>
                  <a:lnTo>
                    <a:pt x="16313" y="345074"/>
                  </a:lnTo>
                  <a:lnTo>
                    <a:pt x="25435" y="344538"/>
                  </a:lnTo>
                  <a:lnTo>
                    <a:pt x="46860" y="336415"/>
                  </a:lnTo>
                  <a:lnTo>
                    <a:pt x="86093" y="305862"/>
                  </a:lnTo>
                  <a:lnTo>
                    <a:pt x="110743" y="271954"/>
                  </a:lnTo>
                  <a:lnTo>
                    <a:pt x="131341" y="228897"/>
                  </a:lnTo>
                  <a:lnTo>
                    <a:pt x="138810" y="203586"/>
                  </a:lnTo>
                  <a:lnTo>
                    <a:pt x="145200" y="176834"/>
                  </a:lnTo>
                  <a:lnTo>
                    <a:pt x="150165" y="149828"/>
                  </a:lnTo>
                  <a:lnTo>
                    <a:pt x="154181" y="122651"/>
                  </a:lnTo>
                  <a:lnTo>
                    <a:pt x="157564" y="95361"/>
                  </a:lnTo>
                  <a:lnTo>
                    <a:pt x="159441" y="49987"/>
                  </a:lnTo>
                  <a:lnTo>
                    <a:pt x="157218" y="16650"/>
                  </a:lnTo>
                  <a:lnTo>
                    <a:pt x="151526" y="1834"/>
                  </a:lnTo>
                  <a:lnTo>
                    <a:pt x="147328" y="0"/>
                  </a:lnTo>
                  <a:lnTo>
                    <a:pt x="142412" y="894"/>
                  </a:lnTo>
                  <a:lnTo>
                    <a:pt x="137018" y="3606"/>
                  </a:lnTo>
                  <a:lnTo>
                    <a:pt x="127262" y="23553"/>
                  </a:lnTo>
                  <a:lnTo>
                    <a:pt x="118927" y="55702"/>
                  </a:lnTo>
                  <a:lnTo>
                    <a:pt x="112871" y="98212"/>
                  </a:lnTo>
                  <a:lnTo>
                    <a:pt x="111591" y="143446"/>
                  </a:lnTo>
                  <a:lnTo>
                    <a:pt x="116195" y="188715"/>
                  </a:lnTo>
                  <a:lnTo>
                    <a:pt x="130002" y="232355"/>
                  </a:lnTo>
                  <a:lnTo>
                    <a:pt x="144134" y="269622"/>
                  </a:lnTo>
                  <a:lnTo>
                    <a:pt x="165872" y="312726"/>
                  </a:lnTo>
                  <a:lnTo>
                    <a:pt x="189730" y="345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236"/>
            <p:cNvSpPr/>
            <p:nvPr>
              <p:custDataLst>
                <p:tags r:id="rId66"/>
              </p:custDataLst>
            </p:nvPr>
          </p:nvSpPr>
          <p:spPr>
            <a:xfrm>
              <a:off x="7600950" y="3908229"/>
              <a:ext cx="135528" cy="365322"/>
            </a:xfrm>
            <a:custGeom>
              <a:avLst/>
              <a:gdLst/>
              <a:ahLst/>
              <a:cxnLst/>
              <a:rect l="0" t="0" r="0" b="0"/>
              <a:pathLst>
                <a:path w="135528" h="365322">
                  <a:moveTo>
                    <a:pt x="63500" y="3371"/>
                  </a:moveTo>
                  <a:lnTo>
                    <a:pt x="63500" y="3371"/>
                  </a:lnTo>
                  <a:lnTo>
                    <a:pt x="70242" y="0"/>
                  </a:lnTo>
                  <a:lnTo>
                    <a:pt x="81077" y="2108"/>
                  </a:lnTo>
                  <a:lnTo>
                    <a:pt x="87919" y="4646"/>
                  </a:lnTo>
                  <a:lnTo>
                    <a:pt x="111030" y="31814"/>
                  </a:lnTo>
                  <a:lnTo>
                    <a:pt x="125547" y="63049"/>
                  </a:lnTo>
                  <a:lnTo>
                    <a:pt x="135527" y="101155"/>
                  </a:lnTo>
                  <a:lnTo>
                    <a:pt x="135258" y="143962"/>
                  </a:lnTo>
                  <a:lnTo>
                    <a:pt x="122909" y="190739"/>
                  </a:lnTo>
                  <a:lnTo>
                    <a:pt x="104015" y="237635"/>
                  </a:lnTo>
                  <a:lnTo>
                    <a:pt x="83859" y="279643"/>
                  </a:lnTo>
                  <a:lnTo>
                    <a:pt x="59378" y="313837"/>
                  </a:lnTo>
                  <a:lnTo>
                    <a:pt x="25354" y="347479"/>
                  </a:lnTo>
                  <a:lnTo>
                    <a:pt x="0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237"/>
            <p:cNvSpPr/>
            <p:nvPr>
              <p:custDataLst>
                <p:tags r:id="rId67"/>
              </p:custDataLst>
            </p:nvPr>
          </p:nvSpPr>
          <p:spPr>
            <a:xfrm>
              <a:off x="7449873" y="3965261"/>
              <a:ext cx="111852" cy="292463"/>
            </a:xfrm>
            <a:custGeom>
              <a:avLst/>
              <a:gdLst/>
              <a:ahLst/>
              <a:cxnLst/>
              <a:rect l="0" t="0" r="0" b="0"/>
              <a:pathLst>
                <a:path w="111852" h="292463">
                  <a:moveTo>
                    <a:pt x="11377" y="54289"/>
                  </a:moveTo>
                  <a:lnTo>
                    <a:pt x="11377" y="54289"/>
                  </a:lnTo>
                  <a:lnTo>
                    <a:pt x="6351" y="89445"/>
                  </a:lnTo>
                  <a:lnTo>
                    <a:pt x="5418" y="135261"/>
                  </a:lnTo>
                  <a:lnTo>
                    <a:pt x="5906" y="170711"/>
                  </a:lnTo>
                  <a:lnTo>
                    <a:pt x="8476" y="207632"/>
                  </a:lnTo>
                  <a:lnTo>
                    <a:pt x="13888" y="250634"/>
                  </a:lnTo>
                  <a:lnTo>
                    <a:pt x="13218" y="275605"/>
                  </a:lnTo>
                  <a:lnTo>
                    <a:pt x="12603" y="277328"/>
                  </a:lnTo>
                  <a:lnTo>
                    <a:pt x="11741" y="264151"/>
                  </a:lnTo>
                  <a:lnTo>
                    <a:pt x="11484" y="227085"/>
                  </a:lnTo>
                  <a:lnTo>
                    <a:pt x="11425" y="189178"/>
                  </a:lnTo>
                  <a:lnTo>
                    <a:pt x="11398" y="146460"/>
                  </a:lnTo>
                  <a:lnTo>
                    <a:pt x="12092" y="103720"/>
                  </a:lnTo>
                  <a:lnTo>
                    <a:pt x="14752" y="65910"/>
                  </a:lnTo>
                  <a:lnTo>
                    <a:pt x="20216" y="23003"/>
                  </a:lnTo>
                  <a:lnTo>
                    <a:pt x="24325" y="13676"/>
                  </a:lnTo>
                  <a:lnTo>
                    <a:pt x="36417" y="1431"/>
                  </a:lnTo>
                  <a:lnTo>
                    <a:pt x="43593" y="0"/>
                  </a:lnTo>
                  <a:lnTo>
                    <a:pt x="59091" y="4055"/>
                  </a:lnTo>
                  <a:lnTo>
                    <a:pt x="75387" y="22320"/>
                  </a:lnTo>
                  <a:lnTo>
                    <a:pt x="98547" y="66219"/>
                  </a:lnTo>
                  <a:lnTo>
                    <a:pt x="109386" y="101924"/>
                  </a:lnTo>
                  <a:lnTo>
                    <a:pt x="111851" y="141312"/>
                  </a:lnTo>
                  <a:lnTo>
                    <a:pt x="108714" y="180455"/>
                  </a:lnTo>
                  <a:lnTo>
                    <a:pt x="100499" y="216902"/>
                  </a:lnTo>
                  <a:lnTo>
                    <a:pt x="85088" y="247211"/>
                  </a:lnTo>
                  <a:lnTo>
                    <a:pt x="53208" y="281333"/>
                  </a:lnTo>
                  <a:lnTo>
                    <a:pt x="31145" y="290899"/>
                  </a:lnTo>
                  <a:lnTo>
                    <a:pt x="20321" y="292462"/>
                  </a:lnTo>
                  <a:lnTo>
                    <a:pt x="12401" y="291388"/>
                  </a:lnTo>
                  <a:lnTo>
                    <a:pt x="6415" y="288555"/>
                  </a:lnTo>
                  <a:lnTo>
                    <a:pt x="1719" y="284549"/>
                  </a:lnTo>
                  <a:lnTo>
                    <a:pt x="0" y="276941"/>
                  </a:lnTo>
                  <a:lnTo>
                    <a:pt x="1850" y="255316"/>
                  </a:lnTo>
                  <a:lnTo>
                    <a:pt x="13023" y="223597"/>
                  </a:lnTo>
                  <a:lnTo>
                    <a:pt x="36777" y="168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238"/>
            <p:cNvSpPr/>
            <p:nvPr>
              <p:custDataLst>
                <p:tags r:id="rId68"/>
              </p:custDataLst>
            </p:nvPr>
          </p:nvSpPr>
          <p:spPr>
            <a:xfrm>
              <a:off x="7334250" y="3905250"/>
              <a:ext cx="31751" cy="431801"/>
            </a:xfrm>
            <a:custGeom>
              <a:avLst/>
              <a:gdLst/>
              <a:ahLst/>
              <a:cxnLst/>
              <a:rect l="0" t="0" r="0" b="0"/>
              <a:pathLst>
                <a:path w="31751" h="431801">
                  <a:moveTo>
                    <a:pt x="0" y="0"/>
                  </a:moveTo>
                  <a:lnTo>
                    <a:pt x="0" y="0"/>
                  </a:lnTo>
                  <a:lnTo>
                    <a:pt x="4363" y="39707"/>
                  </a:lnTo>
                  <a:lnTo>
                    <a:pt x="5467" y="75973"/>
                  </a:lnTo>
                  <a:lnTo>
                    <a:pt x="5958" y="119843"/>
                  </a:lnTo>
                  <a:lnTo>
                    <a:pt x="6088" y="143396"/>
                  </a:lnTo>
                  <a:lnTo>
                    <a:pt x="6881" y="168975"/>
                  </a:lnTo>
                  <a:lnTo>
                    <a:pt x="8115" y="195905"/>
                  </a:lnTo>
                  <a:lnTo>
                    <a:pt x="9644" y="223737"/>
                  </a:lnTo>
                  <a:lnTo>
                    <a:pt x="11368" y="250758"/>
                  </a:lnTo>
                  <a:lnTo>
                    <a:pt x="13222" y="277239"/>
                  </a:lnTo>
                  <a:lnTo>
                    <a:pt x="15165" y="303359"/>
                  </a:lnTo>
                  <a:lnTo>
                    <a:pt x="19205" y="347433"/>
                  </a:lnTo>
                  <a:lnTo>
                    <a:pt x="22647" y="383015"/>
                  </a:lnTo>
                  <a:lnTo>
                    <a:pt x="26737" y="421327"/>
                  </a:lnTo>
                  <a:lnTo>
                    <a:pt x="3175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239"/>
            <p:cNvSpPr/>
            <p:nvPr>
              <p:custDataLst>
                <p:tags r:id="rId69"/>
              </p:custDataLst>
            </p:nvPr>
          </p:nvSpPr>
          <p:spPr>
            <a:xfrm>
              <a:off x="7021492" y="4015298"/>
              <a:ext cx="160359" cy="226388"/>
            </a:xfrm>
            <a:custGeom>
              <a:avLst/>
              <a:gdLst/>
              <a:ahLst/>
              <a:cxnLst/>
              <a:rect l="0" t="0" r="0" b="0"/>
              <a:pathLst>
                <a:path w="160359" h="226388">
                  <a:moveTo>
                    <a:pt x="96858" y="48702"/>
                  </a:moveTo>
                  <a:lnTo>
                    <a:pt x="96858" y="48702"/>
                  </a:lnTo>
                  <a:lnTo>
                    <a:pt x="84925" y="43676"/>
                  </a:lnTo>
                  <a:lnTo>
                    <a:pt x="82553" y="43235"/>
                  </a:lnTo>
                  <a:lnTo>
                    <a:pt x="80972" y="43646"/>
                  </a:lnTo>
                  <a:lnTo>
                    <a:pt x="79915" y="44626"/>
                  </a:lnTo>
                  <a:lnTo>
                    <a:pt x="79213" y="45984"/>
                  </a:lnTo>
                  <a:lnTo>
                    <a:pt x="79451" y="46890"/>
                  </a:lnTo>
                  <a:lnTo>
                    <a:pt x="80315" y="47494"/>
                  </a:lnTo>
                  <a:lnTo>
                    <a:pt x="84900" y="48344"/>
                  </a:lnTo>
                  <a:lnTo>
                    <a:pt x="86769" y="48463"/>
                  </a:lnTo>
                  <a:lnTo>
                    <a:pt x="88015" y="49248"/>
                  </a:lnTo>
                  <a:lnTo>
                    <a:pt x="88846" y="50477"/>
                  </a:lnTo>
                  <a:lnTo>
                    <a:pt x="90180" y="54148"/>
                  </a:lnTo>
                  <a:lnTo>
                    <a:pt x="85372" y="50510"/>
                  </a:lnTo>
                  <a:lnTo>
                    <a:pt x="81640" y="49505"/>
                  </a:lnTo>
                  <a:lnTo>
                    <a:pt x="80363" y="48532"/>
                  </a:lnTo>
                  <a:lnTo>
                    <a:pt x="78144" y="43305"/>
                  </a:lnTo>
                  <a:lnTo>
                    <a:pt x="78737" y="42988"/>
                  </a:lnTo>
                  <a:lnTo>
                    <a:pt x="81278" y="42635"/>
                  </a:lnTo>
                  <a:lnTo>
                    <a:pt x="81533" y="41835"/>
                  </a:lnTo>
                  <a:lnTo>
                    <a:pt x="79933" y="39065"/>
                  </a:lnTo>
                  <a:lnTo>
                    <a:pt x="78519" y="38044"/>
                  </a:lnTo>
                  <a:lnTo>
                    <a:pt x="71180" y="34523"/>
                  </a:lnTo>
                  <a:lnTo>
                    <a:pt x="69157" y="32900"/>
                  </a:lnTo>
                  <a:lnTo>
                    <a:pt x="67101" y="32523"/>
                  </a:lnTo>
                  <a:lnTo>
                    <a:pt x="65026" y="32977"/>
                  </a:lnTo>
                  <a:lnTo>
                    <a:pt x="36704" y="48288"/>
                  </a:lnTo>
                  <a:lnTo>
                    <a:pt x="22850" y="62629"/>
                  </a:lnTo>
                  <a:lnTo>
                    <a:pt x="7823" y="91242"/>
                  </a:lnTo>
                  <a:lnTo>
                    <a:pt x="0" y="126217"/>
                  </a:lnTo>
                  <a:lnTo>
                    <a:pt x="2230" y="162687"/>
                  </a:lnTo>
                  <a:lnTo>
                    <a:pt x="15267" y="203208"/>
                  </a:lnTo>
                  <a:lnTo>
                    <a:pt x="23906" y="216855"/>
                  </a:lnTo>
                  <a:lnTo>
                    <a:pt x="34802" y="225271"/>
                  </a:lnTo>
                  <a:lnTo>
                    <a:pt x="41376" y="226387"/>
                  </a:lnTo>
                  <a:lnTo>
                    <a:pt x="56207" y="223864"/>
                  </a:lnTo>
                  <a:lnTo>
                    <a:pt x="80423" y="207767"/>
                  </a:lnTo>
                  <a:lnTo>
                    <a:pt x="102101" y="175011"/>
                  </a:lnTo>
                  <a:lnTo>
                    <a:pt x="118559" y="130655"/>
                  </a:lnTo>
                  <a:lnTo>
                    <a:pt x="126023" y="98296"/>
                  </a:lnTo>
                  <a:lnTo>
                    <a:pt x="130430" y="52107"/>
                  </a:lnTo>
                  <a:lnTo>
                    <a:pt x="127300" y="26932"/>
                  </a:lnTo>
                  <a:lnTo>
                    <a:pt x="118854" y="8688"/>
                  </a:lnTo>
                  <a:lnTo>
                    <a:pt x="111521" y="3681"/>
                  </a:lnTo>
                  <a:lnTo>
                    <a:pt x="92086" y="0"/>
                  </a:lnTo>
                  <a:lnTo>
                    <a:pt x="71219" y="6360"/>
                  </a:lnTo>
                  <a:lnTo>
                    <a:pt x="60715" y="12007"/>
                  </a:lnTo>
                  <a:lnTo>
                    <a:pt x="45281" y="31453"/>
                  </a:lnTo>
                  <a:lnTo>
                    <a:pt x="35128" y="55147"/>
                  </a:lnTo>
                  <a:lnTo>
                    <a:pt x="30617" y="77437"/>
                  </a:lnTo>
                  <a:lnTo>
                    <a:pt x="32236" y="87614"/>
                  </a:lnTo>
                  <a:lnTo>
                    <a:pt x="41561" y="106448"/>
                  </a:lnTo>
                  <a:lnTo>
                    <a:pt x="56995" y="118581"/>
                  </a:lnTo>
                  <a:lnTo>
                    <a:pt x="66049" y="122805"/>
                  </a:lnTo>
                  <a:lnTo>
                    <a:pt x="99018" y="125378"/>
                  </a:lnTo>
                  <a:lnTo>
                    <a:pt x="143852" y="116268"/>
                  </a:lnTo>
                  <a:lnTo>
                    <a:pt x="160358" y="112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240"/>
            <p:cNvSpPr/>
            <p:nvPr>
              <p:custDataLst>
                <p:tags r:id="rId70"/>
              </p:custDataLst>
            </p:nvPr>
          </p:nvSpPr>
          <p:spPr>
            <a:xfrm>
              <a:off x="6853986" y="3932415"/>
              <a:ext cx="111965" cy="353836"/>
            </a:xfrm>
            <a:custGeom>
              <a:avLst/>
              <a:gdLst/>
              <a:ahLst/>
              <a:cxnLst/>
              <a:rect l="0" t="0" r="0" b="0"/>
              <a:pathLst>
                <a:path w="111965" h="353836">
                  <a:moveTo>
                    <a:pt x="111964" y="10935"/>
                  </a:moveTo>
                  <a:lnTo>
                    <a:pt x="111964" y="10935"/>
                  </a:lnTo>
                  <a:lnTo>
                    <a:pt x="108593" y="4193"/>
                  </a:lnTo>
                  <a:lnTo>
                    <a:pt x="106895" y="2207"/>
                  </a:lnTo>
                  <a:lnTo>
                    <a:pt x="103125" y="0"/>
                  </a:lnTo>
                  <a:lnTo>
                    <a:pt x="86922" y="2129"/>
                  </a:lnTo>
                  <a:lnTo>
                    <a:pt x="67619" y="13970"/>
                  </a:lnTo>
                  <a:lnTo>
                    <a:pt x="37065" y="59329"/>
                  </a:lnTo>
                  <a:lnTo>
                    <a:pt x="20585" y="94768"/>
                  </a:lnTo>
                  <a:lnTo>
                    <a:pt x="9497" y="137799"/>
                  </a:lnTo>
                  <a:lnTo>
                    <a:pt x="2924" y="183030"/>
                  </a:lnTo>
                  <a:lnTo>
                    <a:pt x="0" y="224299"/>
                  </a:lnTo>
                  <a:lnTo>
                    <a:pt x="4347" y="260045"/>
                  </a:lnTo>
                  <a:lnTo>
                    <a:pt x="18694" y="302292"/>
                  </a:lnTo>
                  <a:lnTo>
                    <a:pt x="31705" y="322460"/>
                  </a:lnTo>
                  <a:lnTo>
                    <a:pt x="49247" y="338479"/>
                  </a:lnTo>
                  <a:lnTo>
                    <a:pt x="66921" y="347010"/>
                  </a:lnTo>
                  <a:lnTo>
                    <a:pt x="92914" y="35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241"/>
            <p:cNvSpPr/>
            <p:nvPr>
              <p:custDataLst>
                <p:tags r:id="rId71"/>
              </p:custDataLst>
            </p:nvPr>
          </p:nvSpPr>
          <p:spPr>
            <a:xfrm>
              <a:off x="6523215" y="4108450"/>
              <a:ext cx="195086" cy="44451"/>
            </a:xfrm>
            <a:custGeom>
              <a:avLst/>
              <a:gdLst/>
              <a:ahLst/>
              <a:cxnLst/>
              <a:rect l="0" t="0" r="0" b="0"/>
              <a:pathLst>
                <a:path w="19508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38983"/>
                  </a:lnTo>
                  <a:lnTo>
                    <a:pt x="117" y="37983"/>
                  </a:lnTo>
                  <a:lnTo>
                    <a:pt x="2129" y="34990"/>
                  </a:lnTo>
                  <a:lnTo>
                    <a:pt x="40293" y="26615"/>
                  </a:lnTo>
                  <a:lnTo>
                    <a:pt x="86034" y="16039"/>
                  </a:lnTo>
                  <a:lnTo>
                    <a:pt x="121217" y="8069"/>
                  </a:lnTo>
                  <a:lnTo>
                    <a:pt x="166613" y="2391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242"/>
            <p:cNvSpPr/>
            <p:nvPr>
              <p:custDataLst>
                <p:tags r:id="rId72"/>
              </p:custDataLst>
            </p:nvPr>
          </p:nvSpPr>
          <p:spPr>
            <a:xfrm>
              <a:off x="6602876" y="3871488"/>
              <a:ext cx="90025" cy="402063"/>
            </a:xfrm>
            <a:custGeom>
              <a:avLst/>
              <a:gdLst/>
              <a:ahLst/>
              <a:cxnLst/>
              <a:rect l="0" t="0" r="0" b="0"/>
              <a:pathLst>
                <a:path w="90025" h="402063">
                  <a:moveTo>
                    <a:pt x="90024" y="33762"/>
                  </a:moveTo>
                  <a:lnTo>
                    <a:pt x="90024" y="33762"/>
                  </a:lnTo>
                  <a:lnTo>
                    <a:pt x="90024" y="23649"/>
                  </a:lnTo>
                  <a:lnTo>
                    <a:pt x="86261" y="14921"/>
                  </a:lnTo>
                  <a:lnTo>
                    <a:pt x="79884" y="7043"/>
                  </a:lnTo>
                  <a:lnTo>
                    <a:pt x="72348" y="1191"/>
                  </a:lnTo>
                  <a:lnTo>
                    <a:pt x="60530" y="0"/>
                  </a:lnTo>
                  <a:lnTo>
                    <a:pt x="53429" y="671"/>
                  </a:lnTo>
                  <a:lnTo>
                    <a:pt x="39892" y="7061"/>
                  </a:lnTo>
                  <a:lnTo>
                    <a:pt x="33319" y="11728"/>
                  </a:lnTo>
                  <a:lnTo>
                    <a:pt x="13956" y="45264"/>
                  </a:lnTo>
                  <a:lnTo>
                    <a:pt x="4946" y="76974"/>
                  </a:lnTo>
                  <a:lnTo>
                    <a:pt x="0" y="112234"/>
                  </a:lnTo>
                  <a:lnTo>
                    <a:pt x="154" y="149072"/>
                  </a:lnTo>
                  <a:lnTo>
                    <a:pt x="4456" y="188492"/>
                  </a:lnTo>
                  <a:lnTo>
                    <a:pt x="11071" y="229531"/>
                  </a:lnTo>
                  <a:lnTo>
                    <a:pt x="18715" y="271289"/>
                  </a:lnTo>
                  <a:lnTo>
                    <a:pt x="24935" y="309603"/>
                  </a:lnTo>
                  <a:lnTo>
                    <a:pt x="30521" y="355382"/>
                  </a:lnTo>
                  <a:lnTo>
                    <a:pt x="32874" y="402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SMARTInkShape-7243"/>
          <p:cNvSpPr/>
          <p:nvPr>
            <p:custDataLst>
              <p:tags r:id="rId2"/>
            </p:custDataLst>
          </p:nvPr>
        </p:nvSpPr>
        <p:spPr>
          <a:xfrm>
            <a:off x="6016319" y="3664596"/>
            <a:ext cx="193982" cy="139055"/>
          </a:xfrm>
          <a:custGeom>
            <a:avLst/>
            <a:gdLst/>
            <a:ahLst/>
            <a:cxnLst/>
            <a:rect l="0" t="0" r="0" b="0"/>
            <a:pathLst>
              <a:path w="193982" h="139055">
                <a:moveTo>
                  <a:pt x="98731" y="31104"/>
                </a:moveTo>
                <a:lnTo>
                  <a:pt x="98731" y="31104"/>
                </a:lnTo>
                <a:lnTo>
                  <a:pt x="98731" y="24362"/>
                </a:lnTo>
                <a:lnTo>
                  <a:pt x="96850" y="19171"/>
                </a:lnTo>
                <a:lnTo>
                  <a:pt x="86522" y="6718"/>
                </a:lnTo>
                <a:lnTo>
                  <a:pt x="78957" y="2627"/>
                </a:lnTo>
                <a:lnTo>
                  <a:pt x="59234" y="0"/>
                </a:lnTo>
                <a:lnTo>
                  <a:pt x="47309" y="5286"/>
                </a:lnTo>
                <a:lnTo>
                  <a:pt x="28697" y="22043"/>
                </a:lnTo>
                <a:lnTo>
                  <a:pt x="16805" y="38366"/>
                </a:lnTo>
                <a:lnTo>
                  <a:pt x="3587" y="70650"/>
                </a:lnTo>
                <a:lnTo>
                  <a:pt x="0" y="92189"/>
                </a:lnTo>
                <a:lnTo>
                  <a:pt x="2168" y="109759"/>
                </a:lnTo>
                <a:lnTo>
                  <a:pt x="4723" y="117407"/>
                </a:lnTo>
                <a:lnTo>
                  <a:pt x="13205" y="127786"/>
                </a:lnTo>
                <a:lnTo>
                  <a:pt x="18430" y="131542"/>
                </a:lnTo>
                <a:lnTo>
                  <a:pt x="31762" y="133834"/>
                </a:lnTo>
                <a:lnTo>
                  <a:pt x="39269" y="133457"/>
                </a:lnTo>
                <a:lnTo>
                  <a:pt x="53253" y="127394"/>
                </a:lnTo>
                <a:lnTo>
                  <a:pt x="66524" y="116233"/>
                </a:lnTo>
                <a:lnTo>
                  <a:pt x="84485" y="90821"/>
                </a:lnTo>
                <a:lnTo>
                  <a:pt x="103601" y="43702"/>
                </a:lnTo>
                <a:lnTo>
                  <a:pt x="104093" y="42325"/>
                </a:lnTo>
                <a:lnTo>
                  <a:pt x="104422" y="42113"/>
                </a:lnTo>
                <a:lnTo>
                  <a:pt x="121692" y="83305"/>
                </a:lnTo>
                <a:lnTo>
                  <a:pt x="139871" y="105838"/>
                </a:lnTo>
                <a:lnTo>
                  <a:pt x="165013" y="124038"/>
                </a:lnTo>
                <a:lnTo>
                  <a:pt x="193981" y="1390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Shape-7244"/>
          <p:cNvSpPr/>
          <p:nvPr>
            <p:custDataLst>
              <p:tags r:id="rId3"/>
            </p:custDataLst>
          </p:nvPr>
        </p:nvSpPr>
        <p:spPr>
          <a:xfrm>
            <a:off x="6060879" y="4492605"/>
            <a:ext cx="257372" cy="247893"/>
          </a:xfrm>
          <a:custGeom>
            <a:avLst/>
            <a:gdLst/>
            <a:ahLst/>
            <a:cxnLst/>
            <a:rect l="0" t="0" r="0" b="0"/>
            <a:pathLst>
              <a:path w="257372" h="247893">
                <a:moveTo>
                  <a:pt x="3371" y="92095"/>
                </a:moveTo>
                <a:lnTo>
                  <a:pt x="3371" y="92095"/>
                </a:lnTo>
                <a:lnTo>
                  <a:pt x="0" y="98837"/>
                </a:lnTo>
                <a:lnTo>
                  <a:pt x="226" y="105910"/>
                </a:lnTo>
                <a:lnTo>
                  <a:pt x="2749" y="128690"/>
                </a:lnTo>
                <a:lnTo>
                  <a:pt x="3249" y="169801"/>
                </a:lnTo>
                <a:lnTo>
                  <a:pt x="3348" y="210743"/>
                </a:lnTo>
                <a:lnTo>
                  <a:pt x="5245" y="233789"/>
                </a:lnTo>
                <a:lnTo>
                  <a:pt x="8837" y="247475"/>
                </a:lnTo>
                <a:lnTo>
                  <a:pt x="9837" y="247892"/>
                </a:lnTo>
                <a:lnTo>
                  <a:pt x="11209" y="247467"/>
                </a:lnTo>
                <a:lnTo>
                  <a:pt x="12830" y="246475"/>
                </a:lnTo>
                <a:lnTo>
                  <a:pt x="14630" y="237849"/>
                </a:lnTo>
                <a:lnTo>
                  <a:pt x="15881" y="191147"/>
                </a:lnTo>
                <a:lnTo>
                  <a:pt x="16720" y="154840"/>
                </a:lnTo>
                <a:lnTo>
                  <a:pt x="21829" y="116566"/>
                </a:lnTo>
                <a:lnTo>
                  <a:pt x="31261" y="75670"/>
                </a:lnTo>
                <a:lnTo>
                  <a:pt x="41126" y="33295"/>
                </a:lnTo>
                <a:lnTo>
                  <a:pt x="49870" y="7494"/>
                </a:lnTo>
                <a:lnTo>
                  <a:pt x="54141" y="1578"/>
                </a:lnTo>
                <a:lnTo>
                  <a:pt x="56269" y="0"/>
                </a:lnTo>
                <a:lnTo>
                  <a:pt x="59096" y="360"/>
                </a:lnTo>
                <a:lnTo>
                  <a:pt x="66003" y="4522"/>
                </a:lnTo>
                <a:lnTo>
                  <a:pt x="71895" y="16721"/>
                </a:lnTo>
                <a:lnTo>
                  <a:pt x="81426" y="56667"/>
                </a:lnTo>
                <a:lnTo>
                  <a:pt x="95878" y="98841"/>
                </a:lnTo>
                <a:lnTo>
                  <a:pt x="111683" y="120670"/>
                </a:lnTo>
                <a:lnTo>
                  <a:pt x="121124" y="129019"/>
                </a:lnTo>
                <a:lnTo>
                  <a:pt x="127029" y="130117"/>
                </a:lnTo>
                <a:lnTo>
                  <a:pt x="141116" y="127573"/>
                </a:lnTo>
                <a:lnTo>
                  <a:pt x="156783" y="114213"/>
                </a:lnTo>
                <a:lnTo>
                  <a:pt x="186468" y="74513"/>
                </a:lnTo>
                <a:lnTo>
                  <a:pt x="206232" y="34111"/>
                </a:lnTo>
                <a:lnTo>
                  <a:pt x="212530" y="2045"/>
                </a:lnTo>
                <a:lnTo>
                  <a:pt x="224819" y="39513"/>
                </a:lnTo>
                <a:lnTo>
                  <a:pt x="231733" y="76280"/>
                </a:lnTo>
                <a:lnTo>
                  <a:pt x="234487" y="120335"/>
                </a:lnTo>
                <a:lnTo>
                  <a:pt x="234598" y="163492"/>
                </a:lnTo>
                <a:lnTo>
                  <a:pt x="240956" y="206308"/>
                </a:lnTo>
                <a:lnTo>
                  <a:pt x="243570" y="226517"/>
                </a:lnTo>
                <a:lnTo>
                  <a:pt x="245348" y="230393"/>
                </a:lnTo>
                <a:lnTo>
                  <a:pt x="247944" y="232977"/>
                </a:lnTo>
                <a:lnTo>
                  <a:pt x="257371" y="2381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Shape-7245"/>
          <p:cNvSpPr/>
          <p:nvPr>
            <p:custDataLst>
              <p:tags r:id="rId4"/>
            </p:custDataLst>
          </p:nvPr>
        </p:nvSpPr>
        <p:spPr>
          <a:xfrm>
            <a:off x="6060504" y="3899524"/>
            <a:ext cx="134129" cy="462044"/>
          </a:xfrm>
          <a:custGeom>
            <a:avLst/>
            <a:gdLst/>
            <a:ahLst/>
            <a:cxnLst/>
            <a:rect l="0" t="0" r="0" b="0"/>
            <a:pathLst>
              <a:path w="134129" h="462044">
                <a:moveTo>
                  <a:pt x="92646" y="24776"/>
                </a:moveTo>
                <a:lnTo>
                  <a:pt x="92646" y="24776"/>
                </a:lnTo>
                <a:lnTo>
                  <a:pt x="92646" y="15938"/>
                </a:lnTo>
                <a:lnTo>
                  <a:pt x="89275" y="6478"/>
                </a:lnTo>
                <a:lnTo>
                  <a:pt x="87576" y="4111"/>
                </a:lnTo>
                <a:lnTo>
                  <a:pt x="83807" y="1480"/>
                </a:lnTo>
                <a:lnTo>
                  <a:pt x="70977" y="0"/>
                </a:lnTo>
                <a:lnTo>
                  <a:pt x="57850" y="9060"/>
                </a:lnTo>
                <a:lnTo>
                  <a:pt x="23056" y="46993"/>
                </a:lnTo>
                <a:lnTo>
                  <a:pt x="2725" y="89607"/>
                </a:lnTo>
                <a:lnTo>
                  <a:pt x="0" y="121558"/>
                </a:lnTo>
                <a:lnTo>
                  <a:pt x="5608" y="154574"/>
                </a:lnTo>
                <a:lnTo>
                  <a:pt x="19861" y="188061"/>
                </a:lnTo>
                <a:lnTo>
                  <a:pt x="51088" y="235278"/>
                </a:lnTo>
                <a:lnTo>
                  <a:pt x="90524" y="280548"/>
                </a:lnTo>
                <a:lnTo>
                  <a:pt x="113340" y="312254"/>
                </a:lnTo>
                <a:lnTo>
                  <a:pt x="129359" y="345161"/>
                </a:lnTo>
                <a:lnTo>
                  <a:pt x="134128" y="378601"/>
                </a:lnTo>
                <a:lnTo>
                  <a:pt x="130132" y="406633"/>
                </a:lnTo>
                <a:lnTo>
                  <a:pt x="126103" y="419048"/>
                </a:lnTo>
                <a:lnTo>
                  <a:pt x="108457" y="438486"/>
                </a:lnTo>
                <a:lnTo>
                  <a:pt x="84856" y="452769"/>
                </a:lnTo>
                <a:lnTo>
                  <a:pt x="60257" y="461469"/>
                </a:lnTo>
                <a:lnTo>
                  <a:pt x="38975" y="462043"/>
                </a:lnTo>
                <a:lnTo>
                  <a:pt x="29349" y="460221"/>
                </a:lnTo>
                <a:lnTo>
                  <a:pt x="22931" y="456889"/>
                </a:lnTo>
                <a:lnTo>
                  <a:pt x="18652" y="452551"/>
                </a:lnTo>
                <a:lnTo>
                  <a:pt x="10096" y="4375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7" name="SMARTInkShape-Group1146"/>
          <p:cNvGrpSpPr/>
          <p:nvPr/>
        </p:nvGrpSpPr>
        <p:grpSpPr>
          <a:xfrm>
            <a:off x="4965700" y="4019550"/>
            <a:ext cx="361951" cy="260351"/>
            <a:chOff x="4965700" y="4019550"/>
            <a:chExt cx="361951" cy="260351"/>
          </a:xfrm>
        </p:grpSpPr>
        <p:sp>
          <p:nvSpPr>
            <p:cNvPr id="234" name="SMARTInkShape-7246"/>
            <p:cNvSpPr/>
            <p:nvPr>
              <p:custDataLst>
                <p:tags r:id="rId61"/>
              </p:custDataLst>
            </p:nvPr>
          </p:nvSpPr>
          <p:spPr>
            <a:xfrm>
              <a:off x="5190929" y="4019550"/>
              <a:ext cx="123053" cy="260351"/>
            </a:xfrm>
            <a:custGeom>
              <a:avLst/>
              <a:gdLst/>
              <a:ahLst/>
              <a:cxnLst/>
              <a:rect l="0" t="0" r="0" b="0"/>
              <a:pathLst>
                <a:path w="123053" h="260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2328" y="23536"/>
                  </a:lnTo>
                  <a:lnTo>
                    <a:pt x="65840" y="39388"/>
                  </a:lnTo>
                  <a:lnTo>
                    <a:pt x="94239" y="72819"/>
                  </a:lnTo>
                  <a:lnTo>
                    <a:pt x="114961" y="113690"/>
                  </a:lnTo>
                  <a:lnTo>
                    <a:pt x="123052" y="142486"/>
                  </a:lnTo>
                  <a:lnTo>
                    <a:pt x="121474" y="171748"/>
                  </a:lnTo>
                  <a:lnTo>
                    <a:pt x="113011" y="199099"/>
                  </a:lnTo>
                  <a:lnTo>
                    <a:pt x="86675" y="245298"/>
                  </a:lnTo>
                  <a:lnTo>
                    <a:pt x="7957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247"/>
            <p:cNvSpPr/>
            <p:nvPr>
              <p:custDataLst>
                <p:tags r:id="rId62"/>
              </p:custDataLst>
            </p:nvPr>
          </p:nvSpPr>
          <p:spPr>
            <a:xfrm>
              <a:off x="4968409" y="4146550"/>
              <a:ext cx="359242" cy="97739"/>
            </a:xfrm>
            <a:custGeom>
              <a:avLst/>
              <a:gdLst/>
              <a:ahLst/>
              <a:cxnLst/>
              <a:rect l="0" t="0" r="0" b="0"/>
              <a:pathLst>
                <a:path w="359242" h="97739">
                  <a:moveTo>
                    <a:pt x="16341" y="88900"/>
                  </a:moveTo>
                  <a:lnTo>
                    <a:pt x="16341" y="88900"/>
                  </a:lnTo>
                  <a:lnTo>
                    <a:pt x="2857" y="92271"/>
                  </a:lnTo>
                  <a:lnTo>
                    <a:pt x="296" y="93969"/>
                  </a:lnTo>
                  <a:lnTo>
                    <a:pt x="0" y="95807"/>
                  </a:lnTo>
                  <a:lnTo>
                    <a:pt x="1214" y="97738"/>
                  </a:lnTo>
                  <a:lnTo>
                    <a:pt x="26519" y="93713"/>
                  </a:lnTo>
                  <a:lnTo>
                    <a:pt x="70488" y="81631"/>
                  </a:lnTo>
                  <a:lnTo>
                    <a:pt x="99006" y="73471"/>
                  </a:lnTo>
                  <a:lnTo>
                    <a:pt x="131424" y="64503"/>
                  </a:lnTo>
                  <a:lnTo>
                    <a:pt x="166440" y="54997"/>
                  </a:lnTo>
                  <a:lnTo>
                    <a:pt x="203190" y="45131"/>
                  </a:lnTo>
                  <a:lnTo>
                    <a:pt x="236863" y="35732"/>
                  </a:lnTo>
                  <a:lnTo>
                    <a:pt x="268483" y="26643"/>
                  </a:lnTo>
                  <a:lnTo>
                    <a:pt x="298736" y="17762"/>
                  </a:lnTo>
                  <a:lnTo>
                    <a:pt x="359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7248"/>
            <p:cNvSpPr/>
            <p:nvPr>
              <p:custDataLst>
                <p:tags r:id="rId63"/>
              </p:custDataLst>
            </p:nvPr>
          </p:nvSpPr>
          <p:spPr>
            <a:xfrm>
              <a:off x="4965700" y="4114264"/>
              <a:ext cx="298451" cy="32287"/>
            </a:xfrm>
            <a:custGeom>
              <a:avLst/>
              <a:gdLst/>
              <a:ahLst/>
              <a:cxnLst/>
              <a:rect l="0" t="0" r="0" b="0"/>
              <a:pathLst>
                <a:path w="298451" h="32287">
                  <a:moveTo>
                    <a:pt x="0" y="32286"/>
                  </a:moveTo>
                  <a:lnTo>
                    <a:pt x="0" y="32286"/>
                  </a:lnTo>
                  <a:lnTo>
                    <a:pt x="13667" y="30875"/>
                  </a:lnTo>
                  <a:lnTo>
                    <a:pt x="51243" y="22147"/>
                  </a:lnTo>
                  <a:lnTo>
                    <a:pt x="94271" y="14609"/>
                  </a:lnTo>
                  <a:lnTo>
                    <a:pt x="120703" y="10624"/>
                  </a:lnTo>
                  <a:lnTo>
                    <a:pt x="149613" y="6555"/>
                  </a:lnTo>
                  <a:lnTo>
                    <a:pt x="180175" y="2432"/>
                  </a:lnTo>
                  <a:lnTo>
                    <a:pt x="206901" y="389"/>
                  </a:lnTo>
                  <a:lnTo>
                    <a:pt x="253528" y="0"/>
                  </a:lnTo>
                  <a:lnTo>
                    <a:pt x="298450" y="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147"/>
          <p:cNvGrpSpPr/>
          <p:nvPr/>
        </p:nvGrpSpPr>
        <p:grpSpPr>
          <a:xfrm>
            <a:off x="3417231" y="3867805"/>
            <a:ext cx="301293" cy="393046"/>
            <a:chOff x="3417231" y="3867805"/>
            <a:chExt cx="301293" cy="393046"/>
          </a:xfrm>
        </p:grpSpPr>
        <p:sp>
          <p:nvSpPr>
            <p:cNvPr id="238" name="SMARTInkShape-7249"/>
            <p:cNvSpPr/>
            <p:nvPr>
              <p:custDataLst>
                <p:tags r:id="rId59"/>
              </p:custDataLst>
            </p:nvPr>
          </p:nvSpPr>
          <p:spPr>
            <a:xfrm>
              <a:off x="3560529" y="3867805"/>
              <a:ext cx="157995" cy="393046"/>
            </a:xfrm>
            <a:custGeom>
              <a:avLst/>
              <a:gdLst/>
              <a:ahLst/>
              <a:cxnLst/>
              <a:rect l="0" t="0" r="0" b="0"/>
              <a:pathLst>
                <a:path w="157995" h="393046">
                  <a:moveTo>
                    <a:pt x="8171" y="43795"/>
                  </a:moveTo>
                  <a:lnTo>
                    <a:pt x="8171" y="43795"/>
                  </a:lnTo>
                  <a:lnTo>
                    <a:pt x="1429" y="43795"/>
                  </a:lnTo>
                  <a:lnTo>
                    <a:pt x="148" y="43089"/>
                  </a:lnTo>
                  <a:lnTo>
                    <a:pt x="0" y="41913"/>
                  </a:lnTo>
                  <a:lnTo>
                    <a:pt x="607" y="40424"/>
                  </a:lnTo>
                  <a:lnTo>
                    <a:pt x="8203" y="34957"/>
                  </a:lnTo>
                  <a:lnTo>
                    <a:pt x="55134" y="19670"/>
                  </a:lnTo>
                  <a:lnTo>
                    <a:pt x="91466" y="10541"/>
                  </a:lnTo>
                  <a:lnTo>
                    <a:pt x="134926" y="1556"/>
                  </a:lnTo>
                  <a:lnTo>
                    <a:pt x="151875" y="0"/>
                  </a:lnTo>
                  <a:lnTo>
                    <a:pt x="154773" y="2604"/>
                  </a:lnTo>
                  <a:lnTo>
                    <a:pt x="157994" y="13023"/>
                  </a:lnTo>
                  <a:lnTo>
                    <a:pt x="156436" y="48240"/>
                  </a:lnTo>
                  <a:lnTo>
                    <a:pt x="151443" y="82224"/>
                  </a:lnTo>
                  <a:lnTo>
                    <a:pt x="145225" y="122258"/>
                  </a:lnTo>
                  <a:lnTo>
                    <a:pt x="140110" y="168273"/>
                  </a:lnTo>
                  <a:lnTo>
                    <a:pt x="135485" y="213183"/>
                  </a:lnTo>
                  <a:lnTo>
                    <a:pt x="131782" y="253840"/>
                  </a:lnTo>
                  <a:lnTo>
                    <a:pt x="130404" y="299117"/>
                  </a:lnTo>
                  <a:lnTo>
                    <a:pt x="137775" y="342750"/>
                  </a:lnTo>
                  <a:lnTo>
                    <a:pt x="143619" y="351406"/>
                  </a:lnTo>
                  <a:lnTo>
                    <a:pt x="152127" y="359342"/>
                  </a:lnTo>
                  <a:lnTo>
                    <a:pt x="152120" y="360698"/>
                  </a:lnTo>
                  <a:lnTo>
                    <a:pt x="150229" y="364087"/>
                  </a:lnTo>
                  <a:lnTo>
                    <a:pt x="104855" y="380991"/>
                  </a:lnTo>
                  <a:lnTo>
                    <a:pt x="65746" y="389474"/>
                  </a:lnTo>
                  <a:lnTo>
                    <a:pt x="27221" y="393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250"/>
            <p:cNvSpPr/>
            <p:nvPr>
              <p:custDataLst>
                <p:tags r:id="rId60"/>
              </p:custDataLst>
            </p:nvPr>
          </p:nvSpPr>
          <p:spPr>
            <a:xfrm>
              <a:off x="3417231" y="3905343"/>
              <a:ext cx="131495" cy="335320"/>
            </a:xfrm>
            <a:custGeom>
              <a:avLst/>
              <a:gdLst/>
              <a:ahLst/>
              <a:cxnLst/>
              <a:rect l="0" t="0" r="0" b="0"/>
              <a:pathLst>
                <a:path w="131495" h="335320">
                  <a:moveTo>
                    <a:pt x="11769" y="38007"/>
                  </a:moveTo>
                  <a:lnTo>
                    <a:pt x="11769" y="38007"/>
                  </a:lnTo>
                  <a:lnTo>
                    <a:pt x="2931" y="3928"/>
                  </a:lnTo>
                  <a:lnTo>
                    <a:pt x="785" y="48"/>
                  </a:lnTo>
                  <a:lnTo>
                    <a:pt x="214" y="0"/>
                  </a:lnTo>
                  <a:lnTo>
                    <a:pt x="0" y="42599"/>
                  </a:lnTo>
                  <a:lnTo>
                    <a:pt x="2540" y="80735"/>
                  </a:lnTo>
                  <a:lnTo>
                    <a:pt x="6021" y="125435"/>
                  </a:lnTo>
                  <a:lnTo>
                    <a:pt x="9920" y="172820"/>
                  </a:lnTo>
                  <a:lnTo>
                    <a:pt x="14005" y="219749"/>
                  </a:lnTo>
                  <a:lnTo>
                    <a:pt x="16290" y="257070"/>
                  </a:lnTo>
                  <a:lnTo>
                    <a:pt x="15696" y="290593"/>
                  </a:lnTo>
                  <a:lnTo>
                    <a:pt x="14386" y="295297"/>
                  </a:lnTo>
                  <a:lnTo>
                    <a:pt x="13514" y="295612"/>
                  </a:lnTo>
                  <a:lnTo>
                    <a:pt x="11999" y="255044"/>
                  </a:lnTo>
                  <a:lnTo>
                    <a:pt x="21950" y="209402"/>
                  </a:lnTo>
                  <a:lnTo>
                    <a:pt x="36285" y="186149"/>
                  </a:lnTo>
                  <a:lnTo>
                    <a:pt x="45046" y="176985"/>
                  </a:lnTo>
                  <a:lnTo>
                    <a:pt x="64188" y="166803"/>
                  </a:lnTo>
                  <a:lnTo>
                    <a:pt x="74232" y="164087"/>
                  </a:lnTo>
                  <a:lnTo>
                    <a:pt x="94799" y="166715"/>
                  </a:lnTo>
                  <a:lnTo>
                    <a:pt x="105222" y="170379"/>
                  </a:lnTo>
                  <a:lnTo>
                    <a:pt x="120567" y="185739"/>
                  </a:lnTo>
                  <a:lnTo>
                    <a:pt x="126634" y="195761"/>
                  </a:lnTo>
                  <a:lnTo>
                    <a:pt x="131494" y="221950"/>
                  </a:lnTo>
                  <a:lnTo>
                    <a:pt x="129185" y="251699"/>
                  </a:lnTo>
                  <a:lnTo>
                    <a:pt x="118752" y="281383"/>
                  </a:lnTo>
                  <a:lnTo>
                    <a:pt x="100945" y="305394"/>
                  </a:lnTo>
                  <a:lnTo>
                    <a:pt x="70882" y="329135"/>
                  </a:lnTo>
                  <a:lnTo>
                    <a:pt x="61761" y="333692"/>
                  </a:lnTo>
                  <a:lnTo>
                    <a:pt x="53564" y="335319"/>
                  </a:lnTo>
                  <a:lnTo>
                    <a:pt x="38811" y="333364"/>
                  </a:lnTo>
                  <a:lnTo>
                    <a:pt x="34030" y="327340"/>
                  </a:lnTo>
                  <a:lnTo>
                    <a:pt x="24469" y="285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1148"/>
          <p:cNvGrpSpPr/>
          <p:nvPr/>
        </p:nvGrpSpPr>
        <p:grpSpPr>
          <a:xfrm>
            <a:off x="2343767" y="3829796"/>
            <a:ext cx="786784" cy="532655"/>
            <a:chOff x="2343767" y="3829796"/>
            <a:chExt cx="786784" cy="532655"/>
          </a:xfrm>
        </p:grpSpPr>
        <p:sp>
          <p:nvSpPr>
            <p:cNvPr id="241" name="SMARTInkShape-7251"/>
            <p:cNvSpPr/>
            <p:nvPr>
              <p:custDataLst>
                <p:tags r:id="rId56"/>
              </p:custDataLst>
            </p:nvPr>
          </p:nvSpPr>
          <p:spPr>
            <a:xfrm>
              <a:off x="3028950" y="425450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101600" y="0"/>
                  </a:moveTo>
                  <a:lnTo>
                    <a:pt x="101600" y="0"/>
                  </a:lnTo>
                  <a:lnTo>
                    <a:pt x="63318" y="39545"/>
                  </a:lnTo>
                  <a:lnTo>
                    <a:pt x="21131" y="7899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252"/>
            <p:cNvSpPr/>
            <p:nvPr>
              <p:custDataLst>
                <p:tags r:id="rId57"/>
              </p:custDataLst>
            </p:nvPr>
          </p:nvSpPr>
          <p:spPr>
            <a:xfrm>
              <a:off x="2693458" y="3999673"/>
              <a:ext cx="208493" cy="223639"/>
            </a:xfrm>
            <a:custGeom>
              <a:avLst/>
              <a:gdLst/>
              <a:ahLst/>
              <a:cxnLst/>
              <a:rect l="0" t="0" r="0" b="0"/>
              <a:pathLst>
                <a:path w="208493" h="223639">
                  <a:moveTo>
                    <a:pt x="151342" y="51627"/>
                  </a:moveTo>
                  <a:lnTo>
                    <a:pt x="151342" y="51627"/>
                  </a:lnTo>
                  <a:lnTo>
                    <a:pt x="147971" y="48256"/>
                  </a:lnTo>
                  <a:lnTo>
                    <a:pt x="126772" y="9413"/>
                  </a:lnTo>
                  <a:lnTo>
                    <a:pt x="111606" y="0"/>
                  </a:lnTo>
                  <a:lnTo>
                    <a:pt x="96052" y="694"/>
                  </a:lnTo>
                  <a:lnTo>
                    <a:pt x="86965" y="2856"/>
                  </a:lnTo>
                  <a:lnTo>
                    <a:pt x="53951" y="26122"/>
                  </a:lnTo>
                  <a:lnTo>
                    <a:pt x="27470" y="69940"/>
                  </a:lnTo>
                  <a:lnTo>
                    <a:pt x="13032" y="110566"/>
                  </a:lnTo>
                  <a:lnTo>
                    <a:pt x="2382" y="152611"/>
                  </a:lnTo>
                  <a:lnTo>
                    <a:pt x="0" y="185409"/>
                  </a:lnTo>
                  <a:lnTo>
                    <a:pt x="6938" y="208452"/>
                  </a:lnTo>
                  <a:lnTo>
                    <a:pt x="12740" y="217560"/>
                  </a:lnTo>
                  <a:lnTo>
                    <a:pt x="20840" y="222222"/>
                  </a:lnTo>
                  <a:lnTo>
                    <a:pt x="41130" y="223638"/>
                  </a:lnTo>
                  <a:lnTo>
                    <a:pt x="79724" y="209759"/>
                  </a:lnTo>
                  <a:lnTo>
                    <a:pt x="119068" y="170918"/>
                  </a:lnTo>
                  <a:lnTo>
                    <a:pt x="144053" y="125935"/>
                  </a:lnTo>
                  <a:lnTo>
                    <a:pt x="158656" y="79449"/>
                  </a:lnTo>
                  <a:lnTo>
                    <a:pt x="158591" y="67990"/>
                  </a:lnTo>
                  <a:lnTo>
                    <a:pt x="156880" y="65358"/>
                  </a:lnTo>
                  <a:lnTo>
                    <a:pt x="154328" y="64309"/>
                  </a:lnTo>
                  <a:lnTo>
                    <a:pt x="151216" y="64315"/>
                  </a:lnTo>
                  <a:lnTo>
                    <a:pt x="148436" y="67846"/>
                  </a:lnTo>
                  <a:lnTo>
                    <a:pt x="143465" y="81178"/>
                  </a:lnTo>
                  <a:lnTo>
                    <a:pt x="143442" y="111888"/>
                  </a:lnTo>
                  <a:lnTo>
                    <a:pt x="154646" y="147799"/>
                  </a:lnTo>
                  <a:lnTo>
                    <a:pt x="208492" y="204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253"/>
            <p:cNvSpPr/>
            <p:nvPr>
              <p:custDataLst>
                <p:tags r:id="rId58"/>
              </p:custDataLst>
            </p:nvPr>
          </p:nvSpPr>
          <p:spPr>
            <a:xfrm>
              <a:off x="2343767" y="3829796"/>
              <a:ext cx="266084" cy="475297"/>
            </a:xfrm>
            <a:custGeom>
              <a:avLst/>
              <a:gdLst/>
              <a:ahLst/>
              <a:cxnLst/>
              <a:rect l="0" t="0" r="0" b="0"/>
              <a:pathLst>
                <a:path w="266084" h="475297">
                  <a:moveTo>
                    <a:pt x="266083" y="43704"/>
                  </a:moveTo>
                  <a:lnTo>
                    <a:pt x="266083" y="43704"/>
                  </a:lnTo>
                  <a:lnTo>
                    <a:pt x="258205" y="16280"/>
                  </a:lnTo>
                  <a:lnTo>
                    <a:pt x="249882" y="7762"/>
                  </a:lnTo>
                  <a:lnTo>
                    <a:pt x="235364" y="3035"/>
                  </a:lnTo>
                  <a:lnTo>
                    <a:pt x="193928" y="0"/>
                  </a:lnTo>
                  <a:lnTo>
                    <a:pt x="150708" y="9588"/>
                  </a:lnTo>
                  <a:lnTo>
                    <a:pt x="105525" y="35947"/>
                  </a:lnTo>
                  <a:lnTo>
                    <a:pt x="67600" y="73939"/>
                  </a:lnTo>
                  <a:lnTo>
                    <a:pt x="40762" y="119847"/>
                  </a:lnTo>
                  <a:lnTo>
                    <a:pt x="26240" y="156332"/>
                  </a:lnTo>
                  <a:lnTo>
                    <a:pt x="14142" y="196066"/>
                  </a:lnTo>
                  <a:lnTo>
                    <a:pt x="6413" y="237245"/>
                  </a:lnTo>
                  <a:lnTo>
                    <a:pt x="2507" y="279064"/>
                  </a:lnTo>
                  <a:lnTo>
                    <a:pt x="771" y="320464"/>
                  </a:lnTo>
                  <a:lnTo>
                    <a:pt x="0" y="360030"/>
                  </a:lnTo>
                  <a:lnTo>
                    <a:pt x="1539" y="393138"/>
                  </a:lnTo>
                  <a:lnTo>
                    <a:pt x="6372" y="431814"/>
                  </a:lnTo>
                  <a:lnTo>
                    <a:pt x="10956" y="450442"/>
                  </a:lnTo>
                  <a:lnTo>
                    <a:pt x="17697" y="463425"/>
                  </a:lnTo>
                  <a:lnTo>
                    <a:pt x="29159" y="472017"/>
                  </a:lnTo>
                  <a:lnTo>
                    <a:pt x="36167" y="475296"/>
                  </a:lnTo>
                  <a:lnTo>
                    <a:pt x="55243" y="475176"/>
                  </a:lnTo>
                  <a:lnTo>
                    <a:pt x="93545" y="469057"/>
                  </a:lnTo>
                  <a:lnTo>
                    <a:pt x="125899" y="464878"/>
                  </a:lnTo>
                  <a:lnTo>
                    <a:pt x="163798" y="460668"/>
                  </a:lnTo>
                  <a:lnTo>
                    <a:pt x="200397" y="458328"/>
                  </a:lnTo>
                  <a:lnTo>
                    <a:pt x="253383" y="456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5" name="SMARTInkShape-7254"/>
          <p:cNvSpPr/>
          <p:nvPr>
            <p:custDataLst>
              <p:tags r:id="rId5"/>
            </p:custDataLst>
          </p:nvPr>
        </p:nvSpPr>
        <p:spPr>
          <a:xfrm>
            <a:off x="1943100" y="3439073"/>
            <a:ext cx="7956551" cy="72478"/>
          </a:xfrm>
          <a:custGeom>
            <a:avLst/>
            <a:gdLst/>
            <a:ahLst/>
            <a:cxnLst/>
            <a:rect l="0" t="0" r="0" b="0"/>
            <a:pathLst>
              <a:path w="7956551" h="72478">
                <a:moveTo>
                  <a:pt x="0" y="53427"/>
                </a:moveTo>
                <a:lnTo>
                  <a:pt x="0" y="53427"/>
                </a:lnTo>
                <a:lnTo>
                  <a:pt x="0" y="50056"/>
                </a:lnTo>
                <a:lnTo>
                  <a:pt x="16855" y="44589"/>
                </a:lnTo>
                <a:lnTo>
                  <a:pt x="57675" y="41872"/>
                </a:lnTo>
                <a:lnTo>
                  <a:pt x="101363" y="43117"/>
                </a:lnTo>
                <a:lnTo>
                  <a:pt x="126842" y="44437"/>
                </a:lnTo>
                <a:lnTo>
                  <a:pt x="158645" y="46022"/>
                </a:lnTo>
                <a:lnTo>
                  <a:pt x="194663" y="47785"/>
                </a:lnTo>
                <a:lnTo>
                  <a:pt x="233492" y="49665"/>
                </a:lnTo>
                <a:lnTo>
                  <a:pt x="277722" y="52330"/>
                </a:lnTo>
                <a:lnTo>
                  <a:pt x="325554" y="55518"/>
                </a:lnTo>
                <a:lnTo>
                  <a:pt x="375786" y="59054"/>
                </a:lnTo>
                <a:lnTo>
                  <a:pt x="434674" y="61412"/>
                </a:lnTo>
                <a:lnTo>
                  <a:pt x="499333" y="62984"/>
                </a:lnTo>
                <a:lnTo>
                  <a:pt x="567838" y="64032"/>
                </a:lnTo>
                <a:lnTo>
                  <a:pt x="646670" y="63319"/>
                </a:lnTo>
                <a:lnTo>
                  <a:pt x="732386" y="61433"/>
                </a:lnTo>
                <a:lnTo>
                  <a:pt x="822690" y="58764"/>
                </a:lnTo>
                <a:lnTo>
                  <a:pt x="920288" y="55574"/>
                </a:lnTo>
                <a:lnTo>
                  <a:pt x="1022748" y="52036"/>
                </a:lnTo>
                <a:lnTo>
                  <a:pt x="1128448" y="48266"/>
                </a:lnTo>
                <a:lnTo>
                  <a:pt x="1241249" y="44342"/>
                </a:lnTo>
                <a:lnTo>
                  <a:pt x="1358782" y="40315"/>
                </a:lnTo>
                <a:lnTo>
                  <a:pt x="1479471" y="36218"/>
                </a:lnTo>
                <a:lnTo>
                  <a:pt x="1608614" y="32783"/>
                </a:lnTo>
                <a:lnTo>
                  <a:pt x="1743392" y="29786"/>
                </a:lnTo>
                <a:lnTo>
                  <a:pt x="1881928" y="27083"/>
                </a:lnTo>
                <a:lnTo>
                  <a:pt x="2026497" y="23870"/>
                </a:lnTo>
                <a:lnTo>
                  <a:pt x="2175087" y="20317"/>
                </a:lnTo>
                <a:lnTo>
                  <a:pt x="2326358" y="16537"/>
                </a:lnTo>
                <a:lnTo>
                  <a:pt x="2484355" y="13311"/>
                </a:lnTo>
                <a:lnTo>
                  <a:pt x="2646837" y="10455"/>
                </a:lnTo>
                <a:lnTo>
                  <a:pt x="2812308" y="7846"/>
                </a:lnTo>
                <a:lnTo>
                  <a:pt x="2985417" y="5400"/>
                </a:lnTo>
                <a:lnTo>
                  <a:pt x="3163617" y="3065"/>
                </a:lnTo>
                <a:lnTo>
                  <a:pt x="3345211" y="802"/>
                </a:lnTo>
                <a:lnTo>
                  <a:pt x="3536124" y="0"/>
                </a:lnTo>
                <a:lnTo>
                  <a:pt x="3733249" y="169"/>
                </a:lnTo>
                <a:lnTo>
                  <a:pt x="3934517" y="989"/>
                </a:lnTo>
                <a:lnTo>
                  <a:pt x="4134311" y="2240"/>
                </a:lnTo>
                <a:lnTo>
                  <a:pt x="4333124" y="3780"/>
                </a:lnTo>
                <a:lnTo>
                  <a:pt x="4531283" y="5512"/>
                </a:lnTo>
                <a:lnTo>
                  <a:pt x="4726888" y="8078"/>
                </a:lnTo>
                <a:lnTo>
                  <a:pt x="4920793" y="11200"/>
                </a:lnTo>
                <a:lnTo>
                  <a:pt x="5113562" y="14692"/>
                </a:lnTo>
                <a:lnTo>
                  <a:pt x="5300635" y="19137"/>
                </a:lnTo>
                <a:lnTo>
                  <a:pt x="5483913" y="24217"/>
                </a:lnTo>
                <a:lnTo>
                  <a:pt x="5664659" y="29720"/>
                </a:lnTo>
                <a:lnTo>
                  <a:pt x="5839484" y="34800"/>
                </a:lnTo>
                <a:lnTo>
                  <a:pt x="6010360" y="39598"/>
                </a:lnTo>
                <a:lnTo>
                  <a:pt x="6178607" y="44208"/>
                </a:lnTo>
                <a:lnTo>
                  <a:pt x="6341571" y="47986"/>
                </a:lnTo>
                <a:lnTo>
                  <a:pt x="6501015" y="51211"/>
                </a:lnTo>
                <a:lnTo>
                  <a:pt x="6658110" y="54066"/>
                </a:lnTo>
                <a:lnTo>
                  <a:pt x="6805878" y="55970"/>
                </a:lnTo>
                <a:lnTo>
                  <a:pt x="6947429" y="57239"/>
                </a:lnTo>
                <a:lnTo>
                  <a:pt x="7084837" y="58084"/>
                </a:lnTo>
                <a:lnTo>
                  <a:pt x="7210307" y="57943"/>
                </a:lnTo>
                <a:lnTo>
                  <a:pt x="7327822" y="57143"/>
                </a:lnTo>
                <a:lnTo>
                  <a:pt x="7440031" y="55904"/>
                </a:lnTo>
                <a:lnTo>
                  <a:pt x="7537415" y="55079"/>
                </a:lnTo>
                <a:lnTo>
                  <a:pt x="7624915" y="54528"/>
                </a:lnTo>
                <a:lnTo>
                  <a:pt x="7705827" y="54161"/>
                </a:lnTo>
                <a:lnTo>
                  <a:pt x="7769644" y="56033"/>
                </a:lnTo>
                <a:lnTo>
                  <a:pt x="7822069" y="59398"/>
                </a:lnTo>
                <a:lnTo>
                  <a:pt x="7866897" y="63757"/>
                </a:lnTo>
                <a:lnTo>
                  <a:pt x="7896781" y="66664"/>
                </a:lnTo>
                <a:lnTo>
                  <a:pt x="7956550" y="724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SMARTInkShape-Group1150"/>
          <p:cNvGrpSpPr/>
          <p:nvPr/>
        </p:nvGrpSpPr>
        <p:grpSpPr>
          <a:xfrm>
            <a:off x="11411366" y="952655"/>
            <a:ext cx="356231" cy="758624"/>
            <a:chOff x="11411366" y="952655"/>
            <a:chExt cx="356231" cy="758624"/>
          </a:xfrm>
        </p:grpSpPr>
        <p:sp>
          <p:nvSpPr>
            <p:cNvPr id="246" name="SMARTInkShape-7255"/>
            <p:cNvSpPr/>
            <p:nvPr>
              <p:custDataLst>
                <p:tags r:id="rId50"/>
              </p:custDataLst>
            </p:nvPr>
          </p:nvSpPr>
          <p:spPr>
            <a:xfrm>
              <a:off x="11458039" y="1506547"/>
              <a:ext cx="276762" cy="204732"/>
            </a:xfrm>
            <a:custGeom>
              <a:avLst/>
              <a:gdLst/>
              <a:ahLst/>
              <a:cxnLst/>
              <a:rect l="0" t="0" r="0" b="0"/>
              <a:pathLst>
                <a:path w="276762" h="204732">
                  <a:moveTo>
                    <a:pt x="86261" y="49203"/>
                  </a:moveTo>
                  <a:lnTo>
                    <a:pt x="86261" y="49203"/>
                  </a:lnTo>
                  <a:lnTo>
                    <a:pt x="105084" y="28498"/>
                  </a:lnTo>
                  <a:lnTo>
                    <a:pt x="107276" y="24817"/>
                  </a:lnTo>
                  <a:lnTo>
                    <a:pt x="108031" y="20951"/>
                  </a:lnTo>
                  <a:lnTo>
                    <a:pt x="106991" y="12893"/>
                  </a:lnTo>
                  <a:lnTo>
                    <a:pt x="102294" y="6489"/>
                  </a:lnTo>
                  <a:lnTo>
                    <a:pt x="99067" y="3794"/>
                  </a:lnTo>
                  <a:lnTo>
                    <a:pt x="89835" y="799"/>
                  </a:lnTo>
                  <a:lnTo>
                    <a:pt x="84410" y="0"/>
                  </a:lnTo>
                  <a:lnTo>
                    <a:pt x="63290" y="5618"/>
                  </a:lnTo>
                  <a:lnTo>
                    <a:pt x="42532" y="19591"/>
                  </a:lnTo>
                  <a:lnTo>
                    <a:pt x="17258" y="53414"/>
                  </a:lnTo>
                  <a:lnTo>
                    <a:pt x="3882" y="85101"/>
                  </a:lnTo>
                  <a:lnTo>
                    <a:pt x="0" y="124437"/>
                  </a:lnTo>
                  <a:lnTo>
                    <a:pt x="3709" y="161100"/>
                  </a:lnTo>
                  <a:lnTo>
                    <a:pt x="9825" y="178663"/>
                  </a:lnTo>
                  <a:lnTo>
                    <a:pt x="19129" y="191642"/>
                  </a:lnTo>
                  <a:lnTo>
                    <a:pt x="29611" y="200704"/>
                  </a:lnTo>
                  <a:lnTo>
                    <a:pt x="38976" y="204731"/>
                  </a:lnTo>
                  <a:lnTo>
                    <a:pt x="49724" y="202758"/>
                  </a:lnTo>
                  <a:lnTo>
                    <a:pt x="62260" y="195766"/>
                  </a:lnTo>
                  <a:lnTo>
                    <a:pt x="104911" y="156968"/>
                  </a:lnTo>
                  <a:lnTo>
                    <a:pt x="139386" y="120846"/>
                  </a:lnTo>
                  <a:lnTo>
                    <a:pt x="155703" y="90813"/>
                  </a:lnTo>
                  <a:lnTo>
                    <a:pt x="163908" y="60278"/>
                  </a:lnTo>
                  <a:lnTo>
                    <a:pt x="163574" y="41895"/>
                  </a:lnTo>
                  <a:lnTo>
                    <a:pt x="157311" y="28081"/>
                  </a:lnTo>
                  <a:lnTo>
                    <a:pt x="152677" y="22422"/>
                  </a:lnTo>
                  <a:lnTo>
                    <a:pt x="138122" y="14252"/>
                  </a:lnTo>
                  <a:lnTo>
                    <a:pt x="118482" y="9680"/>
                  </a:lnTo>
                  <a:lnTo>
                    <a:pt x="81068" y="12485"/>
                  </a:lnTo>
                  <a:lnTo>
                    <a:pt x="49131" y="26094"/>
                  </a:lnTo>
                  <a:lnTo>
                    <a:pt x="35421" y="37521"/>
                  </a:lnTo>
                  <a:lnTo>
                    <a:pt x="31907" y="43532"/>
                  </a:lnTo>
                  <a:lnTo>
                    <a:pt x="29883" y="55854"/>
                  </a:lnTo>
                  <a:lnTo>
                    <a:pt x="31743" y="60693"/>
                  </a:lnTo>
                  <a:lnTo>
                    <a:pt x="39452" y="67950"/>
                  </a:lnTo>
                  <a:lnTo>
                    <a:pt x="69177" y="79374"/>
                  </a:lnTo>
                  <a:lnTo>
                    <a:pt x="101011" y="81897"/>
                  </a:lnTo>
                  <a:lnTo>
                    <a:pt x="137972" y="79962"/>
                  </a:lnTo>
                  <a:lnTo>
                    <a:pt x="175566" y="74398"/>
                  </a:lnTo>
                  <a:lnTo>
                    <a:pt x="209678" y="67221"/>
                  </a:lnTo>
                  <a:lnTo>
                    <a:pt x="249123" y="59010"/>
                  </a:lnTo>
                  <a:lnTo>
                    <a:pt x="276761" y="55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7256"/>
            <p:cNvSpPr/>
            <p:nvPr>
              <p:custDataLst>
                <p:tags r:id="rId51"/>
              </p:custDataLst>
            </p:nvPr>
          </p:nvSpPr>
          <p:spPr>
            <a:xfrm>
              <a:off x="11411366" y="1305097"/>
              <a:ext cx="356231" cy="28404"/>
            </a:xfrm>
            <a:custGeom>
              <a:avLst/>
              <a:gdLst/>
              <a:ahLst/>
              <a:cxnLst/>
              <a:rect l="0" t="0" r="0" b="0"/>
              <a:pathLst>
                <a:path w="356231" h="28404">
                  <a:moveTo>
                    <a:pt x="18634" y="28403"/>
                  </a:moveTo>
                  <a:lnTo>
                    <a:pt x="18634" y="28403"/>
                  </a:lnTo>
                  <a:lnTo>
                    <a:pt x="6701" y="23377"/>
                  </a:lnTo>
                  <a:lnTo>
                    <a:pt x="0" y="22131"/>
                  </a:lnTo>
                  <a:lnTo>
                    <a:pt x="36248" y="22060"/>
                  </a:lnTo>
                  <a:lnTo>
                    <a:pt x="81003" y="18684"/>
                  </a:lnTo>
                  <a:lnTo>
                    <a:pt x="123729" y="15146"/>
                  </a:lnTo>
                  <a:lnTo>
                    <a:pt x="147963" y="13215"/>
                  </a:lnTo>
                  <a:lnTo>
                    <a:pt x="174000" y="11928"/>
                  </a:lnTo>
                  <a:lnTo>
                    <a:pt x="201232" y="11070"/>
                  </a:lnTo>
                  <a:lnTo>
                    <a:pt x="229267" y="10497"/>
                  </a:lnTo>
                  <a:lnTo>
                    <a:pt x="255012" y="9410"/>
                  </a:lnTo>
                  <a:lnTo>
                    <a:pt x="302430" y="6321"/>
                  </a:lnTo>
                  <a:lnTo>
                    <a:pt x="348396" y="0"/>
                  </a:lnTo>
                  <a:lnTo>
                    <a:pt x="352775" y="295"/>
                  </a:lnTo>
                  <a:lnTo>
                    <a:pt x="355696" y="1198"/>
                  </a:lnTo>
                  <a:lnTo>
                    <a:pt x="356230" y="2505"/>
                  </a:lnTo>
                  <a:lnTo>
                    <a:pt x="355175" y="4082"/>
                  </a:lnTo>
                  <a:lnTo>
                    <a:pt x="348834" y="9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257"/>
            <p:cNvSpPr/>
            <p:nvPr>
              <p:custDataLst>
                <p:tags r:id="rId52"/>
              </p:custDataLst>
            </p:nvPr>
          </p:nvSpPr>
          <p:spPr>
            <a:xfrm>
              <a:off x="11550650" y="996950"/>
              <a:ext cx="31751" cy="227135"/>
            </a:xfrm>
            <a:custGeom>
              <a:avLst/>
              <a:gdLst/>
              <a:ahLst/>
              <a:cxnLst/>
              <a:rect l="0" t="0" r="0" b="0"/>
              <a:pathLst>
                <a:path w="31751" h="227135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14927" y="14306"/>
                  </a:lnTo>
                  <a:lnTo>
                    <a:pt x="17829" y="34499"/>
                  </a:lnTo>
                  <a:lnTo>
                    <a:pt x="15152" y="77997"/>
                  </a:lnTo>
                  <a:lnTo>
                    <a:pt x="17581" y="115538"/>
                  </a:lnTo>
                  <a:lnTo>
                    <a:pt x="18614" y="156922"/>
                  </a:lnTo>
                  <a:lnTo>
                    <a:pt x="18965" y="203544"/>
                  </a:lnTo>
                  <a:lnTo>
                    <a:pt x="19046" y="227134"/>
                  </a:lnTo>
                  <a:lnTo>
                    <a:pt x="317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258"/>
            <p:cNvSpPr/>
            <p:nvPr>
              <p:custDataLst>
                <p:tags r:id="rId53"/>
              </p:custDataLst>
            </p:nvPr>
          </p:nvSpPr>
          <p:spPr>
            <a:xfrm>
              <a:off x="11544300" y="952655"/>
              <a:ext cx="12701" cy="12546"/>
            </a:xfrm>
            <a:custGeom>
              <a:avLst/>
              <a:gdLst/>
              <a:ahLst/>
              <a:cxnLst/>
              <a:rect l="0" t="0" r="0" b="0"/>
              <a:pathLst>
                <a:path w="12701" h="12546">
                  <a:moveTo>
                    <a:pt x="0" y="12545"/>
                  </a:moveTo>
                  <a:lnTo>
                    <a:pt x="0" y="12545"/>
                  </a:lnTo>
                  <a:lnTo>
                    <a:pt x="6272" y="0"/>
                  </a:lnTo>
                  <a:lnTo>
                    <a:pt x="12700" y="12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259"/>
            <p:cNvSpPr/>
            <p:nvPr>
              <p:custDataLst>
                <p:tags r:id="rId54"/>
              </p:custDataLst>
            </p:nvPr>
          </p:nvSpPr>
          <p:spPr>
            <a:xfrm>
              <a:off x="11595100" y="12827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37080" y="297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260"/>
            <p:cNvSpPr/>
            <p:nvPr>
              <p:custDataLst>
                <p:tags r:id="rId55"/>
              </p:custDataLst>
            </p:nvPr>
          </p:nvSpPr>
          <p:spPr>
            <a:xfrm>
              <a:off x="11537950" y="971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3" name="SMARTInkShape-7261"/>
          <p:cNvSpPr/>
          <p:nvPr>
            <p:custDataLst>
              <p:tags r:id="rId6"/>
            </p:custDataLst>
          </p:nvPr>
        </p:nvSpPr>
        <p:spPr>
          <a:xfrm>
            <a:off x="10745674" y="1060450"/>
            <a:ext cx="246177" cy="234810"/>
          </a:xfrm>
          <a:custGeom>
            <a:avLst/>
            <a:gdLst/>
            <a:ahLst/>
            <a:cxnLst/>
            <a:rect l="0" t="0" r="0" b="0"/>
            <a:pathLst>
              <a:path w="246177" h="234810">
                <a:moveTo>
                  <a:pt x="246176" y="0"/>
                </a:moveTo>
                <a:lnTo>
                  <a:pt x="246176" y="0"/>
                </a:lnTo>
                <a:lnTo>
                  <a:pt x="246176" y="6742"/>
                </a:lnTo>
                <a:lnTo>
                  <a:pt x="229243" y="43919"/>
                </a:lnTo>
                <a:lnTo>
                  <a:pt x="215837" y="71612"/>
                </a:lnTo>
                <a:lnTo>
                  <a:pt x="201255" y="97131"/>
                </a:lnTo>
                <a:lnTo>
                  <a:pt x="170003" y="144299"/>
                </a:lnTo>
                <a:lnTo>
                  <a:pt x="133535" y="183136"/>
                </a:lnTo>
                <a:lnTo>
                  <a:pt x="95218" y="213333"/>
                </a:lnTo>
                <a:lnTo>
                  <a:pt x="59374" y="231457"/>
                </a:lnTo>
                <a:lnTo>
                  <a:pt x="32155" y="234809"/>
                </a:lnTo>
                <a:lnTo>
                  <a:pt x="20946" y="232739"/>
                </a:lnTo>
                <a:lnTo>
                  <a:pt x="12767" y="228537"/>
                </a:lnTo>
                <a:lnTo>
                  <a:pt x="1798" y="216343"/>
                </a:lnTo>
                <a:lnTo>
                  <a:pt x="0" y="208434"/>
                </a:lnTo>
                <a:lnTo>
                  <a:pt x="1767" y="190239"/>
                </a:lnTo>
                <a:lnTo>
                  <a:pt x="12903" y="174156"/>
                </a:lnTo>
                <a:lnTo>
                  <a:pt x="20809" y="166904"/>
                </a:lnTo>
                <a:lnTo>
                  <a:pt x="48411" y="158846"/>
                </a:lnTo>
                <a:lnTo>
                  <a:pt x="84903" y="157382"/>
                </a:lnTo>
                <a:lnTo>
                  <a:pt x="126992" y="163786"/>
                </a:lnTo>
                <a:lnTo>
                  <a:pt x="173451" y="173688"/>
                </a:lnTo>
                <a:lnTo>
                  <a:pt x="213852" y="183028"/>
                </a:lnTo>
                <a:lnTo>
                  <a:pt x="246176" y="190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0" name="SMARTInkShape-Group1152"/>
          <p:cNvGrpSpPr/>
          <p:nvPr/>
        </p:nvGrpSpPr>
        <p:grpSpPr>
          <a:xfrm>
            <a:off x="9680379" y="1035050"/>
            <a:ext cx="739972" cy="535771"/>
            <a:chOff x="9680379" y="1035050"/>
            <a:chExt cx="739972" cy="535771"/>
          </a:xfrm>
        </p:grpSpPr>
        <p:sp>
          <p:nvSpPr>
            <p:cNvPr id="254" name="SMARTInkShape-7262"/>
            <p:cNvSpPr/>
            <p:nvPr>
              <p:custDataLst>
                <p:tags r:id="rId44"/>
              </p:custDataLst>
            </p:nvPr>
          </p:nvSpPr>
          <p:spPr>
            <a:xfrm>
              <a:off x="10293350" y="1085850"/>
              <a:ext cx="127001" cy="134628"/>
            </a:xfrm>
            <a:custGeom>
              <a:avLst/>
              <a:gdLst/>
              <a:ahLst/>
              <a:cxnLst/>
              <a:rect l="0" t="0" r="0" b="0"/>
              <a:pathLst>
                <a:path w="127001" h="134628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44964" y="41442"/>
                  </a:lnTo>
                  <a:lnTo>
                    <a:pt x="67835" y="78689"/>
                  </a:lnTo>
                  <a:lnTo>
                    <a:pt x="72482" y="96591"/>
                  </a:lnTo>
                  <a:lnTo>
                    <a:pt x="71727" y="119166"/>
                  </a:lnTo>
                  <a:lnTo>
                    <a:pt x="67035" y="132518"/>
                  </a:lnTo>
                  <a:lnTo>
                    <a:pt x="65152" y="134207"/>
                  </a:lnTo>
                  <a:lnTo>
                    <a:pt x="63190" y="134627"/>
                  </a:lnTo>
                  <a:lnTo>
                    <a:pt x="61177" y="134201"/>
                  </a:lnTo>
                  <a:lnTo>
                    <a:pt x="60540" y="132506"/>
                  </a:lnTo>
                  <a:lnTo>
                    <a:pt x="66342" y="105635"/>
                  </a:lnTo>
                  <a:lnTo>
                    <a:pt x="82293" y="66891"/>
                  </a:lnTo>
                  <a:lnTo>
                    <a:pt x="114511" y="21967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263"/>
            <p:cNvSpPr/>
            <p:nvPr>
              <p:custDataLst>
                <p:tags r:id="rId45"/>
              </p:custDataLst>
            </p:nvPr>
          </p:nvSpPr>
          <p:spPr>
            <a:xfrm>
              <a:off x="10224864" y="1126929"/>
              <a:ext cx="81187" cy="113260"/>
            </a:xfrm>
            <a:custGeom>
              <a:avLst/>
              <a:gdLst/>
              <a:ahLst/>
              <a:cxnLst/>
              <a:rect l="0" t="0" r="0" b="0"/>
              <a:pathLst>
                <a:path w="81187" h="113260">
                  <a:moveTo>
                    <a:pt x="81186" y="3371"/>
                  </a:moveTo>
                  <a:lnTo>
                    <a:pt x="81186" y="3371"/>
                  </a:lnTo>
                  <a:lnTo>
                    <a:pt x="71073" y="0"/>
                  </a:lnTo>
                  <a:lnTo>
                    <a:pt x="47928" y="4646"/>
                  </a:lnTo>
                  <a:lnTo>
                    <a:pt x="25471" y="18330"/>
                  </a:lnTo>
                  <a:lnTo>
                    <a:pt x="5412" y="45903"/>
                  </a:lnTo>
                  <a:lnTo>
                    <a:pt x="0" y="66959"/>
                  </a:lnTo>
                  <a:lnTo>
                    <a:pt x="654" y="86666"/>
                  </a:lnTo>
                  <a:lnTo>
                    <a:pt x="5647" y="102480"/>
                  </a:lnTo>
                  <a:lnTo>
                    <a:pt x="10366" y="107544"/>
                  </a:lnTo>
                  <a:lnTo>
                    <a:pt x="23135" y="113170"/>
                  </a:lnTo>
                  <a:lnTo>
                    <a:pt x="29080" y="113259"/>
                  </a:lnTo>
                  <a:lnTo>
                    <a:pt x="39447" y="109595"/>
                  </a:lnTo>
                  <a:lnTo>
                    <a:pt x="46877" y="101382"/>
                  </a:lnTo>
                  <a:lnTo>
                    <a:pt x="51826" y="89970"/>
                  </a:lnTo>
                  <a:lnTo>
                    <a:pt x="55265" y="44731"/>
                  </a:lnTo>
                  <a:lnTo>
                    <a:pt x="55786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7264"/>
            <p:cNvSpPr/>
            <p:nvPr>
              <p:custDataLst>
                <p:tags r:id="rId46"/>
              </p:custDataLst>
            </p:nvPr>
          </p:nvSpPr>
          <p:spPr>
            <a:xfrm>
              <a:off x="10172700" y="10350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44450"/>
                  </a:moveTo>
                  <a:lnTo>
                    <a:pt x="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265"/>
            <p:cNvSpPr/>
            <p:nvPr>
              <p:custDataLst>
                <p:tags r:id="rId47"/>
              </p:custDataLst>
            </p:nvPr>
          </p:nvSpPr>
          <p:spPr>
            <a:xfrm>
              <a:off x="10121900" y="11747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9" y="2574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266"/>
            <p:cNvSpPr/>
            <p:nvPr>
              <p:custDataLst>
                <p:tags r:id="rId48"/>
              </p:custDataLst>
            </p:nvPr>
          </p:nvSpPr>
          <p:spPr>
            <a:xfrm>
              <a:off x="9956800" y="1130300"/>
              <a:ext cx="101601" cy="167648"/>
            </a:xfrm>
            <a:custGeom>
              <a:avLst/>
              <a:gdLst/>
              <a:ahLst/>
              <a:cxnLst/>
              <a:rect l="0" t="0" r="0" b="0"/>
              <a:pathLst>
                <a:path w="101601" h="167648">
                  <a:moveTo>
                    <a:pt x="0" y="12700"/>
                  </a:moveTo>
                  <a:lnTo>
                    <a:pt x="0" y="12700"/>
                  </a:lnTo>
                  <a:lnTo>
                    <a:pt x="6741" y="12700"/>
                  </a:lnTo>
                  <a:lnTo>
                    <a:pt x="13814" y="20226"/>
                  </a:lnTo>
                  <a:lnTo>
                    <a:pt x="17677" y="26184"/>
                  </a:lnTo>
                  <a:lnTo>
                    <a:pt x="24579" y="71233"/>
                  </a:lnTo>
                  <a:lnTo>
                    <a:pt x="28607" y="111809"/>
                  </a:lnTo>
                  <a:lnTo>
                    <a:pt x="24361" y="152196"/>
                  </a:lnTo>
                  <a:lnTo>
                    <a:pt x="22591" y="158614"/>
                  </a:lnTo>
                  <a:lnTo>
                    <a:pt x="20001" y="162892"/>
                  </a:lnTo>
                  <a:lnTo>
                    <a:pt x="16861" y="165745"/>
                  </a:lnTo>
                  <a:lnTo>
                    <a:pt x="13357" y="167647"/>
                  </a:lnTo>
                  <a:lnTo>
                    <a:pt x="10316" y="166092"/>
                  </a:lnTo>
                  <a:lnTo>
                    <a:pt x="5056" y="156839"/>
                  </a:lnTo>
                  <a:lnTo>
                    <a:pt x="7890" y="137675"/>
                  </a:lnTo>
                  <a:lnTo>
                    <a:pt x="23270" y="95356"/>
                  </a:lnTo>
                  <a:lnTo>
                    <a:pt x="47582" y="48244"/>
                  </a:lnTo>
                  <a:lnTo>
                    <a:pt x="66303" y="2426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267"/>
            <p:cNvSpPr/>
            <p:nvPr>
              <p:custDataLst>
                <p:tags r:id="rId49"/>
              </p:custDataLst>
            </p:nvPr>
          </p:nvSpPr>
          <p:spPr>
            <a:xfrm>
              <a:off x="9680379" y="1143597"/>
              <a:ext cx="165329" cy="427224"/>
            </a:xfrm>
            <a:custGeom>
              <a:avLst/>
              <a:gdLst/>
              <a:ahLst/>
              <a:cxnLst/>
              <a:rect l="0" t="0" r="0" b="0"/>
              <a:pathLst>
                <a:path w="165329" h="427224">
                  <a:moveTo>
                    <a:pt x="3371" y="94653"/>
                  </a:moveTo>
                  <a:lnTo>
                    <a:pt x="3371" y="94653"/>
                  </a:lnTo>
                  <a:lnTo>
                    <a:pt x="0" y="111508"/>
                  </a:lnTo>
                  <a:lnTo>
                    <a:pt x="4645" y="159071"/>
                  </a:lnTo>
                  <a:lnTo>
                    <a:pt x="9347" y="206068"/>
                  </a:lnTo>
                  <a:lnTo>
                    <a:pt x="11588" y="232430"/>
                  </a:lnTo>
                  <a:lnTo>
                    <a:pt x="14494" y="258471"/>
                  </a:lnTo>
                  <a:lnTo>
                    <a:pt x="17841" y="284298"/>
                  </a:lnTo>
                  <a:lnTo>
                    <a:pt x="21485" y="309983"/>
                  </a:lnTo>
                  <a:lnTo>
                    <a:pt x="25532" y="353574"/>
                  </a:lnTo>
                  <a:lnTo>
                    <a:pt x="27330" y="388940"/>
                  </a:lnTo>
                  <a:lnTo>
                    <a:pt x="28581" y="427223"/>
                  </a:lnTo>
                  <a:lnTo>
                    <a:pt x="24370" y="395766"/>
                  </a:lnTo>
                  <a:lnTo>
                    <a:pt x="23287" y="357598"/>
                  </a:lnTo>
                  <a:lnTo>
                    <a:pt x="22998" y="332039"/>
                  </a:lnTo>
                  <a:lnTo>
                    <a:pt x="22804" y="303004"/>
                  </a:lnTo>
                  <a:lnTo>
                    <a:pt x="22678" y="271654"/>
                  </a:lnTo>
                  <a:lnTo>
                    <a:pt x="23298" y="236642"/>
                  </a:lnTo>
                  <a:lnTo>
                    <a:pt x="24416" y="199190"/>
                  </a:lnTo>
                  <a:lnTo>
                    <a:pt x="25867" y="160111"/>
                  </a:lnTo>
                  <a:lnTo>
                    <a:pt x="31069" y="124886"/>
                  </a:lnTo>
                  <a:lnTo>
                    <a:pt x="38770" y="92231"/>
                  </a:lnTo>
                  <a:lnTo>
                    <a:pt x="48135" y="61288"/>
                  </a:lnTo>
                  <a:lnTo>
                    <a:pt x="67953" y="21263"/>
                  </a:lnTo>
                  <a:lnTo>
                    <a:pt x="78175" y="7626"/>
                  </a:lnTo>
                  <a:lnTo>
                    <a:pt x="89224" y="1358"/>
                  </a:lnTo>
                  <a:lnTo>
                    <a:pt x="100825" y="0"/>
                  </a:lnTo>
                  <a:lnTo>
                    <a:pt x="112788" y="1918"/>
                  </a:lnTo>
                  <a:lnTo>
                    <a:pt x="135491" y="19100"/>
                  </a:lnTo>
                  <a:lnTo>
                    <a:pt x="154520" y="46257"/>
                  </a:lnTo>
                  <a:lnTo>
                    <a:pt x="165328" y="79494"/>
                  </a:lnTo>
                  <a:lnTo>
                    <a:pt x="163076" y="111669"/>
                  </a:lnTo>
                  <a:lnTo>
                    <a:pt x="150552" y="141727"/>
                  </a:lnTo>
                  <a:lnTo>
                    <a:pt x="115732" y="180332"/>
                  </a:lnTo>
                  <a:lnTo>
                    <a:pt x="88350" y="198349"/>
                  </a:lnTo>
                  <a:lnTo>
                    <a:pt x="65363" y="205886"/>
                  </a:lnTo>
                  <a:lnTo>
                    <a:pt x="35121" y="208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1153"/>
          <p:cNvGrpSpPr/>
          <p:nvPr/>
        </p:nvGrpSpPr>
        <p:grpSpPr>
          <a:xfrm>
            <a:off x="5753341" y="572180"/>
            <a:ext cx="945910" cy="443821"/>
            <a:chOff x="5753341" y="572180"/>
            <a:chExt cx="945910" cy="443821"/>
          </a:xfrm>
        </p:grpSpPr>
        <p:sp>
          <p:nvSpPr>
            <p:cNvPr id="261" name="SMARTInkShape-7268"/>
            <p:cNvSpPr/>
            <p:nvPr>
              <p:custDataLst>
                <p:tags r:id="rId40"/>
              </p:custDataLst>
            </p:nvPr>
          </p:nvSpPr>
          <p:spPr>
            <a:xfrm>
              <a:off x="5753341" y="849141"/>
              <a:ext cx="183910" cy="135110"/>
            </a:xfrm>
            <a:custGeom>
              <a:avLst/>
              <a:gdLst/>
              <a:ahLst/>
              <a:cxnLst/>
              <a:rect l="0" t="0" r="0" b="0"/>
              <a:pathLst>
                <a:path w="183910" h="135110">
                  <a:moveTo>
                    <a:pt x="6109" y="27159"/>
                  </a:moveTo>
                  <a:lnTo>
                    <a:pt x="6109" y="27159"/>
                  </a:lnTo>
                  <a:lnTo>
                    <a:pt x="2738" y="27159"/>
                  </a:lnTo>
                  <a:lnTo>
                    <a:pt x="1745" y="27864"/>
                  </a:lnTo>
                  <a:lnTo>
                    <a:pt x="1083" y="29040"/>
                  </a:lnTo>
                  <a:lnTo>
                    <a:pt x="642" y="30530"/>
                  </a:lnTo>
                  <a:lnTo>
                    <a:pt x="5304" y="74068"/>
                  </a:lnTo>
                  <a:lnTo>
                    <a:pt x="300" y="116393"/>
                  </a:lnTo>
                  <a:lnTo>
                    <a:pt x="119" y="116987"/>
                  </a:lnTo>
                  <a:lnTo>
                    <a:pt x="0" y="116678"/>
                  </a:lnTo>
                  <a:lnTo>
                    <a:pt x="20828" y="70647"/>
                  </a:lnTo>
                  <a:lnTo>
                    <a:pt x="45199" y="36595"/>
                  </a:lnTo>
                  <a:lnTo>
                    <a:pt x="78134" y="10905"/>
                  </a:lnTo>
                  <a:lnTo>
                    <a:pt x="114702" y="0"/>
                  </a:lnTo>
                  <a:lnTo>
                    <a:pt x="135982" y="3094"/>
                  </a:lnTo>
                  <a:lnTo>
                    <a:pt x="145608" y="6882"/>
                  </a:lnTo>
                  <a:lnTo>
                    <a:pt x="161947" y="22381"/>
                  </a:lnTo>
                  <a:lnTo>
                    <a:pt x="174148" y="43380"/>
                  </a:lnTo>
                  <a:lnTo>
                    <a:pt x="181017" y="79708"/>
                  </a:lnTo>
                  <a:lnTo>
                    <a:pt x="183909" y="13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269"/>
            <p:cNvSpPr/>
            <p:nvPr>
              <p:custDataLst>
                <p:tags r:id="rId41"/>
              </p:custDataLst>
            </p:nvPr>
          </p:nvSpPr>
          <p:spPr>
            <a:xfrm>
              <a:off x="6057900" y="9588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7117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7270"/>
            <p:cNvSpPr/>
            <p:nvPr>
              <p:custDataLst>
                <p:tags r:id="rId42"/>
              </p:custDataLst>
            </p:nvPr>
          </p:nvSpPr>
          <p:spPr>
            <a:xfrm>
              <a:off x="6198744" y="717724"/>
              <a:ext cx="222292" cy="298277"/>
            </a:xfrm>
            <a:custGeom>
              <a:avLst/>
              <a:gdLst/>
              <a:ahLst/>
              <a:cxnLst/>
              <a:rect l="0" t="0" r="0" b="0"/>
              <a:pathLst>
                <a:path w="222292" h="298277">
                  <a:moveTo>
                    <a:pt x="17906" y="126826"/>
                  </a:moveTo>
                  <a:lnTo>
                    <a:pt x="17906" y="126826"/>
                  </a:lnTo>
                  <a:lnTo>
                    <a:pt x="12439" y="115891"/>
                  </a:lnTo>
                  <a:lnTo>
                    <a:pt x="12144" y="116714"/>
                  </a:lnTo>
                  <a:lnTo>
                    <a:pt x="11607" y="156875"/>
                  </a:lnTo>
                  <a:lnTo>
                    <a:pt x="11571" y="195858"/>
                  </a:lnTo>
                  <a:lnTo>
                    <a:pt x="10854" y="233123"/>
                  </a:lnTo>
                  <a:lnTo>
                    <a:pt x="4649" y="266069"/>
                  </a:lnTo>
                  <a:lnTo>
                    <a:pt x="1431" y="272673"/>
                  </a:lnTo>
                  <a:lnTo>
                    <a:pt x="573" y="273446"/>
                  </a:lnTo>
                  <a:lnTo>
                    <a:pt x="0" y="273256"/>
                  </a:lnTo>
                  <a:lnTo>
                    <a:pt x="888" y="225837"/>
                  </a:lnTo>
                  <a:lnTo>
                    <a:pt x="4698" y="189881"/>
                  </a:lnTo>
                  <a:lnTo>
                    <a:pt x="11095" y="143326"/>
                  </a:lnTo>
                  <a:lnTo>
                    <a:pt x="22405" y="95824"/>
                  </a:lnTo>
                  <a:lnTo>
                    <a:pt x="35429" y="53781"/>
                  </a:lnTo>
                  <a:lnTo>
                    <a:pt x="53403" y="9438"/>
                  </a:lnTo>
                  <a:lnTo>
                    <a:pt x="56389" y="4118"/>
                  </a:lnTo>
                  <a:lnTo>
                    <a:pt x="59083" y="1276"/>
                  </a:lnTo>
                  <a:lnTo>
                    <a:pt x="61585" y="87"/>
                  </a:lnTo>
                  <a:lnTo>
                    <a:pt x="63959" y="0"/>
                  </a:lnTo>
                  <a:lnTo>
                    <a:pt x="77412" y="20103"/>
                  </a:lnTo>
                  <a:lnTo>
                    <a:pt x="91433" y="56242"/>
                  </a:lnTo>
                  <a:lnTo>
                    <a:pt x="113882" y="100445"/>
                  </a:lnTo>
                  <a:lnTo>
                    <a:pt x="126178" y="114160"/>
                  </a:lnTo>
                  <a:lnTo>
                    <a:pt x="132421" y="117677"/>
                  </a:lnTo>
                  <a:lnTo>
                    <a:pt x="145001" y="119702"/>
                  </a:lnTo>
                  <a:lnTo>
                    <a:pt x="159530" y="112606"/>
                  </a:lnTo>
                  <a:lnTo>
                    <a:pt x="173983" y="99339"/>
                  </a:lnTo>
                  <a:lnTo>
                    <a:pt x="192880" y="63959"/>
                  </a:lnTo>
                  <a:lnTo>
                    <a:pt x="198682" y="49496"/>
                  </a:lnTo>
                  <a:lnTo>
                    <a:pt x="203614" y="43068"/>
                  </a:lnTo>
                  <a:lnTo>
                    <a:pt x="206622" y="42060"/>
                  </a:lnTo>
                  <a:lnTo>
                    <a:pt x="213728" y="42821"/>
                  </a:lnTo>
                  <a:lnTo>
                    <a:pt x="216893" y="46834"/>
                  </a:lnTo>
                  <a:lnTo>
                    <a:pt x="222291" y="60700"/>
                  </a:lnTo>
                  <a:lnTo>
                    <a:pt x="219182" y="95082"/>
                  </a:lnTo>
                  <a:lnTo>
                    <a:pt x="216068" y="139920"/>
                  </a:lnTo>
                  <a:lnTo>
                    <a:pt x="213458" y="172392"/>
                  </a:lnTo>
                  <a:lnTo>
                    <a:pt x="209902" y="218644"/>
                  </a:lnTo>
                  <a:lnTo>
                    <a:pt x="205329" y="265456"/>
                  </a:lnTo>
                  <a:lnTo>
                    <a:pt x="208406" y="298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7271"/>
            <p:cNvSpPr/>
            <p:nvPr>
              <p:custDataLst>
                <p:tags r:id="rId43"/>
              </p:custDataLst>
            </p:nvPr>
          </p:nvSpPr>
          <p:spPr>
            <a:xfrm>
              <a:off x="6572250" y="572180"/>
              <a:ext cx="127001" cy="119971"/>
            </a:xfrm>
            <a:custGeom>
              <a:avLst/>
              <a:gdLst/>
              <a:ahLst/>
              <a:cxnLst/>
              <a:rect l="0" t="0" r="0" b="0"/>
              <a:pathLst>
                <a:path w="127001" h="119971">
                  <a:moveTo>
                    <a:pt x="0" y="24720"/>
                  </a:moveTo>
                  <a:lnTo>
                    <a:pt x="0" y="24720"/>
                  </a:lnTo>
                  <a:lnTo>
                    <a:pt x="1881" y="65197"/>
                  </a:lnTo>
                  <a:lnTo>
                    <a:pt x="3657" y="79399"/>
                  </a:lnTo>
                  <a:lnTo>
                    <a:pt x="622" y="97807"/>
                  </a:lnTo>
                  <a:lnTo>
                    <a:pt x="1119" y="97434"/>
                  </a:lnTo>
                  <a:lnTo>
                    <a:pt x="21679" y="57490"/>
                  </a:lnTo>
                  <a:lnTo>
                    <a:pt x="40760" y="26904"/>
                  </a:lnTo>
                  <a:lnTo>
                    <a:pt x="65749" y="1398"/>
                  </a:lnTo>
                  <a:lnTo>
                    <a:pt x="71349" y="0"/>
                  </a:lnTo>
                  <a:lnTo>
                    <a:pt x="83217" y="2209"/>
                  </a:lnTo>
                  <a:lnTo>
                    <a:pt x="93665" y="11658"/>
                  </a:lnTo>
                  <a:lnTo>
                    <a:pt x="111871" y="44090"/>
                  </a:lnTo>
                  <a:lnTo>
                    <a:pt x="121375" y="89865"/>
                  </a:lnTo>
                  <a:lnTo>
                    <a:pt x="127000" y="119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1154"/>
          <p:cNvGrpSpPr/>
          <p:nvPr/>
        </p:nvGrpSpPr>
        <p:grpSpPr>
          <a:xfrm>
            <a:off x="4778173" y="755545"/>
            <a:ext cx="543128" cy="273475"/>
            <a:chOff x="4778173" y="755545"/>
            <a:chExt cx="543128" cy="273475"/>
          </a:xfrm>
        </p:grpSpPr>
        <p:sp>
          <p:nvSpPr>
            <p:cNvPr id="266" name="SMARTInkShape-7272"/>
            <p:cNvSpPr/>
            <p:nvPr>
              <p:custDataLst>
                <p:tags r:id="rId37"/>
              </p:custDataLst>
            </p:nvPr>
          </p:nvSpPr>
          <p:spPr>
            <a:xfrm>
              <a:off x="4778173" y="755545"/>
              <a:ext cx="314528" cy="273475"/>
            </a:xfrm>
            <a:custGeom>
              <a:avLst/>
              <a:gdLst/>
              <a:ahLst/>
              <a:cxnLst/>
              <a:rect l="0" t="0" r="0" b="0"/>
              <a:pathLst>
                <a:path w="314528" h="273475">
                  <a:moveTo>
                    <a:pt x="212927" y="69955"/>
                  </a:moveTo>
                  <a:lnTo>
                    <a:pt x="212927" y="69955"/>
                  </a:lnTo>
                  <a:lnTo>
                    <a:pt x="223910" y="25402"/>
                  </a:lnTo>
                  <a:lnTo>
                    <a:pt x="224482" y="19086"/>
                  </a:lnTo>
                  <a:lnTo>
                    <a:pt x="221356" y="8306"/>
                  </a:lnTo>
                  <a:lnTo>
                    <a:pt x="218546" y="3456"/>
                  </a:lnTo>
                  <a:lnTo>
                    <a:pt x="212440" y="928"/>
                  </a:lnTo>
                  <a:lnTo>
                    <a:pt x="194366" y="0"/>
                  </a:lnTo>
                  <a:lnTo>
                    <a:pt x="146907" y="13558"/>
                  </a:lnTo>
                  <a:lnTo>
                    <a:pt x="110207" y="37129"/>
                  </a:lnTo>
                  <a:lnTo>
                    <a:pt x="73434" y="69477"/>
                  </a:lnTo>
                  <a:lnTo>
                    <a:pt x="38276" y="107372"/>
                  </a:lnTo>
                  <a:lnTo>
                    <a:pt x="13243" y="145851"/>
                  </a:lnTo>
                  <a:lnTo>
                    <a:pt x="3605" y="165003"/>
                  </a:lnTo>
                  <a:lnTo>
                    <a:pt x="0" y="182709"/>
                  </a:lnTo>
                  <a:lnTo>
                    <a:pt x="3522" y="215553"/>
                  </a:lnTo>
                  <a:lnTo>
                    <a:pt x="12646" y="229109"/>
                  </a:lnTo>
                  <a:lnTo>
                    <a:pt x="41598" y="251698"/>
                  </a:lnTo>
                  <a:lnTo>
                    <a:pt x="83629" y="265500"/>
                  </a:lnTo>
                  <a:lnTo>
                    <a:pt x="107678" y="270168"/>
                  </a:lnTo>
                  <a:lnTo>
                    <a:pt x="134295" y="272575"/>
                  </a:lnTo>
                  <a:lnTo>
                    <a:pt x="162622" y="273474"/>
                  </a:lnTo>
                  <a:lnTo>
                    <a:pt x="192090" y="273367"/>
                  </a:lnTo>
                  <a:lnTo>
                    <a:pt x="218792" y="270474"/>
                  </a:lnTo>
                  <a:lnTo>
                    <a:pt x="243648" y="265723"/>
                  </a:lnTo>
                  <a:lnTo>
                    <a:pt x="283025" y="255741"/>
                  </a:lnTo>
                  <a:lnTo>
                    <a:pt x="314527" y="247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7273"/>
            <p:cNvSpPr/>
            <p:nvPr>
              <p:custDataLst>
                <p:tags r:id="rId38"/>
              </p:custDataLst>
            </p:nvPr>
          </p:nvSpPr>
          <p:spPr>
            <a:xfrm>
              <a:off x="5166080" y="952500"/>
              <a:ext cx="155221" cy="15810"/>
            </a:xfrm>
            <a:custGeom>
              <a:avLst/>
              <a:gdLst/>
              <a:ahLst/>
              <a:cxnLst/>
              <a:rect l="0" t="0" r="0" b="0"/>
              <a:pathLst>
                <a:path w="155221" h="15810">
                  <a:moveTo>
                    <a:pt x="21870" y="6350"/>
                  </a:moveTo>
                  <a:lnTo>
                    <a:pt x="21870" y="6350"/>
                  </a:lnTo>
                  <a:lnTo>
                    <a:pt x="0" y="11817"/>
                  </a:lnTo>
                  <a:lnTo>
                    <a:pt x="940" y="12817"/>
                  </a:lnTo>
                  <a:lnTo>
                    <a:pt x="7629" y="15809"/>
                  </a:lnTo>
                  <a:lnTo>
                    <a:pt x="55092" y="12635"/>
                  </a:lnTo>
                  <a:lnTo>
                    <a:pt x="77885" y="9834"/>
                  </a:lnTo>
                  <a:lnTo>
                    <a:pt x="120849" y="4371"/>
                  </a:lnTo>
                  <a:lnTo>
                    <a:pt x="155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274"/>
            <p:cNvSpPr/>
            <p:nvPr>
              <p:custDataLst>
                <p:tags r:id="rId39"/>
              </p:custDataLst>
            </p:nvPr>
          </p:nvSpPr>
          <p:spPr>
            <a:xfrm>
              <a:off x="5118100" y="8953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37576" y="705"/>
                  </a:lnTo>
                  <a:lnTo>
                    <a:pt x="72282" y="4364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1155"/>
          <p:cNvGrpSpPr/>
          <p:nvPr/>
        </p:nvGrpSpPr>
        <p:grpSpPr>
          <a:xfrm>
            <a:off x="3454400" y="834829"/>
            <a:ext cx="563489" cy="225622"/>
            <a:chOff x="3454400" y="834829"/>
            <a:chExt cx="563489" cy="225622"/>
          </a:xfrm>
        </p:grpSpPr>
        <p:sp>
          <p:nvSpPr>
            <p:cNvPr id="270" name="SMARTInkShape-7275"/>
            <p:cNvSpPr/>
            <p:nvPr>
              <p:custDataLst>
                <p:tags r:id="rId34"/>
              </p:custDataLst>
            </p:nvPr>
          </p:nvSpPr>
          <p:spPr>
            <a:xfrm>
              <a:off x="3846163" y="834829"/>
              <a:ext cx="171726" cy="225622"/>
            </a:xfrm>
            <a:custGeom>
              <a:avLst/>
              <a:gdLst/>
              <a:ahLst/>
              <a:cxnLst/>
              <a:rect l="0" t="0" r="0" b="0"/>
              <a:pathLst>
                <a:path w="171726" h="225622">
                  <a:moveTo>
                    <a:pt x="27337" y="3371"/>
                  </a:moveTo>
                  <a:lnTo>
                    <a:pt x="27337" y="3371"/>
                  </a:lnTo>
                  <a:lnTo>
                    <a:pt x="10481" y="0"/>
                  </a:lnTo>
                  <a:lnTo>
                    <a:pt x="5517" y="418"/>
                  </a:lnTo>
                  <a:lnTo>
                    <a:pt x="2207" y="2108"/>
                  </a:lnTo>
                  <a:lnTo>
                    <a:pt x="0" y="4646"/>
                  </a:lnTo>
                  <a:lnTo>
                    <a:pt x="2057" y="7749"/>
                  </a:lnTo>
                  <a:lnTo>
                    <a:pt x="40113" y="26631"/>
                  </a:lnTo>
                  <a:lnTo>
                    <a:pt x="75349" y="41931"/>
                  </a:lnTo>
                  <a:lnTo>
                    <a:pt x="114527" y="60490"/>
                  </a:lnTo>
                  <a:lnTo>
                    <a:pt x="147933" y="82380"/>
                  </a:lnTo>
                  <a:lnTo>
                    <a:pt x="162767" y="94143"/>
                  </a:lnTo>
                  <a:lnTo>
                    <a:pt x="169835" y="106925"/>
                  </a:lnTo>
                  <a:lnTo>
                    <a:pt x="171725" y="120385"/>
                  </a:lnTo>
                  <a:lnTo>
                    <a:pt x="170162" y="134297"/>
                  </a:lnTo>
                  <a:lnTo>
                    <a:pt x="157137" y="161044"/>
                  </a:lnTo>
                  <a:lnTo>
                    <a:pt x="121024" y="205966"/>
                  </a:lnTo>
                  <a:lnTo>
                    <a:pt x="103537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276"/>
            <p:cNvSpPr/>
            <p:nvPr>
              <p:custDataLst>
                <p:tags r:id="rId35"/>
              </p:custDataLst>
            </p:nvPr>
          </p:nvSpPr>
          <p:spPr>
            <a:xfrm>
              <a:off x="3454400" y="927731"/>
              <a:ext cx="488951" cy="50170"/>
            </a:xfrm>
            <a:custGeom>
              <a:avLst/>
              <a:gdLst/>
              <a:ahLst/>
              <a:cxnLst/>
              <a:rect l="0" t="0" r="0" b="0"/>
              <a:pathLst>
                <a:path w="488951" h="50170">
                  <a:moveTo>
                    <a:pt x="0" y="50169"/>
                  </a:moveTo>
                  <a:lnTo>
                    <a:pt x="0" y="50169"/>
                  </a:lnTo>
                  <a:lnTo>
                    <a:pt x="16489" y="44394"/>
                  </a:lnTo>
                  <a:lnTo>
                    <a:pt x="48015" y="37960"/>
                  </a:lnTo>
                  <a:lnTo>
                    <a:pt x="72227" y="33563"/>
                  </a:lnTo>
                  <a:lnTo>
                    <a:pt x="101068" y="28515"/>
                  </a:lnTo>
                  <a:lnTo>
                    <a:pt x="132995" y="23033"/>
                  </a:lnTo>
                  <a:lnTo>
                    <a:pt x="171919" y="17262"/>
                  </a:lnTo>
                  <a:lnTo>
                    <a:pt x="215507" y="11297"/>
                  </a:lnTo>
                  <a:lnTo>
                    <a:pt x="262205" y="5205"/>
                  </a:lnTo>
                  <a:lnTo>
                    <a:pt x="304625" y="1848"/>
                  </a:lnTo>
                  <a:lnTo>
                    <a:pt x="344195" y="316"/>
                  </a:lnTo>
                  <a:lnTo>
                    <a:pt x="381863" y="0"/>
                  </a:lnTo>
                  <a:lnTo>
                    <a:pt x="410503" y="1201"/>
                  </a:lnTo>
                  <a:lnTo>
                    <a:pt x="451733" y="6298"/>
                  </a:lnTo>
                  <a:lnTo>
                    <a:pt x="488950" y="12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7277"/>
            <p:cNvSpPr/>
            <p:nvPr>
              <p:custDataLst>
                <p:tags r:id="rId36"/>
              </p:custDataLst>
            </p:nvPr>
          </p:nvSpPr>
          <p:spPr>
            <a:xfrm>
              <a:off x="3558979" y="984250"/>
              <a:ext cx="390722" cy="59639"/>
            </a:xfrm>
            <a:custGeom>
              <a:avLst/>
              <a:gdLst/>
              <a:ahLst/>
              <a:cxnLst/>
              <a:rect l="0" t="0" r="0" b="0"/>
              <a:pathLst>
                <a:path w="390722" h="59639">
                  <a:moveTo>
                    <a:pt x="3371" y="50800"/>
                  </a:moveTo>
                  <a:lnTo>
                    <a:pt x="3371" y="50800"/>
                  </a:lnTo>
                  <a:lnTo>
                    <a:pt x="0" y="54171"/>
                  </a:lnTo>
                  <a:lnTo>
                    <a:pt x="9634" y="57708"/>
                  </a:lnTo>
                  <a:lnTo>
                    <a:pt x="18129" y="59638"/>
                  </a:lnTo>
                  <a:lnTo>
                    <a:pt x="63317" y="54258"/>
                  </a:lnTo>
                  <a:lnTo>
                    <a:pt x="94135" y="48872"/>
                  </a:lnTo>
                  <a:lnTo>
                    <a:pt x="129497" y="43165"/>
                  </a:lnTo>
                  <a:lnTo>
                    <a:pt x="167888" y="37243"/>
                  </a:lnTo>
                  <a:lnTo>
                    <a:pt x="208299" y="31179"/>
                  </a:lnTo>
                  <a:lnTo>
                    <a:pt x="246529" y="25019"/>
                  </a:lnTo>
                  <a:lnTo>
                    <a:pt x="283304" y="18796"/>
                  </a:lnTo>
                  <a:lnTo>
                    <a:pt x="319109" y="12531"/>
                  </a:lnTo>
                  <a:lnTo>
                    <a:pt x="390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1156"/>
          <p:cNvGrpSpPr/>
          <p:nvPr/>
        </p:nvGrpSpPr>
        <p:grpSpPr>
          <a:xfrm>
            <a:off x="2324100" y="882650"/>
            <a:ext cx="355601" cy="228601"/>
            <a:chOff x="2324100" y="882650"/>
            <a:chExt cx="355601" cy="228601"/>
          </a:xfrm>
        </p:grpSpPr>
        <p:sp>
          <p:nvSpPr>
            <p:cNvPr id="274" name="SMARTInkShape-7278"/>
            <p:cNvSpPr/>
            <p:nvPr>
              <p:custDataLst>
                <p:tags r:id="rId31"/>
              </p:custDataLst>
            </p:nvPr>
          </p:nvSpPr>
          <p:spPr>
            <a:xfrm>
              <a:off x="2324100" y="975506"/>
              <a:ext cx="190501" cy="13771"/>
            </a:xfrm>
            <a:custGeom>
              <a:avLst/>
              <a:gdLst/>
              <a:ahLst/>
              <a:cxnLst/>
              <a:rect l="0" t="0" r="0" b="0"/>
              <a:pathLst>
                <a:path w="190501" h="13771">
                  <a:moveTo>
                    <a:pt x="0" y="8744"/>
                  </a:moveTo>
                  <a:lnTo>
                    <a:pt x="0" y="8744"/>
                  </a:lnTo>
                  <a:lnTo>
                    <a:pt x="0" y="12115"/>
                  </a:lnTo>
                  <a:lnTo>
                    <a:pt x="7526" y="13770"/>
                  </a:lnTo>
                  <a:lnTo>
                    <a:pt x="38919" y="10939"/>
                  </a:lnTo>
                  <a:lnTo>
                    <a:pt x="73741" y="5486"/>
                  </a:lnTo>
                  <a:lnTo>
                    <a:pt x="112737" y="711"/>
                  </a:lnTo>
                  <a:lnTo>
                    <a:pt x="146061" y="0"/>
                  </a:lnTo>
                  <a:lnTo>
                    <a:pt x="190500" y="2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7279"/>
            <p:cNvSpPr/>
            <p:nvPr>
              <p:custDataLst>
                <p:tags r:id="rId32"/>
              </p:custDataLst>
            </p:nvPr>
          </p:nvSpPr>
          <p:spPr>
            <a:xfrm>
              <a:off x="2654300" y="88265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0" y="0"/>
                  </a:moveTo>
                  <a:lnTo>
                    <a:pt x="0" y="0"/>
                  </a:lnTo>
                  <a:lnTo>
                    <a:pt x="5775" y="44057"/>
                  </a:lnTo>
                  <a:lnTo>
                    <a:pt x="12209" y="75320"/>
                  </a:lnTo>
                  <a:lnTo>
                    <a:pt x="16010" y="112262"/>
                  </a:lnTo>
                  <a:lnTo>
                    <a:pt x="18404" y="151494"/>
                  </a:lnTo>
                  <a:lnTo>
                    <a:pt x="21820" y="190098"/>
                  </a:lnTo>
                  <a:lnTo>
                    <a:pt x="25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7280"/>
            <p:cNvSpPr/>
            <p:nvPr>
              <p:custDataLst>
                <p:tags r:id="rId33"/>
              </p:custDataLst>
            </p:nvPr>
          </p:nvSpPr>
          <p:spPr>
            <a:xfrm>
              <a:off x="2343150" y="1041400"/>
              <a:ext cx="171451" cy="41472"/>
            </a:xfrm>
            <a:custGeom>
              <a:avLst/>
              <a:gdLst/>
              <a:ahLst/>
              <a:cxnLst/>
              <a:rect l="0" t="0" r="0" b="0"/>
              <a:pathLst>
                <a:path w="171451" h="41472">
                  <a:moveTo>
                    <a:pt x="0" y="38100"/>
                  </a:moveTo>
                  <a:lnTo>
                    <a:pt x="0" y="38100"/>
                  </a:lnTo>
                  <a:lnTo>
                    <a:pt x="3371" y="41471"/>
                  </a:lnTo>
                  <a:lnTo>
                    <a:pt x="22322" y="40196"/>
                  </a:lnTo>
                  <a:lnTo>
                    <a:pt x="67135" y="28608"/>
                  </a:lnTo>
                  <a:lnTo>
                    <a:pt x="106978" y="1765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1157"/>
          <p:cNvGrpSpPr/>
          <p:nvPr/>
        </p:nvGrpSpPr>
        <p:grpSpPr>
          <a:xfrm>
            <a:off x="1126380" y="526039"/>
            <a:ext cx="739081" cy="1019230"/>
            <a:chOff x="1126380" y="526039"/>
            <a:chExt cx="739081" cy="1019230"/>
          </a:xfrm>
        </p:grpSpPr>
        <p:sp>
          <p:nvSpPr>
            <p:cNvPr id="278" name="SMARTInkShape-7281"/>
            <p:cNvSpPr/>
            <p:nvPr>
              <p:custDataLst>
                <p:tags r:id="rId26"/>
              </p:custDataLst>
            </p:nvPr>
          </p:nvSpPr>
          <p:spPr>
            <a:xfrm>
              <a:off x="1239788" y="526039"/>
              <a:ext cx="306781" cy="362962"/>
            </a:xfrm>
            <a:custGeom>
              <a:avLst/>
              <a:gdLst/>
              <a:ahLst/>
              <a:cxnLst/>
              <a:rect l="0" t="0" r="0" b="0"/>
              <a:pathLst>
                <a:path w="306781" h="362962">
                  <a:moveTo>
                    <a:pt x="252462" y="45461"/>
                  </a:moveTo>
                  <a:lnTo>
                    <a:pt x="252462" y="45461"/>
                  </a:lnTo>
                  <a:lnTo>
                    <a:pt x="261300" y="24413"/>
                  </a:lnTo>
                  <a:lnTo>
                    <a:pt x="261882" y="20140"/>
                  </a:lnTo>
                  <a:lnTo>
                    <a:pt x="260647" y="13511"/>
                  </a:lnTo>
                  <a:lnTo>
                    <a:pt x="249243" y="2441"/>
                  </a:lnTo>
                  <a:lnTo>
                    <a:pt x="230805" y="0"/>
                  </a:lnTo>
                  <a:lnTo>
                    <a:pt x="218974" y="337"/>
                  </a:lnTo>
                  <a:lnTo>
                    <a:pt x="171984" y="17666"/>
                  </a:lnTo>
                  <a:lnTo>
                    <a:pt x="128735" y="44867"/>
                  </a:lnTo>
                  <a:lnTo>
                    <a:pt x="81761" y="81180"/>
                  </a:lnTo>
                  <a:lnTo>
                    <a:pt x="39717" y="123190"/>
                  </a:lnTo>
                  <a:lnTo>
                    <a:pt x="13035" y="163968"/>
                  </a:lnTo>
                  <a:lnTo>
                    <a:pt x="0" y="201847"/>
                  </a:lnTo>
                  <a:lnTo>
                    <a:pt x="1262" y="235146"/>
                  </a:lnTo>
                  <a:lnTo>
                    <a:pt x="7384" y="248823"/>
                  </a:lnTo>
                  <a:lnTo>
                    <a:pt x="27357" y="271546"/>
                  </a:lnTo>
                  <a:lnTo>
                    <a:pt x="60223" y="287290"/>
                  </a:lnTo>
                  <a:lnTo>
                    <a:pt x="102817" y="297579"/>
                  </a:lnTo>
                  <a:lnTo>
                    <a:pt x="128004" y="300323"/>
                  </a:lnTo>
                  <a:lnTo>
                    <a:pt x="154673" y="302152"/>
                  </a:lnTo>
                  <a:lnTo>
                    <a:pt x="180214" y="304077"/>
                  </a:lnTo>
                  <a:lnTo>
                    <a:pt x="205002" y="306066"/>
                  </a:lnTo>
                  <a:lnTo>
                    <a:pt x="249008" y="310158"/>
                  </a:lnTo>
                  <a:lnTo>
                    <a:pt x="290793" y="317133"/>
                  </a:lnTo>
                  <a:lnTo>
                    <a:pt x="304305" y="324014"/>
                  </a:lnTo>
                  <a:lnTo>
                    <a:pt x="306780" y="329940"/>
                  </a:lnTo>
                  <a:lnTo>
                    <a:pt x="303262" y="362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282"/>
            <p:cNvSpPr/>
            <p:nvPr>
              <p:custDataLst>
                <p:tags r:id="rId27"/>
              </p:custDataLst>
            </p:nvPr>
          </p:nvSpPr>
          <p:spPr>
            <a:xfrm>
              <a:off x="1771650" y="1155425"/>
              <a:ext cx="93811" cy="129469"/>
            </a:xfrm>
            <a:custGeom>
              <a:avLst/>
              <a:gdLst/>
              <a:ahLst/>
              <a:cxnLst/>
              <a:rect l="0" t="0" r="0" b="0"/>
              <a:pathLst>
                <a:path w="93811" h="129469">
                  <a:moveTo>
                    <a:pt x="0" y="32025"/>
                  </a:moveTo>
                  <a:lnTo>
                    <a:pt x="0" y="32025"/>
                  </a:lnTo>
                  <a:lnTo>
                    <a:pt x="706" y="38506"/>
                  </a:lnTo>
                  <a:lnTo>
                    <a:pt x="5026" y="62468"/>
                  </a:lnTo>
                  <a:lnTo>
                    <a:pt x="10540" y="105231"/>
                  </a:lnTo>
                  <a:lnTo>
                    <a:pt x="12415" y="129468"/>
                  </a:lnTo>
                  <a:lnTo>
                    <a:pt x="11805" y="128737"/>
                  </a:lnTo>
                  <a:lnTo>
                    <a:pt x="9245" y="122280"/>
                  </a:lnTo>
                  <a:lnTo>
                    <a:pt x="7208" y="96632"/>
                  </a:lnTo>
                  <a:lnTo>
                    <a:pt x="13346" y="55480"/>
                  </a:lnTo>
                  <a:lnTo>
                    <a:pt x="24102" y="21022"/>
                  </a:lnTo>
                  <a:lnTo>
                    <a:pt x="33995" y="7614"/>
                  </a:lnTo>
                  <a:lnTo>
                    <a:pt x="39597" y="3051"/>
                  </a:lnTo>
                  <a:lnTo>
                    <a:pt x="46153" y="715"/>
                  </a:lnTo>
                  <a:lnTo>
                    <a:pt x="60964" y="0"/>
                  </a:lnTo>
                  <a:lnTo>
                    <a:pt x="67454" y="2914"/>
                  </a:lnTo>
                  <a:lnTo>
                    <a:pt x="78428" y="13677"/>
                  </a:lnTo>
                  <a:lnTo>
                    <a:pt x="92539" y="42346"/>
                  </a:lnTo>
                  <a:lnTo>
                    <a:pt x="93810" y="67421"/>
                  </a:lnTo>
                  <a:lnTo>
                    <a:pt x="88900" y="108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7283"/>
            <p:cNvSpPr/>
            <p:nvPr>
              <p:custDataLst>
                <p:tags r:id="rId28"/>
              </p:custDataLst>
            </p:nvPr>
          </p:nvSpPr>
          <p:spPr>
            <a:xfrm>
              <a:off x="1187450" y="1382689"/>
              <a:ext cx="152401" cy="154012"/>
            </a:xfrm>
            <a:custGeom>
              <a:avLst/>
              <a:gdLst/>
              <a:ahLst/>
              <a:cxnLst/>
              <a:rect l="0" t="0" r="0" b="0"/>
              <a:pathLst>
                <a:path w="152401" h="154012">
                  <a:moveTo>
                    <a:pt x="0" y="20661"/>
                  </a:moveTo>
                  <a:lnTo>
                    <a:pt x="0" y="20661"/>
                  </a:lnTo>
                  <a:lnTo>
                    <a:pt x="1881" y="58943"/>
                  </a:lnTo>
                  <a:lnTo>
                    <a:pt x="8838" y="101130"/>
                  </a:lnTo>
                  <a:lnTo>
                    <a:pt x="12474" y="143365"/>
                  </a:lnTo>
                  <a:lnTo>
                    <a:pt x="12549" y="143386"/>
                  </a:lnTo>
                  <a:lnTo>
                    <a:pt x="14091" y="105392"/>
                  </a:lnTo>
                  <a:lnTo>
                    <a:pt x="22833" y="62621"/>
                  </a:lnTo>
                  <a:lnTo>
                    <a:pt x="35772" y="28076"/>
                  </a:lnTo>
                  <a:lnTo>
                    <a:pt x="49295" y="11257"/>
                  </a:lnTo>
                  <a:lnTo>
                    <a:pt x="66594" y="2370"/>
                  </a:lnTo>
                  <a:lnTo>
                    <a:pt x="76146" y="0"/>
                  </a:lnTo>
                  <a:lnTo>
                    <a:pt x="96167" y="4893"/>
                  </a:lnTo>
                  <a:lnTo>
                    <a:pt x="106444" y="10149"/>
                  </a:lnTo>
                  <a:lnTo>
                    <a:pt x="121627" y="27278"/>
                  </a:lnTo>
                  <a:lnTo>
                    <a:pt x="132373" y="49708"/>
                  </a:lnTo>
                  <a:lnTo>
                    <a:pt x="141684" y="88691"/>
                  </a:lnTo>
                  <a:lnTo>
                    <a:pt x="147069" y="130420"/>
                  </a:lnTo>
                  <a:lnTo>
                    <a:pt x="152400" y="154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7284"/>
            <p:cNvSpPr/>
            <p:nvPr>
              <p:custDataLst>
                <p:tags r:id="rId29"/>
              </p:custDataLst>
            </p:nvPr>
          </p:nvSpPr>
          <p:spPr>
            <a:xfrm>
              <a:off x="1483007" y="1247126"/>
              <a:ext cx="218794" cy="298143"/>
            </a:xfrm>
            <a:custGeom>
              <a:avLst/>
              <a:gdLst/>
              <a:ahLst/>
              <a:cxnLst/>
              <a:rect l="0" t="0" r="0" b="0"/>
              <a:pathLst>
                <a:path w="218794" h="298143">
                  <a:moveTo>
                    <a:pt x="9243" y="111774"/>
                  </a:moveTo>
                  <a:lnTo>
                    <a:pt x="9243" y="111774"/>
                  </a:lnTo>
                  <a:lnTo>
                    <a:pt x="5872" y="121887"/>
                  </a:lnTo>
                  <a:lnTo>
                    <a:pt x="10193" y="166066"/>
                  </a:lnTo>
                  <a:lnTo>
                    <a:pt x="15874" y="205471"/>
                  </a:lnTo>
                  <a:lnTo>
                    <a:pt x="18263" y="249133"/>
                  </a:lnTo>
                  <a:lnTo>
                    <a:pt x="15827" y="296076"/>
                  </a:lnTo>
                  <a:lnTo>
                    <a:pt x="15749" y="298142"/>
                  </a:lnTo>
                  <a:lnTo>
                    <a:pt x="8706" y="255904"/>
                  </a:lnTo>
                  <a:lnTo>
                    <a:pt x="4771" y="215343"/>
                  </a:lnTo>
                  <a:lnTo>
                    <a:pt x="2734" y="190698"/>
                  </a:lnTo>
                  <a:lnTo>
                    <a:pt x="670" y="164390"/>
                  </a:lnTo>
                  <a:lnTo>
                    <a:pt x="0" y="137679"/>
                  </a:lnTo>
                  <a:lnTo>
                    <a:pt x="259" y="110699"/>
                  </a:lnTo>
                  <a:lnTo>
                    <a:pt x="1137" y="83541"/>
                  </a:lnTo>
                  <a:lnTo>
                    <a:pt x="3994" y="43957"/>
                  </a:lnTo>
                  <a:lnTo>
                    <a:pt x="11577" y="3285"/>
                  </a:lnTo>
                  <a:lnTo>
                    <a:pt x="14327" y="2053"/>
                  </a:lnTo>
                  <a:lnTo>
                    <a:pt x="17571" y="4055"/>
                  </a:lnTo>
                  <a:lnTo>
                    <a:pt x="42795" y="44594"/>
                  </a:lnTo>
                  <a:lnTo>
                    <a:pt x="65438" y="73838"/>
                  </a:lnTo>
                  <a:lnTo>
                    <a:pt x="81726" y="86917"/>
                  </a:lnTo>
                  <a:lnTo>
                    <a:pt x="90020" y="89558"/>
                  </a:lnTo>
                  <a:lnTo>
                    <a:pt x="106763" y="88730"/>
                  </a:lnTo>
                  <a:lnTo>
                    <a:pt x="121730" y="78014"/>
                  </a:lnTo>
                  <a:lnTo>
                    <a:pt x="148585" y="39018"/>
                  </a:lnTo>
                  <a:lnTo>
                    <a:pt x="169975" y="1264"/>
                  </a:lnTo>
                  <a:lnTo>
                    <a:pt x="171431" y="0"/>
                  </a:lnTo>
                  <a:lnTo>
                    <a:pt x="173107" y="1275"/>
                  </a:lnTo>
                  <a:lnTo>
                    <a:pt x="176851" y="8336"/>
                  </a:lnTo>
                  <a:lnTo>
                    <a:pt x="180640" y="46735"/>
                  </a:lnTo>
                  <a:lnTo>
                    <a:pt x="185538" y="91171"/>
                  </a:lnTo>
                  <a:lnTo>
                    <a:pt x="189431" y="123548"/>
                  </a:lnTo>
                  <a:lnTo>
                    <a:pt x="195395" y="156753"/>
                  </a:lnTo>
                  <a:lnTo>
                    <a:pt x="204805" y="199655"/>
                  </a:lnTo>
                  <a:lnTo>
                    <a:pt x="218793" y="238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285"/>
            <p:cNvSpPr/>
            <p:nvPr>
              <p:custDataLst>
                <p:tags r:id="rId30"/>
              </p:custDataLst>
            </p:nvPr>
          </p:nvSpPr>
          <p:spPr>
            <a:xfrm>
              <a:off x="1126380" y="1022770"/>
              <a:ext cx="569071" cy="78269"/>
            </a:xfrm>
            <a:custGeom>
              <a:avLst/>
              <a:gdLst/>
              <a:ahLst/>
              <a:cxnLst/>
              <a:rect l="0" t="0" r="0" b="0"/>
              <a:pathLst>
                <a:path w="569071" h="78269">
                  <a:moveTo>
                    <a:pt x="10270" y="69430"/>
                  </a:moveTo>
                  <a:lnTo>
                    <a:pt x="10270" y="69430"/>
                  </a:lnTo>
                  <a:lnTo>
                    <a:pt x="157" y="72801"/>
                  </a:lnTo>
                  <a:lnTo>
                    <a:pt x="0" y="74500"/>
                  </a:lnTo>
                  <a:lnTo>
                    <a:pt x="7352" y="78268"/>
                  </a:lnTo>
                  <a:lnTo>
                    <a:pt x="36960" y="74769"/>
                  </a:lnTo>
                  <a:lnTo>
                    <a:pt x="57697" y="70873"/>
                  </a:lnTo>
                  <a:lnTo>
                    <a:pt x="85632" y="64747"/>
                  </a:lnTo>
                  <a:lnTo>
                    <a:pt x="118367" y="57136"/>
                  </a:lnTo>
                  <a:lnTo>
                    <a:pt x="154301" y="48534"/>
                  </a:lnTo>
                  <a:lnTo>
                    <a:pt x="194485" y="39977"/>
                  </a:lnTo>
                  <a:lnTo>
                    <a:pt x="237502" y="31450"/>
                  </a:lnTo>
                  <a:lnTo>
                    <a:pt x="282408" y="22943"/>
                  </a:lnTo>
                  <a:lnTo>
                    <a:pt x="325751" y="15861"/>
                  </a:lnTo>
                  <a:lnTo>
                    <a:pt x="368052" y="9729"/>
                  </a:lnTo>
                  <a:lnTo>
                    <a:pt x="409658" y="4229"/>
                  </a:lnTo>
                  <a:lnTo>
                    <a:pt x="443745" y="1268"/>
                  </a:lnTo>
                  <a:lnTo>
                    <a:pt x="472820" y="0"/>
                  </a:lnTo>
                  <a:lnTo>
                    <a:pt x="517825" y="1883"/>
                  </a:lnTo>
                  <a:lnTo>
                    <a:pt x="569070" y="18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1158"/>
          <p:cNvGrpSpPr/>
          <p:nvPr/>
        </p:nvGrpSpPr>
        <p:grpSpPr>
          <a:xfrm>
            <a:off x="1754365" y="1943898"/>
            <a:ext cx="1280111" cy="545303"/>
            <a:chOff x="1754365" y="1943898"/>
            <a:chExt cx="1280111" cy="545303"/>
          </a:xfrm>
        </p:grpSpPr>
        <p:sp>
          <p:nvSpPr>
            <p:cNvPr id="284" name="SMARTInkShape-7286"/>
            <p:cNvSpPr/>
            <p:nvPr>
              <p:custDataLst>
                <p:tags r:id="rId19"/>
              </p:custDataLst>
            </p:nvPr>
          </p:nvSpPr>
          <p:spPr>
            <a:xfrm>
              <a:off x="2908300" y="1957565"/>
              <a:ext cx="126176" cy="449086"/>
            </a:xfrm>
            <a:custGeom>
              <a:avLst/>
              <a:gdLst/>
              <a:ahLst/>
              <a:cxnLst/>
              <a:rect l="0" t="0" r="0" b="0"/>
              <a:pathLst>
                <a:path w="126176" h="449086">
                  <a:moveTo>
                    <a:pt x="82550" y="10935"/>
                  </a:moveTo>
                  <a:lnTo>
                    <a:pt x="82550" y="10935"/>
                  </a:lnTo>
                  <a:lnTo>
                    <a:pt x="75808" y="4193"/>
                  </a:lnTo>
                  <a:lnTo>
                    <a:pt x="75233" y="2207"/>
                  </a:lnTo>
                  <a:lnTo>
                    <a:pt x="76261" y="883"/>
                  </a:lnTo>
                  <a:lnTo>
                    <a:pt x="78357" y="0"/>
                  </a:lnTo>
                  <a:lnTo>
                    <a:pt x="82568" y="10308"/>
                  </a:lnTo>
                  <a:lnTo>
                    <a:pt x="94550" y="45557"/>
                  </a:lnTo>
                  <a:lnTo>
                    <a:pt x="107639" y="80650"/>
                  </a:lnTo>
                  <a:lnTo>
                    <a:pt x="120512" y="124470"/>
                  </a:lnTo>
                  <a:lnTo>
                    <a:pt x="124085" y="150830"/>
                  </a:lnTo>
                  <a:lnTo>
                    <a:pt x="125762" y="179693"/>
                  </a:lnTo>
                  <a:lnTo>
                    <a:pt x="126175" y="210224"/>
                  </a:lnTo>
                  <a:lnTo>
                    <a:pt x="122217" y="240455"/>
                  </a:lnTo>
                  <a:lnTo>
                    <a:pt x="115345" y="270487"/>
                  </a:lnTo>
                  <a:lnTo>
                    <a:pt x="106530" y="300387"/>
                  </a:lnTo>
                  <a:lnTo>
                    <a:pt x="96420" y="326669"/>
                  </a:lnTo>
                  <a:lnTo>
                    <a:pt x="73898" y="372806"/>
                  </a:lnTo>
                  <a:lnTo>
                    <a:pt x="46014" y="406952"/>
                  </a:lnTo>
                  <a:lnTo>
                    <a:pt x="0" y="44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7287"/>
            <p:cNvSpPr/>
            <p:nvPr>
              <p:custDataLst>
                <p:tags r:id="rId20"/>
              </p:custDataLst>
            </p:nvPr>
          </p:nvSpPr>
          <p:spPr>
            <a:xfrm>
              <a:off x="1754365" y="2209800"/>
              <a:ext cx="239536" cy="95251"/>
            </a:xfrm>
            <a:custGeom>
              <a:avLst/>
              <a:gdLst/>
              <a:ahLst/>
              <a:cxnLst/>
              <a:rect l="0" t="0" r="0" b="0"/>
              <a:pathLst>
                <a:path w="239536" h="95251">
                  <a:moveTo>
                    <a:pt x="10935" y="95250"/>
                  </a:moveTo>
                  <a:lnTo>
                    <a:pt x="10935" y="95250"/>
                  </a:lnTo>
                  <a:lnTo>
                    <a:pt x="4193" y="91879"/>
                  </a:lnTo>
                  <a:lnTo>
                    <a:pt x="2207" y="90180"/>
                  </a:lnTo>
                  <a:lnTo>
                    <a:pt x="0" y="86412"/>
                  </a:lnTo>
                  <a:lnTo>
                    <a:pt x="10308" y="78622"/>
                  </a:lnTo>
                  <a:lnTo>
                    <a:pt x="47438" y="58573"/>
                  </a:lnTo>
                  <a:lnTo>
                    <a:pt x="85014" y="41555"/>
                  </a:lnTo>
                  <a:lnTo>
                    <a:pt x="129937" y="26935"/>
                  </a:lnTo>
                  <a:lnTo>
                    <a:pt x="174362" y="15264"/>
                  </a:lnTo>
                  <a:lnTo>
                    <a:pt x="239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7288"/>
            <p:cNvSpPr/>
            <p:nvPr>
              <p:custDataLst>
                <p:tags r:id="rId21"/>
              </p:custDataLst>
            </p:nvPr>
          </p:nvSpPr>
          <p:spPr>
            <a:xfrm>
              <a:off x="2698424" y="2007091"/>
              <a:ext cx="152688" cy="374384"/>
            </a:xfrm>
            <a:custGeom>
              <a:avLst/>
              <a:gdLst/>
              <a:ahLst/>
              <a:cxnLst/>
              <a:rect l="0" t="0" r="0" b="0"/>
              <a:pathLst>
                <a:path w="152688" h="374384">
                  <a:moveTo>
                    <a:pt x="25726" y="113809"/>
                  </a:moveTo>
                  <a:lnTo>
                    <a:pt x="25726" y="113809"/>
                  </a:lnTo>
                  <a:lnTo>
                    <a:pt x="25020" y="152118"/>
                  </a:lnTo>
                  <a:lnTo>
                    <a:pt x="22355" y="189161"/>
                  </a:lnTo>
                  <a:lnTo>
                    <a:pt x="20700" y="227732"/>
                  </a:lnTo>
                  <a:lnTo>
                    <a:pt x="19964" y="265336"/>
                  </a:lnTo>
                  <a:lnTo>
                    <a:pt x="19637" y="300863"/>
                  </a:lnTo>
                  <a:lnTo>
                    <a:pt x="19428" y="345857"/>
                  </a:lnTo>
                  <a:lnTo>
                    <a:pt x="19399" y="351467"/>
                  </a:lnTo>
                  <a:lnTo>
                    <a:pt x="19380" y="310305"/>
                  </a:lnTo>
                  <a:lnTo>
                    <a:pt x="19378" y="267228"/>
                  </a:lnTo>
                  <a:lnTo>
                    <a:pt x="19377" y="239372"/>
                  </a:lnTo>
                  <a:lnTo>
                    <a:pt x="19377" y="208101"/>
                  </a:lnTo>
                  <a:lnTo>
                    <a:pt x="19377" y="174554"/>
                  </a:lnTo>
                  <a:lnTo>
                    <a:pt x="22199" y="142311"/>
                  </a:lnTo>
                  <a:lnTo>
                    <a:pt x="26902" y="110938"/>
                  </a:lnTo>
                  <a:lnTo>
                    <a:pt x="32860" y="80145"/>
                  </a:lnTo>
                  <a:lnTo>
                    <a:pt x="45124" y="36523"/>
                  </a:lnTo>
                  <a:lnTo>
                    <a:pt x="51358" y="19952"/>
                  </a:lnTo>
                  <a:lnTo>
                    <a:pt x="58336" y="9610"/>
                  </a:lnTo>
                  <a:lnTo>
                    <a:pt x="65811" y="3421"/>
                  </a:lnTo>
                  <a:lnTo>
                    <a:pt x="73616" y="0"/>
                  </a:lnTo>
                  <a:lnTo>
                    <a:pt x="83052" y="1953"/>
                  </a:lnTo>
                  <a:lnTo>
                    <a:pt x="104827" y="15412"/>
                  </a:lnTo>
                  <a:lnTo>
                    <a:pt x="137515" y="60273"/>
                  </a:lnTo>
                  <a:lnTo>
                    <a:pt x="149493" y="105773"/>
                  </a:lnTo>
                  <a:lnTo>
                    <a:pt x="152687" y="131735"/>
                  </a:lnTo>
                  <a:lnTo>
                    <a:pt x="151289" y="158215"/>
                  </a:lnTo>
                  <a:lnTo>
                    <a:pt x="146829" y="185041"/>
                  </a:lnTo>
                  <a:lnTo>
                    <a:pt x="140328" y="212097"/>
                  </a:lnTo>
                  <a:lnTo>
                    <a:pt x="131055" y="237895"/>
                  </a:lnTo>
                  <a:lnTo>
                    <a:pt x="119934" y="262855"/>
                  </a:lnTo>
                  <a:lnTo>
                    <a:pt x="95113" y="307757"/>
                  </a:lnTo>
                  <a:lnTo>
                    <a:pt x="57339" y="354014"/>
                  </a:lnTo>
                  <a:lnTo>
                    <a:pt x="32015" y="371320"/>
                  </a:lnTo>
                  <a:lnTo>
                    <a:pt x="21452" y="374383"/>
                  </a:lnTo>
                  <a:lnTo>
                    <a:pt x="12293" y="374308"/>
                  </a:lnTo>
                  <a:lnTo>
                    <a:pt x="4071" y="372142"/>
                  </a:lnTo>
                  <a:lnTo>
                    <a:pt x="0" y="365759"/>
                  </a:lnTo>
                  <a:lnTo>
                    <a:pt x="326" y="323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7289"/>
            <p:cNvSpPr/>
            <p:nvPr>
              <p:custDataLst>
                <p:tags r:id="rId22"/>
              </p:custDataLst>
            </p:nvPr>
          </p:nvSpPr>
          <p:spPr>
            <a:xfrm>
              <a:off x="2565400" y="1943898"/>
              <a:ext cx="19051" cy="545303"/>
            </a:xfrm>
            <a:custGeom>
              <a:avLst/>
              <a:gdLst/>
              <a:ahLst/>
              <a:cxnLst/>
              <a:rect l="0" t="0" r="0" b="0"/>
              <a:pathLst>
                <a:path w="19051" h="545303">
                  <a:moveTo>
                    <a:pt x="0" y="24602"/>
                  </a:moveTo>
                  <a:lnTo>
                    <a:pt x="0" y="24602"/>
                  </a:lnTo>
                  <a:lnTo>
                    <a:pt x="5762" y="0"/>
                  </a:lnTo>
                  <a:lnTo>
                    <a:pt x="5958" y="440"/>
                  </a:lnTo>
                  <a:lnTo>
                    <a:pt x="6298" y="46010"/>
                  </a:lnTo>
                  <a:lnTo>
                    <a:pt x="6316" y="68507"/>
                  </a:lnTo>
                  <a:lnTo>
                    <a:pt x="6327" y="94089"/>
                  </a:lnTo>
                  <a:lnTo>
                    <a:pt x="6335" y="122432"/>
                  </a:lnTo>
                  <a:lnTo>
                    <a:pt x="6340" y="152616"/>
                  </a:lnTo>
                  <a:lnTo>
                    <a:pt x="6343" y="184028"/>
                  </a:lnTo>
                  <a:lnTo>
                    <a:pt x="6345" y="217669"/>
                  </a:lnTo>
                  <a:lnTo>
                    <a:pt x="6347" y="252797"/>
                  </a:lnTo>
                  <a:lnTo>
                    <a:pt x="6348" y="288915"/>
                  </a:lnTo>
                  <a:lnTo>
                    <a:pt x="6348" y="324989"/>
                  </a:lnTo>
                  <a:lnTo>
                    <a:pt x="6349" y="361032"/>
                  </a:lnTo>
                  <a:lnTo>
                    <a:pt x="6349" y="397055"/>
                  </a:lnTo>
                  <a:lnTo>
                    <a:pt x="6349" y="427421"/>
                  </a:lnTo>
                  <a:lnTo>
                    <a:pt x="6350" y="454014"/>
                  </a:lnTo>
                  <a:lnTo>
                    <a:pt x="7761" y="496263"/>
                  </a:lnTo>
                  <a:lnTo>
                    <a:pt x="19050" y="545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7290"/>
            <p:cNvSpPr/>
            <p:nvPr>
              <p:custDataLst>
                <p:tags r:id="rId23"/>
              </p:custDataLst>
            </p:nvPr>
          </p:nvSpPr>
          <p:spPr>
            <a:xfrm>
              <a:off x="2212066" y="2057713"/>
              <a:ext cx="200935" cy="279421"/>
            </a:xfrm>
            <a:custGeom>
              <a:avLst/>
              <a:gdLst/>
              <a:ahLst/>
              <a:cxnLst/>
              <a:rect l="0" t="0" r="0" b="0"/>
              <a:pathLst>
                <a:path w="200935" h="279421">
                  <a:moveTo>
                    <a:pt x="124734" y="18737"/>
                  </a:moveTo>
                  <a:lnTo>
                    <a:pt x="124734" y="18737"/>
                  </a:lnTo>
                  <a:lnTo>
                    <a:pt x="111250" y="15366"/>
                  </a:lnTo>
                  <a:lnTo>
                    <a:pt x="95223" y="23118"/>
                  </a:lnTo>
                  <a:lnTo>
                    <a:pt x="76340" y="40440"/>
                  </a:lnTo>
                  <a:lnTo>
                    <a:pt x="47992" y="83337"/>
                  </a:lnTo>
                  <a:lnTo>
                    <a:pt x="35123" y="120355"/>
                  </a:lnTo>
                  <a:lnTo>
                    <a:pt x="30344" y="162208"/>
                  </a:lnTo>
                  <a:lnTo>
                    <a:pt x="31983" y="203857"/>
                  </a:lnTo>
                  <a:lnTo>
                    <a:pt x="39767" y="238831"/>
                  </a:lnTo>
                  <a:lnTo>
                    <a:pt x="52163" y="263312"/>
                  </a:lnTo>
                  <a:lnTo>
                    <a:pt x="59420" y="272804"/>
                  </a:lnTo>
                  <a:lnTo>
                    <a:pt x="67786" y="277720"/>
                  </a:lnTo>
                  <a:lnTo>
                    <a:pt x="86488" y="279420"/>
                  </a:lnTo>
                  <a:lnTo>
                    <a:pt x="106560" y="267946"/>
                  </a:lnTo>
                  <a:lnTo>
                    <a:pt x="125829" y="247325"/>
                  </a:lnTo>
                  <a:lnTo>
                    <a:pt x="147871" y="201864"/>
                  </a:lnTo>
                  <a:lnTo>
                    <a:pt x="158771" y="161745"/>
                  </a:lnTo>
                  <a:lnTo>
                    <a:pt x="162242" y="138065"/>
                  </a:lnTo>
                  <a:lnTo>
                    <a:pt x="164556" y="112400"/>
                  </a:lnTo>
                  <a:lnTo>
                    <a:pt x="166099" y="85412"/>
                  </a:lnTo>
                  <a:lnTo>
                    <a:pt x="160287" y="44137"/>
                  </a:lnTo>
                  <a:lnTo>
                    <a:pt x="154786" y="27204"/>
                  </a:lnTo>
                  <a:lnTo>
                    <a:pt x="145474" y="15209"/>
                  </a:lnTo>
                  <a:lnTo>
                    <a:pt x="120076" y="0"/>
                  </a:lnTo>
                  <a:lnTo>
                    <a:pt x="86210" y="297"/>
                  </a:lnTo>
                  <a:lnTo>
                    <a:pt x="50462" y="11953"/>
                  </a:lnTo>
                  <a:lnTo>
                    <a:pt x="20463" y="33596"/>
                  </a:lnTo>
                  <a:lnTo>
                    <a:pt x="4308" y="61559"/>
                  </a:lnTo>
                  <a:lnTo>
                    <a:pt x="0" y="76918"/>
                  </a:lnTo>
                  <a:lnTo>
                    <a:pt x="1361" y="92097"/>
                  </a:lnTo>
                  <a:lnTo>
                    <a:pt x="14163" y="122132"/>
                  </a:lnTo>
                  <a:lnTo>
                    <a:pt x="39608" y="144418"/>
                  </a:lnTo>
                  <a:lnTo>
                    <a:pt x="72789" y="159967"/>
                  </a:lnTo>
                  <a:lnTo>
                    <a:pt x="111055" y="169230"/>
                  </a:lnTo>
                  <a:lnTo>
                    <a:pt x="147817" y="170054"/>
                  </a:lnTo>
                  <a:lnTo>
                    <a:pt x="200934" y="164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7291"/>
            <p:cNvSpPr/>
            <p:nvPr>
              <p:custDataLst>
                <p:tags r:id="rId24"/>
              </p:custDataLst>
            </p:nvPr>
          </p:nvSpPr>
          <p:spPr>
            <a:xfrm>
              <a:off x="2035058" y="1995665"/>
              <a:ext cx="155693" cy="430036"/>
            </a:xfrm>
            <a:custGeom>
              <a:avLst/>
              <a:gdLst/>
              <a:ahLst/>
              <a:cxnLst/>
              <a:rect l="0" t="0" r="0" b="0"/>
              <a:pathLst>
                <a:path w="155693" h="430036">
                  <a:moveTo>
                    <a:pt x="155692" y="10935"/>
                  </a:moveTo>
                  <a:lnTo>
                    <a:pt x="155692" y="10935"/>
                  </a:lnTo>
                  <a:lnTo>
                    <a:pt x="145579" y="4193"/>
                  </a:lnTo>
                  <a:lnTo>
                    <a:pt x="125806" y="0"/>
                  </a:lnTo>
                  <a:lnTo>
                    <a:pt x="108307" y="6545"/>
                  </a:lnTo>
                  <a:lnTo>
                    <a:pt x="98702" y="12242"/>
                  </a:lnTo>
                  <a:lnTo>
                    <a:pt x="61587" y="53969"/>
                  </a:lnTo>
                  <a:lnTo>
                    <a:pt x="37432" y="96854"/>
                  </a:lnTo>
                  <a:lnTo>
                    <a:pt x="26052" y="121131"/>
                  </a:lnTo>
                  <a:lnTo>
                    <a:pt x="17055" y="147899"/>
                  </a:lnTo>
                  <a:lnTo>
                    <a:pt x="9645" y="176327"/>
                  </a:lnTo>
                  <a:lnTo>
                    <a:pt x="3294" y="205863"/>
                  </a:lnTo>
                  <a:lnTo>
                    <a:pt x="471" y="235432"/>
                  </a:lnTo>
                  <a:lnTo>
                    <a:pt x="0" y="265021"/>
                  </a:lnTo>
                  <a:lnTo>
                    <a:pt x="1097" y="294626"/>
                  </a:lnTo>
                  <a:lnTo>
                    <a:pt x="5357" y="320007"/>
                  </a:lnTo>
                  <a:lnTo>
                    <a:pt x="19497" y="363260"/>
                  </a:lnTo>
                  <a:lnTo>
                    <a:pt x="43185" y="393772"/>
                  </a:lnTo>
                  <a:lnTo>
                    <a:pt x="57404" y="405859"/>
                  </a:lnTo>
                  <a:lnTo>
                    <a:pt x="90136" y="419290"/>
                  </a:lnTo>
                  <a:lnTo>
                    <a:pt x="142992" y="430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7292"/>
            <p:cNvSpPr/>
            <p:nvPr>
              <p:custDataLst>
                <p:tags r:id="rId25"/>
              </p:custDataLst>
            </p:nvPr>
          </p:nvSpPr>
          <p:spPr>
            <a:xfrm>
              <a:off x="1829459" y="1958001"/>
              <a:ext cx="145392" cy="474050"/>
            </a:xfrm>
            <a:custGeom>
              <a:avLst/>
              <a:gdLst/>
              <a:ahLst/>
              <a:cxnLst/>
              <a:rect l="0" t="0" r="0" b="0"/>
              <a:pathLst>
                <a:path w="145392" h="474050">
                  <a:moveTo>
                    <a:pt x="145391" y="48599"/>
                  </a:moveTo>
                  <a:lnTo>
                    <a:pt x="145391" y="48599"/>
                  </a:lnTo>
                  <a:lnTo>
                    <a:pt x="142020" y="35115"/>
                  </a:lnTo>
                  <a:lnTo>
                    <a:pt x="129811" y="16617"/>
                  </a:lnTo>
                  <a:lnTo>
                    <a:pt x="109417" y="1101"/>
                  </a:lnTo>
                  <a:lnTo>
                    <a:pt x="100241" y="0"/>
                  </a:lnTo>
                  <a:lnTo>
                    <a:pt x="78758" y="4422"/>
                  </a:lnTo>
                  <a:lnTo>
                    <a:pt x="46233" y="25553"/>
                  </a:lnTo>
                  <a:lnTo>
                    <a:pt x="17625" y="67641"/>
                  </a:lnTo>
                  <a:lnTo>
                    <a:pt x="5586" y="107862"/>
                  </a:lnTo>
                  <a:lnTo>
                    <a:pt x="0" y="154666"/>
                  </a:lnTo>
                  <a:lnTo>
                    <a:pt x="486" y="179988"/>
                  </a:lnTo>
                  <a:lnTo>
                    <a:pt x="2221" y="206042"/>
                  </a:lnTo>
                  <a:lnTo>
                    <a:pt x="5494" y="232583"/>
                  </a:lnTo>
                  <a:lnTo>
                    <a:pt x="9793" y="259449"/>
                  </a:lnTo>
                  <a:lnTo>
                    <a:pt x="14776" y="286533"/>
                  </a:lnTo>
                  <a:lnTo>
                    <a:pt x="20214" y="311643"/>
                  </a:lnTo>
                  <a:lnTo>
                    <a:pt x="31901" y="358360"/>
                  </a:lnTo>
                  <a:lnTo>
                    <a:pt x="40388" y="398878"/>
                  </a:lnTo>
                  <a:lnTo>
                    <a:pt x="49133" y="444015"/>
                  </a:lnTo>
                  <a:lnTo>
                    <a:pt x="56491" y="474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1159"/>
          <p:cNvGrpSpPr/>
          <p:nvPr/>
        </p:nvGrpSpPr>
        <p:grpSpPr>
          <a:xfrm>
            <a:off x="3441700" y="2197100"/>
            <a:ext cx="228601" cy="143072"/>
            <a:chOff x="3441700" y="2197100"/>
            <a:chExt cx="228601" cy="143072"/>
          </a:xfrm>
        </p:grpSpPr>
        <p:sp>
          <p:nvSpPr>
            <p:cNvPr id="292" name="SMARTInkShape-7293"/>
            <p:cNvSpPr/>
            <p:nvPr>
              <p:custDataLst>
                <p:tags r:id="rId17"/>
              </p:custDataLst>
            </p:nvPr>
          </p:nvSpPr>
          <p:spPr>
            <a:xfrm>
              <a:off x="3473450" y="2197100"/>
              <a:ext cx="196851" cy="31751"/>
            </a:xfrm>
            <a:custGeom>
              <a:avLst/>
              <a:gdLst/>
              <a:ahLst/>
              <a:cxnLst/>
              <a:rect l="0" t="0" r="0" b="0"/>
              <a:pathLst>
                <a:path w="196851" h="31751">
                  <a:moveTo>
                    <a:pt x="0" y="31750"/>
                  </a:moveTo>
                  <a:lnTo>
                    <a:pt x="0" y="31750"/>
                  </a:lnTo>
                  <a:lnTo>
                    <a:pt x="43945" y="19816"/>
                  </a:lnTo>
                  <a:lnTo>
                    <a:pt x="80209" y="14452"/>
                  </a:lnTo>
                  <a:lnTo>
                    <a:pt x="122196" y="7364"/>
                  </a:lnTo>
                  <a:lnTo>
                    <a:pt x="169243" y="218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7294"/>
            <p:cNvSpPr/>
            <p:nvPr>
              <p:custDataLst>
                <p:tags r:id="rId18"/>
              </p:custDataLst>
            </p:nvPr>
          </p:nvSpPr>
          <p:spPr>
            <a:xfrm>
              <a:off x="3441700" y="2286000"/>
              <a:ext cx="215901" cy="54172"/>
            </a:xfrm>
            <a:custGeom>
              <a:avLst/>
              <a:gdLst/>
              <a:ahLst/>
              <a:cxnLst/>
              <a:rect l="0" t="0" r="0" b="0"/>
              <a:pathLst>
                <a:path w="215901" h="54172">
                  <a:moveTo>
                    <a:pt x="0" y="50800"/>
                  </a:moveTo>
                  <a:lnTo>
                    <a:pt x="0" y="50800"/>
                  </a:lnTo>
                  <a:lnTo>
                    <a:pt x="3371" y="54171"/>
                  </a:lnTo>
                  <a:lnTo>
                    <a:pt x="36754" y="45717"/>
                  </a:lnTo>
                  <a:lnTo>
                    <a:pt x="77248" y="35841"/>
                  </a:lnTo>
                  <a:lnTo>
                    <a:pt x="102299" y="29538"/>
                  </a:lnTo>
                  <a:lnTo>
                    <a:pt x="129582" y="22514"/>
                  </a:lnTo>
                  <a:lnTo>
                    <a:pt x="158355" y="15010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1160"/>
          <p:cNvGrpSpPr/>
          <p:nvPr/>
        </p:nvGrpSpPr>
        <p:grpSpPr>
          <a:xfrm>
            <a:off x="4083050" y="1837602"/>
            <a:ext cx="973123" cy="1234484"/>
            <a:chOff x="4083050" y="1837602"/>
            <a:chExt cx="973123" cy="1234484"/>
          </a:xfrm>
        </p:grpSpPr>
        <p:sp>
          <p:nvSpPr>
            <p:cNvPr id="295" name="SMARTInkShape-7295"/>
            <p:cNvSpPr/>
            <p:nvPr>
              <p:custDataLst>
                <p:tags r:id="rId7"/>
              </p:custDataLst>
            </p:nvPr>
          </p:nvSpPr>
          <p:spPr>
            <a:xfrm>
              <a:off x="4908550" y="2641600"/>
              <a:ext cx="12701" cy="184151"/>
            </a:xfrm>
            <a:custGeom>
              <a:avLst/>
              <a:gdLst/>
              <a:ahLst/>
              <a:cxnLst/>
              <a:rect l="0" t="0" r="0" b="0"/>
              <a:pathLst>
                <a:path w="12701" h="184151">
                  <a:moveTo>
                    <a:pt x="12700" y="0"/>
                  </a:moveTo>
                  <a:lnTo>
                    <a:pt x="12700" y="0"/>
                  </a:lnTo>
                  <a:lnTo>
                    <a:pt x="12700" y="46139"/>
                  </a:lnTo>
                  <a:lnTo>
                    <a:pt x="12700" y="89401"/>
                  </a:lnTo>
                  <a:lnTo>
                    <a:pt x="8937" y="135380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7296"/>
            <p:cNvSpPr/>
            <p:nvPr>
              <p:custDataLst>
                <p:tags r:id="rId8"/>
              </p:custDataLst>
            </p:nvPr>
          </p:nvSpPr>
          <p:spPr>
            <a:xfrm>
              <a:off x="4813300" y="2654300"/>
              <a:ext cx="15196" cy="146051"/>
            </a:xfrm>
            <a:custGeom>
              <a:avLst/>
              <a:gdLst/>
              <a:ahLst/>
              <a:cxnLst/>
              <a:rect l="0" t="0" r="0" b="0"/>
              <a:pathLst>
                <a:path w="15196" h="1460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6"/>
                  </a:lnTo>
                  <a:lnTo>
                    <a:pt x="7674" y="1881"/>
                  </a:lnTo>
                  <a:lnTo>
                    <a:pt x="6742" y="8789"/>
                  </a:lnTo>
                  <a:lnTo>
                    <a:pt x="8265" y="52687"/>
                  </a:lnTo>
                  <a:lnTo>
                    <a:pt x="15195" y="93506"/>
                  </a:lnTo>
                  <a:lnTo>
                    <a:pt x="11692" y="11446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7297"/>
            <p:cNvSpPr/>
            <p:nvPr>
              <p:custDataLst>
                <p:tags r:id="rId9"/>
              </p:custDataLst>
            </p:nvPr>
          </p:nvSpPr>
          <p:spPr>
            <a:xfrm>
              <a:off x="4775200" y="27368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0" y="2692"/>
                  </a:lnTo>
                  <a:lnTo>
                    <a:pt x="0" y="4254"/>
                  </a:lnTo>
                  <a:lnTo>
                    <a:pt x="705" y="4247"/>
                  </a:lnTo>
                  <a:lnTo>
                    <a:pt x="3371" y="2358"/>
                  </a:lnTo>
                  <a:lnTo>
                    <a:pt x="44812" y="20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7298"/>
            <p:cNvSpPr/>
            <p:nvPr>
              <p:custDataLst>
                <p:tags r:id="rId10"/>
              </p:custDataLst>
            </p:nvPr>
          </p:nvSpPr>
          <p:spPr>
            <a:xfrm>
              <a:off x="4654628" y="2658794"/>
              <a:ext cx="63423" cy="166957"/>
            </a:xfrm>
            <a:custGeom>
              <a:avLst/>
              <a:gdLst/>
              <a:ahLst/>
              <a:cxnLst/>
              <a:rect l="0" t="0" r="0" b="0"/>
              <a:pathLst>
                <a:path w="63423" h="166957">
                  <a:moveTo>
                    <a:pt x="6272" y="33606"/>
                  </a:moveTo>
                  <a:lnTo>
                    <a:pt x="6272" y="33606"/>
                  </a:lnTo>
                  <a:lnTo>
                    <a:pt x="805" y="33606"/>
                  </a:lnTo>
                  <a:lnTo>
                    <a:pt x="0" y="72330"/>
                  </a:lnTo>
                  <a:lnTo>
                    <a:pt x="4959" y="114078"/>
                  </a:lnTo>
                  <a:lnTo>
                    <a:pt x="4983" y="125816"/>
                  </a:lnTo>
                  <a:lnTo>
                    <a:pt x="4001" y="128946"/>
                  </a:lnTo>
                  <a:lnTo>
                    <a:pt x="2641" y="131032"/>
                  </a:lnTo>
                  <a:lnTo>
                    <a:pt x="1735" y="131013"/>
                  </a:lnTo>
                  <a:lnTo>
                    <a:pt x="1130" y="129588"/>
                  </a:lnTo>
                  <a:lnTo>
                    <a:pt x="727" y="127227"/>
                  </a:lnTo>
                  <a:lnTo>
                    <a:pt x="5054" y="84827"/>
                  </a:lnTo>
                  <a:lnTo>
                    <a:pt x="7793" y="48312"/>
                  </a:lnTo>
                  <a:lnTo>
                    <a:pt x="12593" y="27442"/>
                  </a:lnTo>
                  <a:lnTo>
                    <a:pt x="25784" y="5909"/>
                  </a:lnTo>
                  <a:lnTo>
                    <a:pt x="32112" y="130"/>
                  </a:lnTo>
                  <a:lnTo>
                    <a:pt x="36198" y="0"/>
                  </a:lnTo>
                  <a:lnTo>
                    <a:pt x="46384" y="3618"/>
                  </a:lnTo>
                  <a:lnTo>
                    <a:pt x="49241" y="9381"/>
                  </a:lnTo>
                  <a:lnTo>
                    <a:pt x="52520" y="47165"/>
                  </a:lnTo>
                  <a:lnTo>
                    <a:pt x="59544" y="92180"/>
                  </a:lnTo>
                  <a:lnTo>
                    <a:pt x="62656" y="135357"/>
                  </a:lnTo>
                  <a:lnTo>
                    <a:pt x="63422" y="166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7299"/>
            <p:cNvSpPr/>
            <p:nvPr>
              <p:custDataLst>
                <p:tags r:id="rId11"/>
              </p:custDataLst>
            </p:nvPr>
          </p:nvSpPr>
          <p:spPr>
            <a:xfrm>
              <a:off x="4331116" y="2794192"/>
              <a:ext cx="285335" cy="277894"/>
            </a:xfrm>
            <a:custGeom>
              <a:avLst/>
              <a:gdLst/>
              <a:ahLst/>
              <a:cxnLst/>
              <a:rect l="0" t="0" r="0" b="0"/>
              <a:pathLst>
                <a:path w="285335" h="277894">
                  <a:moveTo>
                    <a:pt x="139284" y="63308"/>
                  </a:moveTo>
                  <a:lnTo>
                    <a:pt x="139284" y="63308"/>
                  </a:lnTo>
                  <a:lnTo>
                    <a:pt x="138578" y="30414"/>
                  </a:lnTo>
                  <a:lnTo>
                    <a:pt x="135913" y="24464"/>
                  </a:lnTo>
                  <a:lnTo>
                    <a:pt x="128614" y="19468"/>
                  </a:lnTo>
                  <a:lnTo>
                    <a:pt x="123704" y="17148"/>
                  </a:lnTo>
                  <a:lnTo>
                    <a:pt x="118314" y="17013"/>
                  </a:lnTo>
                  <a:lnTo>
                    <a:pt x="84861" y="30592"/>
                  </a:lnTo>
                  <a:lnTo>
                    <a:pt x="53779" y="55966"/>
                  </a:lnTo>
                  <a:lnTo>
                    <a:pt x="24500" y="100408"/>
                  </a:lnTo>
                  <a:lnTo>
                    <a:pt x="4693" y="147051"/>
                  </a:lnTo>
                  <a:lnTo>
                    <a:pt x="0" y="188780"/>
                  </a:lnTo>
                  <a:lnTo>
                    <a:pt x="9820" y="227955"/>
                  </a:lnTo>
                  <a:lnTo>
                    <a:pt x="32877" y="259632"/>
                  </a:lnTo>
                  <a:lnTo>
                    <a:pt x="58681" y="276778"/>
                  </a:lnTo>
                  <a:lnTo>
                    <a:pt x="79472" y="277893"/>
                  </a:lnTo>
                  <a:lnTo>
                    <a:pt x="102823" y="272274"/>
                  </a:lnTo>
                  <a:lnTo>
                    <a:pt x="139769" y="252538"/>
                  </a:lnTo>
                  <a:lnTo>
                    <a:pt x="175411" y="223955"/>
                  </a:lnTo>
                  <a:lnTo>
                    <a:pt x="207490" y="178610"/>
                  </a:lnTo>
                  <a:lnTo>
                    <a:pt x="218986" y="155476"/>
                  </a:lnTo>
                  <a:lnTo>
                    <a:pt x="224096" y="128731"/>
                  </a:lnTo>
                  <a:lnTo>
                    <a:pt x="220231" y="89278"/>
                  </a:lnTo>
                  <a:lnTo>
                    <a:pt x="203406" y="50777"/>
                  </a:lnTo>
                  <a:lnTo>
                    <a:pt x="177176" y="19300"/>
                  </a:lnTo>
                  <a:lnTo>
                    <a:pt x="157301" y="6590"/>
                  </a:lnTo>
                  <a:lnTo>
                    <a:pt x="135297" y="0"/>
                  </a:lnTo>
                  <a:lnTo>
                    <a:pt x="96553" y="962"/>
                  </a:lnTo>
                  <a:lnTo>
                    <a:pt x="62103" y="11282"/>
                  </a:lnTo>
                  <a:lnTo>
                    <a:pt x="40306" y="24193"/>
                  </a:lnTo>
                  <a:lnTo>
                    <a:pt x="26384" y="39338"/>
                  </a:lnTo>
                  <a:lnTo>
                    <a:pt x="21684" y="47328"/>
                  </a:lnTo>
                  <a:lnTo>
                    <a:pt x="18343" y="65613"/>
                  </a:lnTo>
                  <a:lnTo>
                    <a:pt x="18440" y="75428"/>
                  </a:lnTo>
                  <a:lnTo>
                    <a:pt x="22033" y="83383"/>
                  </a:lnTo>
                  <a:lnTo>
                    <a:pt x="35431" y="95983"/>
                  </a:lnTo>
                  <a:lnTo>
                    <a:pt x="69550" y="107640"/>
                  </a:lnTo>
                  <a:lnTo>
                    <a:pt x="102412" y="107470"/>
                  </a:lnTo>
                  <a:lnTo>
                    <a:pt x="139830" y="102691"/>
                  </a:lnTo>
                  <a:lnTo>
                    <a:pt x="177626" y="95863"/>
                  </a:lnTo>
                  <a:lnTo>
                    <a:pt x="211830" y="86244"/>
                  </a:lnTo>
                  <a:lnTo>
                    <a:pt x="253207" y="70809"/>
                  </a:lnTo>
                  <a:lnTo>
                    <a:pt x="285334" y="56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7300"/>
            <p:cNvSpPr/>
            <p:nvPr>
              <p:custDataLst>
                <p:tags r:id="rId12"/>
              </p:custDataLst>
            </p:nvPr>
          </p:nvSpPr>
          <p:spPr>
            <a:xfrm>
              <a:off x="4089401" y="2093029"/>
              <a:ext cx="140591" cy="243772"/>
            </a:xfrm>
            <a:custGeom>
              <a:avLst/>
              <a:gdLst/>
              <a:ahLst/>
              <a:cxnLst/>
              <a:rect l="0" t="0" r="0" b="0"/>
              <a:pathLst>
                <a:path w="140591" h="243772">
                  <a:moveTo>
                    <a:pt x="6349" y="65971"/>
                  </a:moveTo>
                  <a:lnTo>
                    <a:pt x="6349" y="65971"/>
                  </a:lnTo>
                  <a:lnTo>
                    <a:pt x="6349" y="46198"/>
                  </a:lnTo>
                  <a:lnTo>
                    <a:pt x="5643" y="45733"/>
                  </a:lnTo>
                  <a:lnTo>
                    <a:pt x="2978" y="48980"/>
                  </a:lnTo>
                  <a:lnTo>
                    <a:pt x="587" y="92980"/>
                  </a:lnTo>
                  <a:lnTo>
                    <a:pt x="173" y="140374"/>
                  </a:lnTo>
                  <a:lnTo>
                    <a:pt x="76" y="175945"/>
                  </a:lnTo>
                  <a:lnTo>
                    <a:pt x="21" y="218187"/>
                  </a:lnTo>
                  <a:lnTo>
                    <a:pt x="6" y="236190"/>
                  </a:lnTo>
                  <a:lnTo>
                    <a:pt x="0" y="203854"/>
                  </a:lnTo>
                  <a:lnTo>
                    <a:pt x="1411" y="168880"/>
                  </a:lnTo>
                  <a:lnTo>
                    <a:pt x="6741" y="127466"/>
                  </a:lnTo>
                  <a:lnTo>
                    <a:pt x="17577" y="85071"/>
                  </a:lnTo>
                  <a:lnTo>
                    <a:pt x="32506" y="46943"/>
                  </a:lnTo>
                  <a:lnTo>
                    <a:pt x="50900" y="20590"/>
                  </a:lnTo>
                  <a:lnTo>
                    <a:pt x="68953" y="5114"/>
                  </a:lnTo>
                  <a:lnTo>
                    <a:pt x="77718" y="0"/>
                  </a:lnTo>
                  <a:lnTo>
                    <a:pt x="86384" y="118"/>
                  </a:lnTo>
                  <a:lnTo>
                    <a:pt x="103538" y="9657"/>
                  </a:lnTo>
                  <a:lnTo>
                    <a:pt x="125692" y="44973"/>
                  </a:lnTo>
                  <a:lnTo>
                    <a:pt x="135355" y="78981"/>
                  </a:lnTo>
                  <a:lnTo>
                    <a:pt x="140590" y="116909"/>
                  </a:lnTo>
                  <a:lnTo>
                    <a:pt x="140566" y="154932"/>
                  </a:lnTo>
                  <a:lnTo>
                    <a:pt x="136321" y="191117"/>
                  </a:lnTo>
                  <a:lnTo>
                    <a:pt x="126999" y="243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7301"/>
            <p:cNvSpPr/>
            <p:nvPr>
              <p:custDataLst>
                <p:tags r:id="rId13"/>
              </p:custDataLst>
            </p:nvPr>
          </p:nvSpPr>
          <p:spPr>
            <a:xfrm>
              <a:off x="4362450" y="22606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19050" y="5958"/>
                  </a:lnTo>
                  <a:lnTo>
                    <a:pt x="16933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7302"/>
            <p:cNvSpPr/>
            <p:nvPr>
              <p:custDataLst>
                <p:tags r:id="rId14"/>
              </p:custDataLst>
            </p:nvPr>
          </p:nvSpPr>
          <p:spPr>
            <a:xfrm>
              <a:off x="4565912" y="2019177"/>
              <a:ext cx="285489" cy="266824"/>
            </a:xfrm>
            <a:custGeom>
              <a:avLst/>
              <a:gdLst/>
              <a:ahLst/>
              <a:cxnLst/>
              <a:rect l="0" t="0" r="0" b="0"/>
              <a:pathLst>
                <a:path w="285489" h="266824">
                  <a:moveTo>
                    <a:pt x="6088" y="101723"/>
                  </a:moveTo>
                  <a:lnTo>
                    <a:pt x="6088" y="101723"/>
                  </a:lnTo>
                  <a:lnTo>
                    <a:pt x="6088" y="94981"/>
                  </a:lnTo>
                  <a:lnTo>
                    <a:pt x="7969" y="89789"/>
                  </a:lnTo>
                  <a:lnTo>
                    <a:pt x="9459" y="87417"/>
                  </a:lnTo>
                  <a:lnTo>
                    <a:pt x="9746" y="85130"/>
                  </a:lnTo>
                  <a:lnTo>
                    <a:pt x="8184" y="80708"/>
                  </a:lnTo>
                  <a:lnTo>
                    <a:pt x="7485" y="79952"/>
                  </a:lnTo>
                  <a:lnTo>
                    <a:pt x="7019" y="80153"/>
                  </a:lnTo>
                  <a:lnTo>
                    <a:pt x="6709" y="80993"/>
                  </a:lnTo>
                  <a:lnTo>
                    <a:pt x="6143" y="124621"/>
                  </a:lnTo>
                  <a:lnTo>
                    <a:pt x="6104" y="163384"/>
                  </a:lnTo>
                  <a:lnTo>
                    <a:pt x="2722" y="202778"/>
                  </a:lnTo>
                  <a:lnTo>
                    <a:pt x="327" y="246123"/>
                  </a:lnTo>
                  <a:lnTo>
                    <a:pt x="0" y="257153"/>
                  </a:lnTo>
                  <a:lnTo>
                    <a:pt x="618" y="258965"/>
                  </a:lnTo>
                  <a:lnTo>
                    <a:pt x="1736" y="258762"/>
                  </a:lnTo>
                  <a:lnTo>
                    <a:pt x="3186" y="257215"/>
                  </a:lnTo>
                  <a:lnTo>
                    <a:pt x="11995" y="220789"/>
                  </a:lnTo>
                  <a:lnTo>
                    <a:pt x="21413" y="184510"/>
                  </a:lnTo>
                  <a:lnTo>
                    <a:pt x="32655" y="140634"/>
                  </a:lnTo>
                  <a:lnTo>
                    <a:pt x="44001" y="95028"/>
                  </a:lnTo>
                  <a:lnTo>
                    <a:pt x="53747" y="53592"/>
                  </a:lnTo>
                  <a:lnTo>
                    <a:pt x="70091" y="7784"/>
                  </a:lnTo>
                  <a:lnTo>
                    <a:pt x="73339" y="0"/>
                  </a:lnTo>
                  <a:lnTo>
                    <a:pt x="75616" y="1452"/>
                  </a:lnTo>
                  <a:lnTo>
                    <a:pt x="85564" y="21762"/>
                  </a:lnTo>
                  <a:lnTo>
                    <a:pt x="99565" y="57726"/>
                  </a:lnTo>
                  <a:lnTo>
                    <a:pt x="124409" y="94802"/>
                  </a:lnTo>
                  <a:lnTo>
                    <a:pt x="141460" y="117462"/>
                  </a:lnTo>
                  <a:lnTo>
                    <a:pt x="160327" y="129884"/>
                  </a:lnTo>
                  <a:lnTo>
                    <a:pt x="170298" y="133197"/>
                  </a:lnTo>
                  <a:lnTo>
                    <a:pt x="179767" y="131878"/>
                  </a:lnTo>
                  <a:lnTo>
                    <a:pt x="197814" y="121005"/>
                  </a:lnTo>
                  <a:lnTo>
                    <a:pt x="223841" y="91679"/>
                  </a:lnTo>
                  <a:lnTo>
                    <a:pt x="249191" y="45254"/>
                  </a:lnTo>
                  <a:lnTo>
                    <a:pt x="269716" y="19924"/>
                  </a:lnTo>
                  <a:lnTo>
                    <a:pt x="274267" y="16851"/>
                  </a:lnTo>
                  <a:lnTo>
                    <a:pt x="278007" y="15508"/>
                  </a:lnTo>
                  <a:lnTo>
                    <a:pt x="279090" y="19552"/>
                  </a:lnTo>
                  <a:lnTo>
                    <a:pt x="274451" y="65292"/>
                  </a:lnTo>
                  <a:lnTo>
                    <a:pt x="273527" y="99643"/>
                  </a:lnTo>
                  <a:lnTo>
                    <a:pt x="273115" y="138428"/>
                  </a:lnTo>
                  <a:lnTo>
                    <a:pt x="274815" y="177303"/>
                  </a:lnTo>
                  <a:lnTo>
                    <a:pt x="277217" y="212925"/>
                  </a:lnTo>
                  <a:lnTo>
                    <a:pt x="280640" y="255131"/>
                  </a:lnTo>
                  <a:lnTo>
                    <a:pt x="285488" y="266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7303"/>
            <p:cNvSpPr/>
            <p:nvPr>
              <p:custDataLst>
                <p:tags r:id="rId15"/>
              </p:custDataLst>
            </p:nvPr>
          </p:nvSpPr>
          <p:spPr>
            <a:xfrm>
              <a:off x="4949475" y="1837602"/>
              <a:ext cx="106698" cy="156299"/>
            </a:xfrm>
            <a:custGeom>
              <a:avLst/>
              <a:gdLst/>
              <a:ahLst/>
              <a:cxnLst/>
              <a:rect l="0" t="0" r="0" b="0"/>
              <a:pathLst>
                <a:path w="106698" h="156299">
                  <a:moveTo>
                    <a:pt x="16225" y="67398"/>
                  </a:moveTo>
                  <a:lnTo>
                    <a:pt x="16225" y="67398"/>
                  </a:lnTo>
                  <a:lnTo>
                    <a:pt x="5393" y="99905"/>
                  </a:lnTo>
                  <a:lnTo>
                    <a:pt x="629" y="126732"/>
                  </a:lnTo>
                  <a:lnTo>
                    <a:pt x="3004" y="151986"/>
                  </a:lnTo>
                  <a:lnTo>
                    <a:pt x="2472" y="152013"/>
                  </a:lnTo>
                  <a:lnTo>
                    <a:pt x="0" y="148279"/>
                  </a:lnTo>
                  <a:lnTo>
                    <a:pt x="9480" y="100888"/>
                  </a:lnTo>
                  <a:lnTo>
                    <a:pt x="17990" y="57800"/>
                  </a:lnTo>
                  <a:lnTo>
                    <a:pt x="26182" y="29266"/>
                  </a:lnTo>
                  <a:lnTo>
                    <a:pt x="36878" y="9528"/>
                  </a:lnTo>
                  <a:lnTo>
                    <a:pt x="42694" y="4124"/>
                  </a:lnTo>
                  <a:lnTo>
                    <a:pt x="48687" y="1226"/>
                  </a:lnTo>
                  <a:lnTo>
                    <a:pt x="54801" y="0"/>
                  </a:lnTo>
                  <a:lnTo>
                    <a:pt x="69118" y="2401"/>
                  </a:lnTo>
                  <a:lnTo>
                    <a:pt x="76887" y="5017"/>
                  </a:lnTo>
                  <a:lnTo>
                    <a:pt x="89282" y="17330"/>
                  </a:lnTo>
                  <a:lnTo>
                    <a:pt x="98789" y="35973"/>
                  </a:lnTo>
                  <a:lnTo>
                    <a:pt x="106697" y="73531"/>
                  </a:lnTo>
                  <a:lnTo>
                    <a:pt x="105198" y="111078"/>
                  </a:lnTo>
                  <a:lnTo>
                    <a:pt x="98775" y="15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7304"/>
            <p:cNvSpPr/>
            <p:nvPr>
              <p:custDataLst>
                <p:tags r:id="rId16"/>
              </p:custDataLst>
            </p:nvPr>
          </p:nvSpPr>
          <p:spPr>
            <a:xfrm>
              <a:off x="4083050" y="2438241"/>
              <a:ext cx="755651" cy="86081"/>
            </a:xfrm>
            <a:custGeom>
              <a:avLst/>
              <a:gdLst/>
              <a:ahLst/>
              <a:cxnLst/>
              <a:rect l="0" t="0" r="0" b="0"/>
              <a:pathLst>
                <a:path w="755651" h="86081">
                  <a:moveTo>
                    <a:pt x="0" y="82709"/>
                  </a:moveTo>
                  <a:lnTo>
                    <a:pt x="0" y="82709"/>
                  </a:lnTo>
                  <a:lnTo>
                    <a:pt x="6479" y="83415"/>
                  </a:lnTo>
                  <a:lnTo>
                    <a:pt x="15580" y="86080"/>
                  </a:lnTo>
                  <a:lnTo>
                    <a:pt x="59571" y="84805"/>
                  </a:lnTo>
                  <a:lnTo>
                    <a:pt x="83458" y="81990"/>
                  </a:lnTo>
                  <a:lnTo>
                    <a:pt x="111378" y="77996"/>
                  </a:lnTo>
                  <a:lnTo>
                    <a:pt x="141985" y="73217"/>
                  </a:lnTo>
                  <a:lnTo>
                    <a:pt x="177912" y="67914"/>
                  </a:lnTo>
                  <a:lnTo>
                    <a:pt x="217386" y="62263"/>
                  </a:lnTo>
                  <a:lnTo>
                    <a:pt x="259224" y="56378"/>
                  </a:lnTo>
                  <a:lnTo>
                    <a:pt x="305460" y="50338"/>
                  </a:lnTo>
                  <a:lnTo>
                    <a:pt x="354629" y="44195"/>
                  </a:lnTo>
                  <a:lnTo>
                    <a:pt x="405753" y="37983"/>
                  </a:lnTo>
                  <a:lnTo>
                    <a:pt x="454651" y="31725"/>
                  </a:lnTo>
                  <a:lnTo>
                    <a:pt x="502067" y="25437"/>
                  </a:lnTo>
                  <a:lnTo>
                    <a:pt x="548495" y="19127"/>
                  </a:lnTo>
                  <a:lnTo>
                    <a:pt x="588619" y="13510"/>
                  </a:lnTo>
                  <a:lnTo>
                    <a:pt x="624540" y="8354"/>
                  </a:lnTo>
                  <a:lnTo>
                    <a:pt x="657660" y="3506"/>
                  </a:lnTo>
                  <a:lnTo>
                    <a:pt x="703868" y="0"/>
                  </a:lnTo>
                  <a:lnTo>
                    <a:pt x="721128" y="53"/>
                  </a:lnTo>
                  <a:lnTo>
                    <a:pt x="732636" y="2911"/>
                  </a:lnTo>
                  <a:lnTo>
                    <a:pt x="740307" y="7638"/>
                  </a:lnTo>
                  <a:lnTo>
                    <a:pt x="755650" y="25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628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MARTInkShape-Group1161"/>
          <p:cNvGrpSpPr/>
          <p:nvPr/>
        </p:nvGrpSpPr>
        <p:grpSpPr>
          <a:xfrm>
            <a:off x="8147050" y="1199046"/>
            <a:ext cx="431801" cy="223604"/>
            <a:chOff x="8147050" y="1199046"/>
            <a:chExt cx="431801" cy="223604"/>
          </a:xfrm>
        </p:grpSpPr>
        <p:sp>
          <p:nvSpPr>
            <p:cNvPr id="35" name="SMARTInkShape-7305"/>
            <p:cNvSpPr/>
            <p:nvPr>
              <p:custDataLst>
                <p:tags r:id="rId143"/>
              </p:custDataLst>
            </p:nvPr>
          </p:nvSpPr>
          <p:spPr>
            <a:xfrm>
              <a:off x="8147050" y="1327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306"/>
            <p:cNvSpPr/>
            <p:nvPr>
              <p:custDataLst>
                <p:tags r:id="rId144"/>
              </p:custDataLst>
            </p:nvPr>
          </p:nvSpPr>
          <p:spPr>
            <a:xfrm>
              <a:off x="8151893" y="1199046"/>
              <a:ext cx="325358" cy="223604"/>
            </a:xfrm>
            <a:custGeom>
              <a:avLst/>
              <a:gdLst/>
              <a:ahLst/>
              <a:cxnLst/>
              <a:rect l="0" t="0" r="0" b="0"/>
              <a:pathLst>
                <a:path w="325358" h="223604">
                  <a:moveTo>
                    <a:pt x="90407" y="39204"/>
                  </a:moveTo>
                  <a:lnTo>
                    <a:pt x="90407" y="39204"/>
                  </a:lnTo>
                  <a:lnTo>
                    <a:pt x="90405" y="30366"/>
                  </a:lnTo>
                  <a:lnTo>
                    <a:pt x="92288" y="26339"/>
                  </a:lnTo>
                  <a:lnTo>
                    <a:pt x="93777" y="24277"/>
                  </a:lnTo>
                  <a:lnTo>
                    <a:pt x="94064" y="22197"/>
                  </a:lnTo>
                  <a:lnTo>
                    <a:pt x="92503" y="18005"/>
                  </a:lnTo>
                  <a:lnTo>
                    <a:pt x="87657" y="11678"/>
                  </a:lnTo>
                  <a:lnTo>
                    <a:pt x="83775" y="9331"/>
                  </a:lnTo>
                  <a:lnTo>
                    <a:pt x="81752" y="8705"/>
                  </a:lnTo>
                  <a:lnTo>
                    <a:pt x="75742" y="9892"/>
                  </a:lnTo>
                  <a:lnTo>
                    <a:pt x="72163" y="11196"/>
                  </a:lnTo>
                  <a:lnTo>
                    <a:pt x="51212" y="29203"/>
                  </a:lnTo>
                  <a:lnTo>
                    <a:pt x="34344" y="51920"/>
                  </a:lnTo>
                  <a:lnTo>
                    <a:pt x="17845" y="90843"/>
                  </a:lnTo>
                  <a:lnTo>
                    <a:pt x="4467" y="123884"/>
                  </a:lnTo>
                  <a:lnTo>
                    <a:pt x="0" y="147395"/>
                  </a:lnTo>
                  <a:lnTo>
                    <a:pt x="368" y="169604"/>
                  </a:lnTo>
                  <a:lnTo>
                    <a:pt x="6645" y="187471"/>
                  </a:lnTo>
                  <a:lnTo>
                    <a:pt x="24549" y="212816"/>
                  </a:lnTo>
                  <a:lnTo>
                    <a:pt x="38795" y="220552"/>
                  </a:lnTo>
                  <a:lnTo>
                    <a:pt x="47532" y="223603"/>
                  </a:lnTo>
                  <a:lnTo>
                    <a:pt x="66647" y="223229"/>
                  </a:lnTo>
                  <a:lnTo>
                    <a:pt x="87609" y="216949"/>
                  </a:lnTo>
                  <a:lnTo>
                    <a:pt x="133677" y="189921"/>
                  </a:lnTo>
                  <a:lnTo>
                    <a:pt x="173586" y="157405"/>
                  </a:lnTo>
                  <a:lnTo>
                    <a:pt x="185700" y="136893"/>
                  </a:lnTo>
                  <a:lnTo>
                    <a:pt x="194607" y="99664"/>
                  </a:lnTo>
                  <a:lnTo>
                    <a:pt x="195279" y="73131"/>
                  </a:lnTo>
                  <a:lnTo>
                    <a:pt x="190875" y="49579"/>
                  </a:lnTo>
                  <a:lnTo>
                    <a:pt x="177089" y="23228"/>
                  </a:lnTo>
                  <a:lnTo>
                    <a:pt x="161858" y="12583"/>
                  </a:lnTo>
                  <a:lnTo>
                    <a:pt x="123337" y="0"/>
                  </a:lnTo>
                  <a:lnTo>
                    <a:pt x="104572" y="849"/>
                  </a:lnTo>
                  <a:lnTo>
                    <a:pt x="86825" y="7341"/>
                  </a:lnTo>
                  <a:lnTo>
                    <a:pt x="62378" y="26862"/>
                  </a:lnTo>
                  <a:lnTo>
                    <a:pt x="46276" y="50521"/>
                  </a:lnTo>
                  <a:lnTo>
                    <a:pt x="39513" y="67047"/>
                  </a:lnTo>
                  <a:lnTo>
                    <a:pt x="37919" y="81917"/>
                  </a:lnTo>
                  <a:lnTo>
                    <a:pt x="38481" y="88846"/>
                  </a:lnTo>
                  <a:lnTo>
                    <a:pt x="46632" y="102189"/>
                  </a:lnTo>
                  <a:lnTo>
                    <a:pt x="52757" y="108711"/>
                  </a:lnTo>
                  <a:lnTo>
                    <a:pt x="68970" y="117838"/>
                  </a:lnTo>
                  <a:lnTo>
                    <a:pt x="97931" y="125062"/>
                  </a:lnTo>
                  <a:lnTo>
                    <a:pt x="120562" y="125341"/>
                  </a:lnTo>
                  <a:lnTo>
                    <a:pt x="164331" y="117564"/>
                  </a:lnTo>
                  <a:lnTo>
                    <a:pt x="208894" y="106323"/>
                  </a:lnTo>
                  <a:lnTo>
                    <a:pt x="252671" y="95467"/>
                  </a:lnTo>
                  <a:lnTo>
                    <a:pt x="300102" y="91083"/>
                  </a:lnTo>
                  <a:lnTo>
                    <a:pt x="325357" y="90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307"/>
            <p:cNvSpPr/>
            <p:nvPr>
              <p:custDataLst>
                <p:tags r:id="rId145"/>
              </p:custDataLst>
            </p:nvPr>
          </p:nvSpPr>
          <p:spPr>
            <a:xfrm>
              <a:off x="8572500" y="1409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3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162"/>
          <p:cNvGrpSpPr/>
          <p:nvPr/>
        </p:nvGrpSpPr>
        <p:grpSpPr>
          <a:xfrm>
            <a:off x="7709890" y="839340"/>
            <a:ext cx="216718" cy="1125554"/>
            <a:chOff x="7709890" y="839340"/>
            <a:chExt cx="216718" cy="1125554"/>
          </a:xfrm>
        </p:grpSpPr>
        <p:sp>
          <p:nvSpPr>
            <p:cNvPr id="39" name="SMARTInkShape-7308"/>
            <p:cNvSpPr/>
            <p:nvPr>
              <p:custDataLst>
                <p:tags r:id="rId140"/>
              </p:custDataLst>
            </p:nvPr>
          </p:nvSpPr>
          <p:spPr>
            <a:xfrm>
              <a:off x="7734300" y="1064280"/>
              <a:ext cx="104303" cy="506558"/>
            </a:xfrm>
            <a:custGeom>
              <a:avLst/>
              <a:gdLst/>
              <a:ahLst/>
              <a:cxnLst/>
              <a:rect l="0" t="0" r="0" b="0"/>
              <a:pathLst>
                <a:path w="104303" h="506558">
                  <a:moveTo>
                    <a:pt x="95250" y="21570"/>
                  </a:moveTo>
                  <a:lnTo>
                    <a:pt x="95250" y="21570"/>
                  </a:lnTo>
                  <a:lnTo>
                    <a:pt x="95250" y="14828"/>
                  </a:lnTo>
                  <a:lnTo>
                    <a:pt x="93838" y="12136"/>
                  </a:lnTo>
                  <a:lnTo>
                    <a:pt x="85111" y="4977"/>
                  </a:lnTo>
                  <a:lnTo>
                    <a:pt x="77574" y="555"/>
                  </a:lnTo>
                  <a:lnTo>
                    <a:pt x="67638" y="0"/>
                  </a:lnTo>
                  <a:lnTo>
                    <a:pt x="56166" y="2811"/>
                  </a:lnTo>
                  <a:lnTo>
                    <a:pt x="44013" y="8764"/>
                  </a:lnTo>
                  <a:lnTo>
                    <a:pt x="25271" y="33533"/>
                  </a:lnTo>
                  <a:lnTo>
                    <a:pt x="9682" y="67683"/>
                  </a:lnTo>
                  <a:lnTo>
                    <a:pt x="6240" y="111355"/>
                  </a:lnTo>
                  <a:lnTo>
                    <a:pt x="11946" y="145435"/>
                  </a:lnTo>
                  <a:lnTo>
                    <a:pt x="22947" y="180338"/>
                  </a:lnTo>
                  <a:lnTo>
                    <a:pt x="39597" y="212313"/>
                  </a:lnTo>
                  <a:lnTo>
                    <a:pt x="58756" y="246750"/>
                  </a:lnTo>
                  <a:lnTo>
                    <a:pt x="77619" y="285339"/>
                  </a:lnTo>
                  <a:lnTo>
                    <a:pt x="93059" y="330712"/>
                  </a:lnTo>
                  <a:lnTo>
                    <a:pt x="101331" y="371574"/>
                  </a:lnTo>
                  <a:lnTo>
                    <a:pt x="104302" y="407138"/>
                  </a:lnTo>
                  <a:lnTo>
                    <a:pt x="103271" y="437056"/>
                  </a:lnTo>
                  <a:lnTo>
                    <a:pt x="94817" y="462582"/>
                  </a:lnTo>
                  <a:lnTo>
                    <a:pt x="81651" y="483570"/>
                  </a:lnTo>
                  <a:lnTo>
                    <a:pt x="66393" y="497602"/>
                  </a:lnTo>
                  <a:lnTo>
                    <a:pt x="48323" y="504778"/>
                  </a:lnTo>
                  <a:lnTo>
                    <a:pt x="29944" y="506557"/>
                  </a:lnTo>
                  <a:lnTo>
                    <a:pt x="0" y="497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309"/>
            <p:cNvSpPr/>
            <p:nvPr>
              <p:custDataLst>
                <p:tags r:id="rId141"/>
              </p:custDataLst>
            </p:nvPr>
          </p:nvSpPr>
          <p:spPr>
            <a:xfrm>
              <a:off x="7727950" y="1728949"/>
              <a:ext cx="198658" cy="235945"/>
            </a:xfrm>
            <a:custGeom>
              <a:avLst/>
              <a:gdLst/>
              <a:ahLst/>
              <a:cxnLst/>
              <a:rect l="0" t="0" r="0" b="0"/>
              <a:pathLst>
                <a:path w="198658" h="235945">
                  <a:moveTo>
                    <a:pt x="0" y="93501"/>
                  </a:moveTo>
                  <a:lnTo>
                    <a:pt x="0" y="93501"/>
                  </a:lnTo>
                  <a:lnTo>
                    <a:pt x="3370" y="93501"/>
                  </a:lnTo>
                  <a:lnTo>
                    <a:pt x="4364" y="94912"/>
                  </a:lnTo>
                  <a:lnTo>
                    <a:pt x="5762" y="105051"/>
                  </a:lnTo>
                  <a:lnTo>
                    <a:pt x="9643" y="144402"/>
                  </a:lnTo>
                  <a:lnTo>
                    <a:pt x="16460" y="184956"/>
                  </a:lnTo>
                  <a:lnTo>
                    <a:pt x="16656" y="221293"/>
                  </a:lnTo>
                  <a:lnTo>
                    <a:pt x="13481" y="235944"/>
                  </a:lnTo>
                  <a:lnTo>
                    <a:pt x="13047" y="232304"/>
                  </a:lnTo>
                  <a:lnTo>
                    <a:pt x="17814" y="195296"/>
                  </a:lnTo>
                  <a:lnTo>
                    <a:pt x="22133" y="156667"/>
                  </a:lnTo>
                  <a:lnTo>
                    <a:pt x="20982" y="113941"/>
                  </a:lnTo>
                  <a:lnTo>
                    <a:pt x="23777" y="71414"/>
                  </a:lnTo>
                  <a:lnTo>
                    <a:pt x="26960" y="28486"/>
                  </a:lnTo>
                  <a:lnTo>
                    <a:pt x="30804" y="5948"/>
                  </a:lnTo>
                  <a:lnTo>
                    <a:pt x="31826" y="4088"/>
                  </a:lnTo>
                  <a:lnTo>
                    <a:pt x="33211" y="3553"/>
                  </a:lnTo>
                  <a:lnTo>
                    <a:pt x="34841" y="3903"/>
                  </a:lnTo>
                  <a:lnTo>
                    <a:pt x="64641" y="47179"/>
                  </a:lnTo>
                  <a:lnTo>
                    <a:pt x="82888" y="66135"/>
                  </a:lnTo>
                  <a:lnTo>
                    <a:pt x="95400" y="73812"/>
                  </a:lnTo>
                  <a:lnTo>
                    <a:pt x="114343" y="78730"/>
                  </a:lnTo>
                  <a:lnTo>
                    <a:pt x="120679" y="77304"/>
                  </a:lnTo>
                  <a:lnTo>
                    <a:pt x="133364" y="70074"/>
                  </a:lnTo>
                  <a:lnTo>
                    <a:pt x="162613" y="30499"/>
                  </a:lnTo>
                  <a:lnTo>
                    <a:pt x="176687" y="0"/>
                  </a:lnTo>
                  <a:lnTo>
                    <a:pt x="179186" y="4673"/>
                  </a:lnTo>
                  <a:lnTo>
                    <a:pt x="186541" y="31662"/>
                  </a:lnTo>
                  <a:lnTo>
                    <a:pt x="189717" y="76033"/>
                  </a:lnTo>
                  <a:lnTo>
                    <a:pt x="190268" y="113725"/>
                  </a:lnTo>
                  <a:lnTo>
                    <a:pt x="191842" y="153743"/>
                  </a:lnTo>
                  <a:lnTo>
                    <a:pt x="198657" y="189858"/>
                  </a:lnTo>
                  <a:lnTo>
                    <a:pt x="196850" y="207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310"/>
            <p:cNvSpPr/>
            <p:nvPr>
              <p:custDataLst>
                <p:tags r:id="rId142"/>
              </p:custDataLst>
            </p:nvPr>
          </p:nvSpPr>
          <p:spPr>
            <a:xfrm>
              <a:off x="7709890" y="839340"/>
              <a:ext cx="192982" cy="101807"/>
            </a:xfrm>
            <a:custGeom>
              <a:avLst/>
              <a:gdLst/>
              <a:ahLst/>
              <a:cxnLst/>
              <a:rect l="0" t="0" r="0" b="0"/>
              <a:pathLst>
                <a:path w="192982" h="101807">
                  <a:moveTo>
                    <a:pt x="81560" y="17910"/>
                  </a:moveTo>
                  <a:lnTo>
                    <a:pt x="81560" y="17910"/>
                  </a:lnTo>
                  <a:lnTo>
                    <a:pt x="87027" y="17910"/>
                  </a:lnTo>
                  <a:lnTo>
                    <a:pt x="87648" y="24652"/>
                  </a:lnTo>
                  <a:lnTo>
                    <a:pt x="84461" y="38958"/>
                  </a:lnTo>
                  <a:lnTo>
                    <a:pt x="72306" y="56602"/>
                  </a:lnTo>
                  <a:lnTo>
                    <a:pt x="51928" y="71864"/>
                  </a:lnTo>
                  <a:lnTo>
                    <a:pt x="31389" y="78582"/>
                  </a:lnTo>
                  <a:lnTo>
                    <a:pt x="20220" y="78271"/>
                  </a:lnTo>
                  <a:lnTo>
                    <a:pt x="10553" y="75076"/>
                  </a:lnTo>
                  <a:lnTo>
                    <a:pt x="1554" y="68952"/>
                  </a:lnTo>
                  <a:lnTo>
                    <a:pt x="0" y="63933"/>
                  </a:lnTo>
                  <a:lnTo>
                    <a:pt x="2038" y="50829"/>
                  </a:lnTo>
                  <a:lnTo>
                    <a:pt x="11117" y="30956"/>
                  </a:lnTo>
                  <a:lnTo>
                    <a:pt x="15548" y="26608"/>
                  </a:lnTo>
                  <a:lnTo>
                    <a:pt x="26116" y="21775"/>
                  </a:lnTo>
                  <a:lnTo>
                    <a:pt x="43965" y="19055"/>
                  </a:lnTo>
                  <a:lnTo>
                    <a:pt x="56385" y="22182"/>
                  </a:lnTo>
                  <a:lnTo>
                    <a:pt x="68961" y="29686"/>
                  </a:lnTo>
                  <a:lnTo>
                    <a:pt x="87234" y="49778"/>
                  </a:lnTo>
                  <a:lnTo>
                    <a:pt x="114195" y="86800"/>
                  </a:lnTo>
                  <a:lnTo>
                    <a:pt x="132622" y="99783"/>
                  </a:lnTo>
                  <a:lnTo>
                    <a:pt x="145176" y="101806"/>
                  </a:lnTo>
                  <a:lnTo>
                    <a:pt x="157811" y="99647"/>
                  </a:lnTo>
                  <a:lnTo>
                    <a:pt x="170482" y="93984"/>
                  </a:lnTo>
                  <a:lnTo>
                    <a:pt x="181289" y="83000"/>
                  </a:lnTo>
                  <a:lnTo>
                    <a:pt x="189383" y="68711"/>
                  </a:lnTo>
                  <a:lnTo>
                    <a:pt x="192981" y="52953"/>
                  </a:lnTo>
                  <a:lnTo>
                    <a:pt x="191636" y="31586"/>
                  </a:lnTo>
                  <a:lnTo>
                    <a:pt x="182928" y="18344"/>
                  </a:lnTo>
                  <a:lnTo>
                    <a:pt x="171062" y="7519"/>
                  </a:lnTo>
                  <a:lnTo>
                    <a:pt x="161085" y="2709"/>
                  </a:lnTo>
                  <a:lnTo>
                    <a:pt x="140792" y="0"/>
                  </a:lnTo>
                  <a:lnTo>
                    <a:pt x="126936" y="5011"/>
                  </a:lnTo>
                  <a:lnTo>
                    <a:pt x="115132" y="14294"/>
                  </a:lnTo>
                  <a:lnTo>
                    <a:pt x="107534" y="25475"/>
                  </a:lnTo>
                  <a:lnTo>
                    <a:pt x="102661" y="47041"/>
                  </a:lnTo>
                  <a:lnTo>
                    <a:pt x="105284" y="61196"/>
                  </a:lnTo>
                  <a:lnTo>
                    <a:pt x="113310" y="81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163"/>
          <p:cNvGrpSpPr/>
          <p:nvPr/>
        </p:nvGrpSpPr>
        <p:grpSpPr>
          <a:xfrm>
            <a:off x="7029450" y="1270000"/>
            <a:ext cx="209551" cy="116661"/>
            <a:chOff x="7029450" y="1270000"/>
            <a:chExt cx="209551" cy="116661"/>
          </a:xfrm>
        </p:grpSpPr>
        <p:sp>
          <p:nvSpPr>
            <p:cNvPr id="43" name="SMARTInkShape-7311"/>
            <p:cNvSpPr/>
            <p:nvPr>
              <p:custDataLst>
                <p:tags r:id="rId138"/>
              </p:custDataLst>
            </p:nvPr>
          </p:nvSpPr>
          <p:spPr>
            <a:xfrm>
              <a:off x="7029450" y="12700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38281" y="11289"/>
                  </a:lnTo>
                  <a:lnTo>
                    <a:pt x="75234" y="3972"/>
                  </a:lnTo>
                  <a:lnTo>
                    <a:pt x="121923" y="78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312"/>
            <p:cNvSpPr/>
            <p:nvPr>
              <p:custDataLst>
                <p:tags r:id="rId139"/>
              </p:custDataLst>
            </p:nvPr>
          </p:nvSpPr>
          <p:spPr>
            <a:xfrm>
              <a:off x="7066583" y="1352550"/>
              <a:ext cx="172418" cy="34111"/>
            </a:xfrm>
            <a:custGeom>
              <a:avLst/>
              <a:gdLst/>
              <a:ahLst/>
              <a:cxnLst/>
              <a:rect l="0" t="0" r="0" b="0"/>
              <a:pathLst>
                <a:path w="172418" h="34111">
                  <a:moveTo>
                    <a:pt x="7317" y="19050"/>
                  </a:moveTo>
                  <a:lnTo>
                    <a:pt x="7317" y="19050"/>
                  </a:lnTo>
                  <a:lnTo>
                    <a:pt x="575" y="25792"/>
                  </a:lnTo>
                  <a:lnTo>
                    <a:pt x="0" y="28484"/>
                  </a:lnTo>
                  <a:lnTo>
                    <a:pt x="1027" y="30984"/>
                  </a:lnTo>
                  <a:lnTo>
                    <a:pt x="3125" y="33356"/>
                  </a:lnTo>
                  <a:lnTo>
                    <a:pt x="14862" y="34110"/>
                  </a:lnTo>
                  <a:lnTo>
                    <a:pt x="57883" y="25474"/>
                  </a:lnTo>
                  <a:lnTo>
                    <a:pt x="99518" y="17582"/>
                  </a:lnTo>
                  <a:lnTo>
                    <a:pt x="143135" y="7405"/>
                  </a:lnTo>
                  <a:lnTo>
                    <a:pt x="172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7313"/>
          <p:cNvSpPr/>
          <p:nvPr>
            <p:custDataLst>
              <p:tags r:id="rId1"/>
            </p:custDataLst>
          </p:nvPr>
        </p:nvSpPr>
        <p:spPr>
          <a:xfrm>
            <a:off x="2692830" y="428447"/>
            <a:ext cx="181335" cy="192273"/>
          </a:xfrm>
          <a:custGeom>
            <a:avLst/>
            <a:gdLst/>
            <a:ahLst/>
            <a:cxnLst/>
            <a:rect l="0" t="0" r="0" b="0"/>
            <a:pathLst>
              <a:path w="181335" h="192273">
                <a:moveTo>
                  <a:pt x="101170" y="47803"/>
                </a:moveTo>
                <a:lnTo>
                  <a:pt x="101170" y="47803"/>
                </a:lnTo>
                <a:lnTo>
                  <a:pt x="97799" y="47803"/>
                </a:lnTo>
                <a:lnTo>
                  <a:pt x="96806" y="49214"/>
                </a:lnTo>
                <a:lnTo>
                  <a:pt x="95409" y="58648"/>
                </a:lnTo>
                <a:lnTo>
                  <a:pt x="93461" y="103492"/>
                </a:lnTo>
                <a:lnTo>
                  <a:pt x="81015" y="148487"/>
                </a:lnTo>
                <a:lnTo>
                  <a:pt x="64969" y="184813"/>
                </a:lnTo>
                <a:lnTo>
                  <a:pt x="57280" y="189238"/>
                </a:lnTo>
                <a:lnTo>
                  <a:pt x="35567" y="192272"/>
                </a:lnTo>
                <a:lnTo>
                  <a:pt x="26390" y="189977"/>
                </a:lnTo>
                <a:lnTo>
                  <a:pt x="12431" y="179901"/>
                </a:lnTo>
                <a:lnTo>
                  <a:pt x="3404" y="164133"/>
                </a:lnTo>
                <a:lnTo>
                  <a:pt x="10" y="154990"/>
                </a:lnTo>
                <a:lnTo>
                  <a:pt x="0" y="137305"/>
                </a:lnTo>
                <a:lnTo>
                  <a:pt x="8122" y="109697"/>
                </a:lnTo>
                <a:lnTo>
                  <a:pt x="11621" y="105999"/>
                </a:lnTo>
                <a:lnTo>
                  <a:pt x="21154" y="101890"/>
                </a:lnTo>
                <a:lnTo>
                  <a:pt x="36209" y="103827"/>
                </a:lnTo>
                <a:lnTo>
                  <a:pt x="62637" y="114732"/>
                </a:lnTo>
                <a:lnTo>
                  <a:pt x="105346" y="142799"/>
                </a:lnTo>
                <a:lnTo>
                  <a:pt x="144358" y="162653"/>
                </a:lnTo>
                <a:lnTo>
                  <a:pt x="153996" y="163994"/>
                </a:lnTo>
                <a:lnTo>
                  <a:pt x="157554" y="163364"/>
                </a:lnTo>
                <a:lnTo>
                  <a:pt x="165270" y="155137"/>
                </a:lnTo>
                <a:lnTo>
                  <a:pt x="175666" y="134639"/>
                </a:lnTo>
                <a:lnTo>
                  <a:pt x="181334" y="106928"/>
                </a:lnTo>
                <a:lnTo>
                  <a:pt x="181131" y="70025"/>
                </a:lnTo>
                <a:lnTo>
                  <a:pt x="174742" y="23422"/>
                </a:lnTo>
                <a:lnTo>
                  <a:pt x="165148" y="8509"/>
                </a:lnTo>
                <a:lnTo>
                  <a:pt x="158639" y="2557"/>
                </a:lnTo>
                <a:lnTo>
                  <a:pt x="150771" y="0"/>
                </a:lnTo>
                <a:lnTo>
                  <a:pt x="132623" y="922"/>
                </a:lnTo>
                <a:lnTo>
                  <a:pt x="95829" y="26230"/>
                </a:lnTo>
                <a:lnTo>
                  <a:pt x="67132" y="68379"/>
                </a:lnTo>
                <a:lnTo>
                  <a:pt x="50370" y="986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Shape-7314"/>
          <p:cNvSpPr/>
          <p:nvPr>
            <p:custDataLst>
              <p:tags r:id="rId2"/>
            </p:custDataLst>
          </p:nvPr>
        </p:nvSpPr>
        <p:spPr>
          <a:xfrm>
            <a:off x="2851203" y="1756310"/>
            <a:ext cx="241248" cy="288391"/>
          </a:xfrm>
          <a:custGeom>
            <a:avLst/>
            <a:gdLst/>
            <a:ahLst/>
            <a:cxnLst/>
            <a:rect l="0" t="0" r="0" b="0"/>
            <a:pathLst>
              <a:path w="241248" h="288391">
                <a:moveTo>
                  <a:pt x="18997" y="85190"/>
                </a:moveTo>
                <a:lnTo>
                  <a:pt x="18997" y="85190"/>
                </a:lnTo>
                <a:lnTo>
                  <a:pt x="15626" y="85190"/>
                </a:lnTo>
                <a:lnTo>
                  <a:pt x="14633" y="85896"/>
                </a:lnTo>
                <a:lnTo>
                  <a:pt x="13971" y="87071"/>
                </a:lnTo>
                <a:lnTo>
                  <a:pt x="9537" y="104141"/>
                </a:lnTo>
                <a:lnTo>
                  <a:pt x="10596" y="145535"/>
                </a:lnTo>
                <a:lnTo>
                  <a:pt x="7884" y="186953"/>
                </a:lnTo>
                <a:lnTo>
                  <a:pt x="6767" y="232542"/>
                </a:lnTo>
                <a:lnTo>
                  <a:pt x="4509" y="274981"/>
                </a:lnTo>
                <a:lnTo>
                  <a:pt x="1298" y="287004"/>
                </a:lnTo>
                <a:lnTo>
                  <a:pt x="848" y="287466"/>
                </a:lnTo>
                <a:lnTo>
                  <a:pt x="0" y="244292"/>
                </a:lnTo>
                <a:lnTo>
                  <a:pt x="668" y="204847"/>
                </a:lnTo>
                <a:lnTo>
                  <a:pt x="3325" y="173884"/>
                </a:lnTo>
                <a:lnTo>
                  <a:pt x="6857" y="139426"/>
                </a:lnTo>
                <a:lnTo>
                  <a:pt x="10779" y="103651"/>
                </a:lnTo>
                <a:lnTo>
                  <a:pt x="14874" y="68935"/>
                </a:lnTo>
                <a:lnTo>
                  <a:pt x="23252" y="22347"/>
                </a:lnTo>
                <a:lnTo>
                  <a:pt x="29587" y="4638"/>
                </a:lnTo>
                <a:lnTo>
                  <a:pt x="33816" y="0"/>
                </a:lnTo>
                <a:lnTo>
                  <a:pt x="36638" y="1586"/>
                </a:lnTo>
                <a:lnTo>
                  <a:pt x="47351" y="18007"/>
                </a:lnTo>
                <a:lnTo>
                  <a:pt x="65494" y="56684"/>
                </a:lnTo>
                <a:lnTo>
                  <a:pt x="89251" y="98139"/>
                </a:lnTo>
                <a:lnTo>
                  <a:pt x="103608" y="110465"/>
                </a:lnTo>
                <a:lnTo>
                  <a:pt x="118691" y="116885"/>
                </a:lnTo>
                <a:lnTo>
                  <a:pt x="132450" y="117386"/>
                </a:lnTo>
                <a:lnTo>
                  <a:pt x="149383" y="107731"/>
                </a:lnTo>
                <a:lnTo>
                  <a:pt x="167257" y="90975"/>
                </a:lnTo>
                <a:lnTo>
                  <a:pt x="194098" y="49487"/>
                </a:lnTo>
                <a:lnTo>
                  <a:pt x="211128" y="16622"/>
                </a:lnTo>
                <a:lnTo>
                  <a:pt x="211290" y="14078"/>
                </a:lnTo>
                <a:lnTo>
                  <a:pt x="210692" y="12382"/>
                </a:lnTo>
                <a:lnTo>
                  <a:pt x="210294" y="13368"/>
                </a:lnTo>
                <a:lnTo>
                  <a:pt x="210439" y="26280"/>
                </a:lnTo>
                <a:lnTo>
                  <a:pt x="216451" y="65296"/>
                </a:lnTo>
                <a:lnTo>
                  <a:pt x="222376" y="109634"/>
                </a:lnTo>
                <a:lnTo>
                  <a:pt x="226510" y="144737"/>
                </a:lnTo>
                <a:lnTo>
                  <a:pt x="230698" y="181505"/>
                </a:lnTo>
                <a:lnTo>
                  <a:pt x="234912" y="215250"/>
                </a:lnTo>
                <a:lnTo>
                  <a:pt x="239370" y="254489"/>
                </a:lnTo>
                <a:lnTo>
                  <a:pt x="241247" y="2883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1166"/>
          <p:cNvGrpSpPr/>
          <p:nvPr/>
        </p:nvGrpSpPr>
        <p:grpSpPr>
          <a:xfrm>
            <a:off x="5556945" y="904874"/>
            <a:ext cx="577156" cy="412381"/>
            <a:chOff x="5556945" y="904874"/>
            <a:chExt cx="577156" cy="412381"/>
          </a:xfrm>
        </p:grpSpPr>
        <p:sp>
          <p:nvSpPr>
            <p:cNvPr id="48" name="SMARTInkShape-7315"/>
            <p:cNvSpPr/>
            <p:nvPr>
              <p:custDataLst>
                <p:tags r:id="rId136"/>
              </p:custDataLst>
            </p:nvPr>
          </p:nvSpPr>
          <p:spPr>
            <a:xfrm>
              <a:off x="5873748" y="995063"/>
              <a:ext cx="260353" cy="318037"/>
            </a:xfrm>
            <a:custGeom>
              <a:avLst/>
              <a:gdLst/>
              <a:ahLst/>
              <a:cxnLst/>
              <a:rect l="0" t="0" r="0" b="0"/>
              <a:pathLst>
                <a:path w="260353" h="318037">
                  <a:moveTo>
                    <a:pt x="120652" y="84437"/>
                  </a:moveTo>
                  <a:lnTo>
                    <a:pt x="120652" y="84437"/>
                  </a:lnTo>
                  <a:lnTo>
                    <a:pt x="102976" y="55826"/>
                  </a:lnTo>
                  <a:lnTo>
                    <a:pt x="93040" y="50554"/>
                  </a:lnTo>
                  <a:lnTo>
                    <a:pt x="87428" y="49148"/>
                  </a:lnTo>
                  <a:lnTo>
                    <a:pt x="73665" y="53231"/>
                  </a:lnTo>
                  <a:lnTo>
                    <a:pt x="66044" y="57283"/>
                  </a:lnTo>
                  <a:lnTo>
                    <a:pt x="41834" y="83212"/>
                  </a:lnTo>
                  <a:lnTo>
                    <a:pt x="20157" y="124447"/>
                  </a:lnTo>
                  <a:lnTo>
                    <a:pt x="8724" y="159840"/>
                  </a:lnTo>
                  <a:lnTo>
                    <a:pt x="1058" y="198383"/>
                  </a:lnTo>
                  <a:lnTo>
                    <a:pt x="0" y="236679"/>
                  </a:lnTo>
                  <a:lnTo>
                    <a:pt x="6743" y="283827"/>
                  </a:lnTo>
                  <a:lnTo>
                    <a:pt x="17677" y="311124"/>
                  </a:lnTo>
                  <a:lnTo>
                    <a:pt x="22369" y="315290"/>
                  </a:lnTo>
                  <a:lnTo>
                    <a:pt x="27614" y="317361"/>
                  </a:lnTo>
                  <a:lnTo>
                    <a:pt x="33226" y="318036"/>
                  </a:lnTo>
                  <a:lnTo>
                    <a:pt x="50752" y="309379"/>
                  </a:lnTo>
                  <a:lnTo>
                    <a:pt x="86299" y="280909"/>
                  </a:lnTo>
                  <a:lnTo>
                    <a:pt x="111733" y="253602"/>
                  </a:lnTo>
                  <a:lnTo>
                    <a:pt x="132445" y="220299"/>
                  </a:lnTo>
                  <a:lnTo>
                    <a:pt x="151058" y="178687"/>
                  </a:lnTo>
                  <a:lnTo>
                    <a:pt x="165916" y="133381"/>
                  </a:lnTo>
                  <a:lnTo>
                    <a:pt x="172519" y="89727"/>
                  </a:lnTo>
                  <a:lnTo>
                    <a:pt x="169809" y="54333"/>
                  </a:lnTo>
                  <a:lnTo>
                    <a:pt x="166123" y="38967"/>
                  </a:lnTo>
                  <a:lnTo>
                    <a:pt x="152621" y="18132"/>
                  </a:lnTo>
                  <a:lnTo>
                    <a:pt x="144082" y="10600"/>
                  </a:lnTo>
                  <a:lnTo>
                    <a:pt x="123304" y="2232"/>
                  </a:lnTo>
                  <a:lnTo>
                    <a:pt x="111837" y="0"/>
                  </a:lnTo>
                  <a:lnTo>
                    <a:pt x="89688" y="5047"/>
                  </a:lnTo>
                  <a:lnTo>
                    <a:pt x="68790" y="17402"/>
                  </a:lnTo>
                  <a:lnTo>
                    <a:pt x="50095" y="34653"/>
                  </a:lnTo>
                  <a:lnTo>
                    <a:pt x="39905" y="55961"/>
                  </a:lnTo>
                  <a:lnTo>
                    <a:pt x="37187" y="67570"/>
                  </a:lnTo>
                  <a:lnTo>
                    <a:pt x="37492" y="77425"/>
                  </a:lnTo>
                  <a:lnTo>
                    <a:pt x="43475" y="94021"/>
                  </a:lnTo>
                  <a:lnTo>
                    <a:pt x="58834" y="106571"/>
                  </a:lnTo>
                  <a:lnTo>
                    <a:pt x="68857" y="111893"/>
                  </a:lnTo>
                  <a:lnTo>
                    <a:pt x="98807" y="117806"/>
                  </a:lnTo>
                  <a:lnTo>
                    <a:pt x="135638" y="119729"/>
                  </a:lnTo>
                  <a:lnTo>
                    <a:pt x="175525" y="118231"/>
                  </a:lnTo>
                  <a:lnTo>
                    <a:pt x="211127" y="117096"/>
                  </a:lnTo>
                  <a:lnTo>
                    <a:pt x="260352" y="116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316"/>
            <p:cNvSpPr/>
            <p:nvPr>
              <p:custDataLst>
                <p:tags r:id="rId137"/>
              </p:custDataLst>
            </p:nvPr>
          </p:nvSpPr>
          <p:spPr>
            <a:xfrm>
              <a:off x="5556945" y="904874"/>
              <a:ext cx="259656" cy="412381"/>
            </a:xfrm>
            <a:custGeom>
              <a:avLst/>
              <a:gdLst/>
              <a:ahLst/>
              <a:cxnLst/>
              <a:rect l="0" t="0" r="0" b="0"/>
              <a:pathLst>
                <a:path w="259656" h="412381">
                  <a:moveTo>
                    <a:pt x="119955" y="320676"/>
                  </a:moveTo>
                  <a:lnTo>
                    <a:pt x="119955" y="320676"/>
                  </a:lnTo>
                  <a:lnTo>
                    <a:pt x="125024" y="314901"/>
                  </a:lnTo>
                  <a:lnTo>
                    <a:pt x="128793" y="308467"/>
                  </a:lnTo>
                  <a:lnTo>
                    <a:pt x="129375" y="304775"/>
                  </a:lnTo>
                  <a:lnTo>
                    <a:pt x="126849" y="281179"/>
                  </a:lnTo>
                  <a:lnTo>
                    <a:pt x="120902" y="269255"/>
                  </a:lnTo>
                  <a:lnTo>
                    <a:pt x="116353" y="263112"/>
                  </a:lnTo>
                  <a:lnTo>
                    <a:pt x="101891" y="254405"/>
                  </a:lnTo>
                  <a:lnTo>
                    <a:pt x="93095" y="251095"/>
                  </a:lnTo>
                  <a:lnTo>
                    <a:pt x="72035" y="253062"/>
                  </a:lnTo>
                  <a:lnTo>
                    <a:pt x="49268" y="262403"/>
                  </a:lnTo>
                  <a:lnTo>
                    <a:pt x="27390" y="278314"/>
                  </a:lnTo>
                  <a:lnTo>
                    <a:pt x="11552" y="300908"/>
                  </a:lnTo>
                  <a:lnTo>
                    <a:pt x="1926" y="327412"/>
                  </a:lnTo>
                  <a:lnTo>
                    <a:pt x="0" y="355655"/>
                  </a:lnTo>
                  <a:lnTo>
                    <a:pt x="9021" y="380907"/>
                  </a:lnTo>
                  <a:lnTo>
                    <a:pt x="16366" y="392580"/>
                  </a:lnTo>
                  <a:lnTo>
                    <a:pt x="39578" y="407431"/>
                  </a:lnTo>
                  <a:lnTo>
                    <a:pt x="53670" y="412380"/>
                  </a:lnTo>
                  <a:lnTo>
                    <a:pt x="84380" y="410352"/>
                  </a:lnTo>
                  <a:lnTo>
                    <a:pt x="100472" y="405860"/>
                  </a:lnTo>
                  <a:lnTo>
                    <a:pt x="133403" y="383935"/>
                  </a:lnTo>
                  <a:lnTo>
                    <a:pt x="163326" y="352319"/>
                  </a:lnTo>
                  <a:lnTo>
                    <a:pt x="183681" y="314749"/>
                  </a:lnTo>
                  <a:lnTo>
                    <a:pt x="190662" y="290619"/>
                  </a:lnTo>
                  <a:lnTo>
                    <a:pt x="196020" y="263244"/>
                  </a:lnTo>
                  <a:lnTo>
                    <a:pt x="200299" y="233704"/>
                  </a:lnTo>
                  <a:lnTo>
                    <a:pt x="203856" y="202017"/>
                  </a:lnTo>
                  <a:lnTo>
                    <a:pt x="206933" y="168898"/>
                  </a:lnTo>
                  <a:lnTo>
                    <a:pt x="209691" y="134824"/>
                  </a:lnTo>
                  <a:lnTo>
                    <a:pt x="210117" y="105052"/>
                  </a:lnTo>
                  <a:lnTo>
                    <a:pt x="208991" y="78149"/>
                  </a:lnTo>
                  <a:lnTo>
                    <a:pt x="203977" y="35086"/>
                  </a:lnTo>
                  <a:lnTo>
                    <a:pt x="197044" y="11244"/>
                  </a:lnTo>
                  <a:lnTo>
                    <a:pt x="192514" y="5027"/>
                  </a:lnTo>
                  <a:lnTo>
                    <a:pt x="187378" y="1588"/>
                  </a:lnTo>
                  <a:lnTo>
                    <a:pt x="181836" y="0"/>
                  </a:lnTo>
                  <a:lnTo>
                    <a:pt x="176026" y="3881"/>
                  </a:lnTo>
                  <a:lnTo>
                    <a:pt x="163926" y="21363"/>
                  </a:lnTo>
                  <a:lnTo>
                    <a:pt x="151492" y="55004"/>
                  </a:lnTo>
                  <a:lnTo>
                    <a:pt x="141733" y="99588"/>
                  </a:lnTo>
                  <a:lnTo>
                    <a:pt x="140118" y="125306"/>
                  </a:lnTo>
                  <a:lnTo>
                    <a:pt x="139747" y="152330"/>
                  </a:lnTo>
                  <a:lnTo>
                    <a:pt x="141616" y="179517"/>
                  </a:lnTo>
                  <a:lnTo>
                    <a:pt x="144979" y="206815"/>
                  </a:lnTo>
                  <a:lnTo>
                    <a:pt x="149337" y="234185"/>
                  </a:lnTo>
                  <a:lnTo>
                    <a:pt x="154360" y="259488"/>
                  </a:lnTo>
                  <a:lnTo>
                    <a:pt x="165585" y="306416"/>
                  </a:lnTo>
                  <a:lnTo>
                    <a:pt x="179511" y="345148"/>
                  </a:lnTo>
                  <a:lnTo>
                    <a:pt x="203218" y="387194"/>
                  </a:lnTo>
                  <a:lnTo>
                    <a:pt x="211447" y="396771"/>
                  </a:lnTo>
                  <a:lnTo>
                    <a:pt x="220461" y="402451"/>
                  </a:lnTo>
                  <a:lnTo>
                    <a:pt x="259655" y="409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167"/>
          <p:cNvGrpSpPr/>
          <p:nvPr/>
        </p:nvGrpSpPr>
        <p:grpSpPr>
          <a:xfrm>
            <a:off x="3292245" y="881567"/>
            <a:ext cx="1999640" cy="572110"/>
            <a:chOff x="3292245" y="881567"/>
            <a:chExt cx="1999640" cy="572110"/>
          </a:xfrm>
        </p:grpSpPr>
        <p:sp>
          <p:nvSpPr>
            <p:cNvPr id="51" name="SMARTInkShape-7317"/>
            <p:cNvSpPr/>
            <p:nvPr>
              <p:custDataLst>
                <p:tags r:id="rId127"/>
              </p:custDataLst>
            </p:nvPr>
          </p:nvSpPr>
          <p:spPr>
            <a:xfrm>
              <a:off x="4279276" y="964556"/>
              <a:ext cx="178425" cy="370284"/>
            </a:xfrm>
            <a:custGeom>
              <a:avLst/>
              <a:gdLst/>
              <a:ahLst/>
              <a:cxnLst/>
              <a:rect l="0" t="0" r="0" b="0"/>
              <a:pathLst>
                <a:path w="178425" h="370284">
                  <a:moveTo>
                    <a:pt x="133974" y="26044"/>
                  </a:moveTo>
                  <a:lnTo>
                    <a:pt x="133974" y="26044"/>
                  </a:lnTo>
                  <a:lnTo>
                    <a:pt x="119668" y="2900"/>
                  </a:lnTo>
                  <a:lnTo>
                    <a:pt x="116676" y="737"/>
                  </a:lnTo>
                  <a:lnTo>
                    <a:pt x="113270" y="0"/>
                  </a:lnTo>
                  <a:lnTo>
                    <a:pt x="109588" y="215"/>
                  </a:lnTo>
                  <a:lnTo>
                    <a:pt x="90922" y="17372"/>
                  </a:lnTo>
                  <a:lnTo>
                    <a:pt x="64146" y="58282"/>
                  </a:lnTo>
                  <a:lnTo>
                    <a:pt x="44143" y="100109"/>
                  </a:lnTo>
                  <a:lnTo>
                    <a:pt x="33870" y="124104"/>
                  </a:lnTo>
                  <a:lnTo>
                    <a:pt x="24199" y="149273"/>
                  </a:lnTo>
                  <a:lnTo>
                    <a:pt x="14929" y="175224"/>
                  </a:lnTo>
                  <a:lnTo>
                    <a:pt x="5928" y="201698"/>
                  </a:lnTo>
                  <a:lnTo>
                    <a:pt x="1338" y="226402"/>
                  </a:lnTo>
                  <a:lnTo>
                    <a:pt x="0" y="272666"/>
                  </a:lnTo>
                  <a:lnTo>
                    <a:pt x="7873" y="309220"/>
                  </a:lnTo>
                  <a:lnTo>
                    <a:pt x="22190" y="337461"/>
                  </a:lnTo>
                  <a:lnTo>
                    <a:pt x="42664" y="357068"/>
                  </a:lnTo>
                  <a:lnTo>
                    <a:pt x="69638" y="367194"/>
                  </a:lnTo>
                  <a:lnTo>
                    <a:pt x="101853" y="370283"/>
                  </a:lnTo>
                  <a:lnTo>
                    <a:pt x="139690" y="366952"/>
                  </a:lnTo>
                  <a:lnTo>
                    <a:pt x="178424" y="36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318"/>
            <p:cNvSpPr/>
            <p:nvPr>
              <p:custDataLst>
                <p:tags r:id="rId128"/>
              </p:custDataLst>
            </p:nvPr>
          </p:nvSpPr>
          <p:spPr>
            <a:xfrm>
              <a:off x="4854381" y="935117"/>
              <a:ext cx="28770" cy="518560"/>
            </a:xfrm>
            <a:custGeom>
              <a:avLst/>
              <a:gdLst/>
              <a:ahLst/>
              <a:cxnLst/>
              <a:rect l="0" t="0" r="0" b="0"/>
              <a:pathLst>
                <a:path w="28770" h="518560">
                  <a:moveTo>
                    <a:pt x="16069" y="23733"/>
                  </a:moveTo>
                  <a:lnTo>
                    <a:pt x="16069" y="23733"/>
                  </a:lnTo>
                  <a:lnTo>
                    <a:pt x="15363" y="9935"/>
                  </a:lnTo>
                  <a:lnTo>
                    <a:pt x="10602" y="0"/>
                  </a:lnTo>
                  <a:lnTo>
                    <a:pt x="9602" y="856"/>
                  </a:lnTo>
                  <a:lnTo>
                    <a:pt x="6609" y="5569"/>
                  </a:lnTo>
                  <a:lnTo>
                    <a:pt x="4009" y="43193"/>
                  </a:lnTo>
                  <a:lnTo>
                    <a:pt x="3653" y="77067"/>
                  </a:lnTo>
                  <a:lnTo>
                    <a:pt x="3496" y="121285"/>
                  </a:lnTo>
                  <a:lnTo>
                    <a:pt x="3453" y="145918"/>
                  </a:lnTo>
                  <a:lnTo>
                    <a:pt x="3425" y="174334"/>
                  </a:lnTo>
                  <a:lnTo>
                    <a:pt x="3405" y="205273"/>
                  </a:lnTo>
                  <a:lnTo>
                    <a:pt x="3393" y="237893"/>
                  </a:lnTo>
                  <a:lnTo>
                    <a:pt x="3385" y="270223"/>
                  </a:lnTo>
                  <a:lnTo>
                    <a:pt x="3379" y="302360"/>
                  </a:lnTo>
                  <a:lnTo>
                    <a:pt x="3376" y="334367"/>
                  </a:lnTo>
                  <a:lnTo>
                    <a:pt x="2667" y="364172"/>
                  </a:lnTo>
                  <a:lnTo>
                    <a:pt x="1490" y="392509"/>
                  </a:lnTo>
                  <a:lnTo>
                    <a:pt x="0" y="419867"/>
                  </a:lnTo>
                  <a:lnTo>
                    <a:pt x="225" y="463435"/>
                  </a:lnTo>
                  <a:lnTo>
                    <a:pt x="2437" y="506322"/>
                  </a:lnTo>
                  <a:lnTo>
                    <a:pt x="2748" y="514793"/>
                  </a:lnTo>
                  <a:lnTo>
                    <a:pt x="5777" y="518323"/>
                  </a:lnTo>
                  <a:lnTo>
                    <a:pt x="10619" y="518559"/>
                  </a:lnTo>
                  <a:lnTo>
                    <a:pt x="28769" y="512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319"/>
            <p:cNvSpPr/>
            <p:nvPr>
              <p:custDataLst>
                <p:tags r:id="rId129"/>
              </p:custDataLst>
            </p:nvPr>
          </p:nvSpPr>
          <p:spPr>
            <a:xfrm>
              <a:off x="3992330" y="1155700"/>
              <a:ext cx="192321" cy="82551"/>
            </a:xfrm>
            <a:custGeom>
              <a:avLst/>
              <a:gdLst/>
              <a:ahLst/>
              <a:cxnLst/>
              <a:rect l="0" t="0" r="0" b="0"/>
              <a:pathLst>
                <a:path w="192321" h="82551">
                  <a:moveTo>
                    <a:pt x="8170" y="82550"/>
                  </a:moveTo>
                  <a:lnTo>
                    <a:pt x="8170" y="82550"/>
                  </a:lnTo>
                  <a:lnTo>
                    <a:pt x="1428" y="79179"/>
                  </a:lnTo>
                  <a:lnTo>
                    <a:pt x="147" y="77480"/>
                  </a:lnTo>
                  <a:lnTo>
                    <a:pt x="0" y="75643"/>
                  </a:lnTo>
                  <a:lnTo>
                    <a:pt x="606" y="73712"/>
                  </a:lnTo>
                  <a:lnTo>
                    <a:pt x="43809" y="45770"/>
                  </a:lnTo>
                  <a:lnTo>
                    <a:pt x="74574" y="32337"/>
                  </a:lnTo>
                  <a:lnTo>
                    <a:pt x="111766" y="20016"/>
                  </a:lnTo>
                  <a:lnTo>
                    <a:pt x="151815" y="9837"/>
                  </a:lnTo>
                  <a:lnTo>
                    <a:pt x="192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320"/>
            <p:cNvSpPr/>
            <p:nvPr>
              <p:custDataLst>
                <p:tags r:id="rId130"/>
              </p:custDataLst>
            </p:nvPr>
          </p:nvSpPr>
          <p:spPr>
            <a:xfrm>
              <a:off x="4053396" y="881567"/>
              <a:ext cx="118555" cy="477334"/>
            </a:xfrm>
            <a:custGeom>
              <a:avLst/>
              <a:gdLst/>
              <a:ahLst/>
              <a:cxnLst/>
              <a:rect l="0" t="0" r="0" b="0"/>
              <a:pathLst>
                <a:path w="118555" h="477334">
                  <a:moveTo>
                    <a:pt x="118554" y="26483"/>
                  </a:moveTo>
                  <a:lnTo>
                    <a:pt x="118554" y="26483"/>
                  </a:lnTo>
                  <a:lnTo>
                    <a:pt x="115183" y="19741"/>
                  </a:lnTo>
                  <a:lnTo>
                    <a:pt x="102974" y="8806"/>
                  </a:lnTo>
                  <a:lnTo>
                    <a:pt x="85951" y="0"/>
                  </a:lnTo>
                  <a:lnTo>
                    <a:pt x="71843" y="837"/>
                  </a:lnTo>
                  <a:lnTo>
                    <a:pt x="64131" y="3036"/>
                  </a:lnTo>
                  <a:lnTo>
                    <a:pt x="39791" y="22985"/>
                  </a:lnTo>
                  <a:lnTo>
                    <a:pt x="18076" y="64723"/>
                  </a:lnTo>
                  <a:lnTo>
                    <a:pt x="8515" y="102980"/>
                  </a:lnTo>
                  <a:lnTo>
                    <a:pt x="2620" y="146559"/>
                  </a:lnTo>
                  <a:lnTo>
                    <a:pt x="0" y="194150"/>
                  </a:lnTo>
                  <a:lnTo>
                    <a:pt x="717" y="241642"/>
                  </a:lnTo>
                  <a:lnTo>
                    <a:pt x="3388" y="288620"/>
                  </a:lnTo>
                  <a:lnTo>
                    <a:pt x="6926" y="335370"/>
                  </a:lnTo>
                  <a:lnTo>
                    <a:pt x="12732" y="378255"/>
                  </a:lnTo>
                  <a:lnTo>
                    <a:pt x="19311" y="415659"/>
                  </a:lnTo>
                  <a:lnTo>
                    <a:pt x="29283" y="460891"/>
                  </a:lnTo>
                  <a:lnTo>
                    <a:pt x="36004" y="47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321"/>
            <p:cNvSpPr/>
            <p:nvPr>
              <p:custDataLst>
                <p:tags r:id="rId131"/>
              </p:custDataLst>
            </p:nvPr>
          </p:nvSpPr>
          <p:spPr>
            <a:xfrm>
              <a:off x="3292245" y="1019390"/>
              <a:ext cx="352656" cy="306277"/>
            </a:xfrm>
            <a:custGeom>
              <a:avLst/>
              <a:gdLst/>
              <a:ahLst/>
              <a:cxnLst/>
              <a:rect l="0" t="0" r="0" b="0"/>
              <a:pathLst>
                <a:path w="352656" h="306277">
                  <a:moveTo>
                    <a:pt x="111355" y="22010"/>
                  </a:moveTo>
                  <a:lnTo>
                    <a:pt x="111355" y="22010"/>
                  </a:lnTo>
                  <a:lnTo>
                    <a:pt x="111355" y="4366"/>
                  </a:lnTo>
                  <a:lnTo>
                    <a:pt x="104613" y="5"/>
                  </a:lnTo>
                  <a:lnTo>
                    <a:pt x="95659" y="0"/>
                  </a:lnTo>
                  <a:lnTo>
                    <a:pt x="65921" y="9117"/>
                  </a:lnTo>
                  <a:lnTo>
                    <a:pt x="50240" y="22160"/>
                  </a:lnTo>
                  <a:lnTo>
                    <a:pt x="19555" y="62648"/>
                  </a:lnTo>
                  <a:lnTo>
                    <a:pt x="4819" y="105704"/>
                  </a:lnTo>
                  <a:lnTo>
                    <a:pt x="506" y="139641"/>
                  </a:lnTo>
                  <a:lnTo>
                    <a:pt x="0" y="174479"/>
                  </a:lnTo>
                  <a:lnTo>
                    <a:pt x="8354" y="221860"/>
                  </a:lnTo>
                  <a:lnTo>
                    <a:pt x="23921" y="265061"/>
                  </a:lnTo>
                  <a:lnTo>
                    <a:pt x="35807" y="286901"/>
                  </a:lnTo>
                  <a:lnTo>
                    <a:pt x="50026" y="300371"/>
                  </a:lnTo>
                  <a:lnTo>
                    <a:pt x="57769" y="304951"/>
                  </a:lnTo>
                  <a:lnTo>
                    <a:pt x="75780" y="306276"/>
                  </a:lnTo>
                  <a:lnTo>
                    <a:pt x="85521" y="304654"/>
                  </a:lnTo>
                  <a:lnTo>
                    <a:pt x="119458" y="285516"/>
                  </a:lnTo>
                  <a:lnTo>
                    <a:pt x="156324" y="250761"/>
                  </a:lnTo>
                  <a:lnTo>
                    <a:pt x="190688" y="212555"/>
                  </a:lnTo>
                  <a:lnTo>
                    <a:pt x="213099" y="174423"/>
                  </a:lnTo>
                  <a:lnTo>
                    <a:pt x="221935" y="136314"/>
                  </a:lnTo>
                  <a:lnTo>
                    <a:pt x="217811" y="91469"/>
                  </a:lnTo>
                  <a:lnTo>
                    <a:pt x="204281" y="49176"/>
                  </a:lnTo>
                  <a:lnTo>
                    <a:pt x="183495" y="19946"/>
                  </a:lnTo>
                  <a:lnTo>
                    <a:pt x="165760" y="8628"/>
                  </a:lnTo>
                  <a:lnTo>
                    <a:pt x="145413" y="2657"/>
                  </a:lnTo>
                  <a:lnTo>
                    <a:pt x="122258" y="2355"/>
                  </a:lnTo>
                  <a:lnTo>
                    <a:pt x="88794" y="12894"/>
                  </a:lnTo>
                  <a:lnTo>
                    <a:pt x="63278" y="32793"/>
                  </a:lnTo>
                  <a:lnTo>
                    <a:pt x="49054" y="56563"/>
                  </a:lnTo>
                  <a:lnTo>
                    <a:pt x="48623" y="73115"/>
                  </a:lnTo>
                  <a:lnTo>
                    <a:pt x="50484" y="81480"/>
                  </a:lnTo>
                  <a:lnTo>
                    <a:pt x="60077" y="94537"/>
                  </a:lnTo>
                  <a:lnTo>
                    <a:pt x="66586" y="99995"/>
                  </a:lnTo>
                  <a:lnTo>
                    <a:pt x="95974" y="111047"/>
                  </a:lnTo>
                  <a:lnTo>
                    <a:pt x="138234" y="115419"/>
                  </a:lnTo>
                  <a:lnTo>
                    <a:pt x="173866" y="112679"/>
                  </a:lnTo>
                  <a:lnTo>
                    <a:pt x="213221" y="107463"/>
                  </a:lnTo>
                  <a:lnTo>
                    <a:pt x="254230" y="102793"/>
                  </a:lnTo>
                  <a:lnTo>
                    <a:pt x="294094" y="100247"/>
                  </a:lnTo>
                  <a:lnTo>
                    <a:pt x="352655" y="98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322"/>
            <p:cNvSpPr/>
            <p:nvPr>
              <p:custDataLst>
                <p:tags r:id="rId132"/>
              </p:custDataLst>
            </p:nvPr>
          </p:nvSpPr>
          <p:spPr>
            <a:xfrm>
              <a:off x="3765550" y="1191312"/>
              <a:ext cx="69851" cy="8839"/>
            </a:xfrm>
            <a:custGeom>
              <a:avLst/>
              <a:gdLst/>
              <a:ahLst/>
              <a:cxnLst/>
              <a:rect l="0" t="0" r="0" b="0"/>
              <a:pathLst>
                <a:path w="69851" h="8839">
                  <a:moveTo>
                    <a:pt x="0" y="8838"/>
                  </a:moveTo>
                  <a:lnTo>
                    <a:pt x="0" y="8838"/>
                  </a:lnTo>
                  <a:lnTo>
                    <a:pt x="3371" y="5467"/>
                  </a:lnTo>
                  <a:lnTo>
                    <a:pt x="25693" y="0"/>
                  </a:lnTo>
                  <a:lnTo>
                    <a:pt x="69850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323"/>
            <p:cNvSpPr/>
            <p:nvPr>
              <p:custDataLst>
                <p:tags r:id="rId133"/>
              </p:custDataLst>
            </p:nvPr>
          </p:nvSpPr>
          <p:spPr>
            <a:xfrm>
              <a:off x="4998831" y="1016258"/>
              <a:ext cx="118964" cy="317338"/>
            </a:xfrm>
            <a:custGeom>
              <a:avLst/>
              <a:gdLst/>
              <a:ahLst/>
              <a:cxnLst/>
              <a:rect l="0" t="0" r="0" b="0"/>
              <a:pathLst>
                <a:path w="118964" h="317338">
                  <a:moveTo>
                    <a:pt x="30369" y="63242"/>
                  </a:moveTo>
                  <a:lnTo>
                    <a:pt x="30369" y="63242"/>
                  </a:lnTo>
                  <a:lnTo>
                    <a:pt x="26998" y="56500"/>
                  </a:lnTo>
                  <a:lnTo>
                    <a:pt x="25300" y="55925"/>
                  </a:lnTo>
                  <a:lnTo>
                    <a:pt x="23461" y="56953"/>
                  </a:lnTo>
                  <a:lnTo>
                    <a:pt x="21530" y="59049"/>
                  </a:lnTo>
                  <a:lnTo>
                    <a:pt x="18431" y="99312"/>
                  </a:lnTo>
                  <a:lnTo>
                    <a:pt x="18008" y="131484"/>
                  </a:lnTo>
                  <a:lnTo>
                    <a:pt x="17820" y="168831"/>
                  </a:lnTo>
                  <a:lnTo>
                    <a:pt x="17030" y="208243"/>
                  </a:lnTo>
                  <a:lnTo>
                    <a:pt x="14328" y="246926"/>
                  </a:lnTo>
                  <a:lnTo>
                    <a:pt x="8839" y="294291"/>
                  </a:lnTo>
                  <a:lnTo>
                    <a:pt x="6115" y="314910"/>
                  </a:lnTo>
                  <a:lnTo>
                    <a:pt x="5028" y="314276"/>
                  </a:lnTo>
                  <a:lnTo>
                    <a:pt x="1937" y="304165"/>
                  </a:lnTo>
                  <a:lnTo>
                    <a:pt x="2973" y="265154"/>
                  </a:lnTo>
                  <a:lnTo>
                    <a:pt x="5964" y="221890"/>
                  </a:lnTo>
                  <a:lnTo>
                    <a:pt x="7749" y="196524"/>
                  </a:lnTo>
                  <a:lnTo>
                    <a:pt x="10350" y="169736"/>
                  </a:lnTo>
                  <a:lnTo>
                    <a:pt x="13494" y="141999"/>
                  </a:lnTo>
                  <a:lnTo>
                    <a:pt x="17004" y="113630"/>
                  </a:lnTo>
                  <a:lnTo>
                    <a:pt x="24664" y="67057"/>
                  </a:lnTo>
                  <a:lnTo>
                    <a:pt x="33478" y="31071"/>
                  </a:lnTo>
                  <a:lnTo>
                    <a:pt x="44451" y="8021"/>
                  </a:lnTo>
                  <a:lnTo>
                    <a:pt x="51046" y="2439"/>
                  </a:lnTo>
                  <a:lnTo>
                    <a:pt x="58265" y="129"/>
                  </a:lnTo>
                  <a:lnTo>
                    <a:pt x="65899" y="0"/>
                  </a:lnTo>
                  <a:lnTo>
                    <a:pt x="73106" y="4147"/>
                  </a:lnTo>
                  <a:lnTo>
                    <a:pt x="86757" y="20044"/>
                  </a:lnTo>
                  <a:lnTo>
                    <a:pt x="106343" y="66279"/>
                  </a:lnTo>
                  <a:lnTo>
                    <a:pt x="115406" y="108336"/>
                  </a:lnTo>
                  <a:lnTo>
                    <a:pt x="118963" y="153839"/>
                  </a:lnTo>
                  <a:lnTo>
                    <a:pt x="113488" y="197581"/>
                  </a:lnTo>
                  <a:lnTo>
                    <a:pt x="98355" y="236778"/>
                  </a:lnTo>
                  <a:lnTo>
                    <a:pt x="77518" y="270191"/>
                  </a:lnTo>
                  <a:lnTo>
                    <a:pt x="42693" y="302752"/>
                  </a:lnTo>
                  <a:lnTo>
                    <a:pt x="12539" y="316398"/>
                  </a:lnTo>
                  <a:lnTo>
                    <a:pt x="1749" y="317337"/>
                  </a:lnTo>
                  <a:lnTo>
                    <a:pt x="0" y="313072"/>
                  </a:lnTo>
                  <a:lnTo>
                    <a:pt x="4969" y="279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324"/>
            <p:cNvSpPr/>
            <p:nvPr>
              <p:custDataLst>
                <p:tags r:id="rId134"/>
              </p:custDataLst>
            </p:nvPr>
          </p:nvSpPr>
          <p:spPr>
            <a:xfrm>
              <a:off x="4537964" y="1042961"/>
              <a:ext cx="275337" cy="249491"/>
            </a:xfrm>
            <a:custGeom>
              <a:avLst/>
              <a:gdLst/>
              <a:ahLst/>
              <a:cxnLst/>
              <a:rect l="0" t="0" r="0" b="0"/>
              <a:pathLst>
                <a:path w="275337" h="249491">
                  <a:moveTo>
                    <a:pt x="103886" y="30189"/>
                  </a:moveTo>
                  <a:lnTo>
                    <a:pt x="103886" y="30189"/>
                  </a:lnTo>
                  <a:lnTo>
                    <a:pt x="100515" y="30189"/>
                  </a:lnTo>
                  <a:lnTo>
                    <a:pt x="96978" y="26426"/>
                  </a:lnTo>
                  <a:lnTo>
                    <a:pt x="93760" y="20050"/>
                  </a:lnTo>
                  <a:lnTo>
                    <a:pt x="92330" y="12512"/>
                  </a:lnTo>
                  <a:lnTo>
                    <a:pt x="90537" y="9232"/>
                  </a:lnTo>
                  <a:lnTo>
                    <a:pt x="84783" y="3706"/>
                  </a:lnTo>
                  <a:lnTo>
                    <a:pt x="77522" y="780"/>
                  </a:lnTo>
                  <a:lnTo>
                    <a:pt x="73610" y="0"/>
                  </a:lnTo>
                  <a:lnTo>
                    <a:pt x="61737" y="6658"/>
                  </a:lnTo>
                  <a:lnTo>
                    <a:pt x="39186" y="30037"/>
                  </a:lnTo>
                  <a:lnTo>
                    <a:pt x="16512" y="69420"/>
                  </a:lnTo>
                  <a:lnTo>
                    <a:pt x="5081" y="102658"/>
                  </a:lnTo>
                  <a:lnTo>
                    <a:pt x="0" y="136246"/>
                  </a:lnTo>
                  <a:lnTo>
                    <a:pt x="1505" y="169988"/>
                  </a:lnTo>
                  <a:lnTo>
                    <a:pt x="8290" y="200978"/>
                  </a:lnTo>
                  <a:lnTo>
                    <a:pt x="20711" y="224158"/>
                  </a:lnTo>
                  <a:lnTo>
                    <a:pt x="39403" y="240105"/>
                  </a:lnTo>
                  <a:lnTo>
                    <a:pt x="50314" y="246333"/>
                  </a:lnTo>
                  <a:lnTo>
                    <a:pt x="73725" y="249490"/>
                  </a:lnTo>
                  <a:lnTo>
                    <a:pt x="97537" y="244778"/>
                  </a:lnTo>
                  <a:lnTo>
                    <a:pt x="119879" y="233277"/>
                  </a:lnTo>
                  <a:lnTo>
                    <a:pt x="148920" y="200822"/>
                  </a:lnTo>
                  <a:lnTo>
                    <a:pt x="159179" y="172113"/>
                  </a:lnTo>
                  <a:lnTo>
                    <a:pt x="161622" y="139127"/>
                  </a:lnTo>
                  <a:lnTo>
                    <a:pt x="155652" y="100949"/>
                  </a:lnTo>
                  <a:lnTo>
                    <a:pt x="142180" y="69869"/>
                  </a:lnTo>
                  <a:lnTo>
                    <a:pt x="133649" y="56643"/>
                  </a:lnTo>
                  <a:lnTo>
                    <a:pt x="111000" y="38183"/>
                  </a:lnTo>
                  <a:lnTo>
                    <a:pt x="85175" y="27392"/>
                  </a:lnTo>
                  <a:lnTo>
                    <a:pt x="59586" y="24948"/>
                  </a:lnTo>
                  <a:lnTo>
                    <a:pt x="24751" y="34280"/>
                  </a:lnTo>
                  <a:lnTo>
                    <a:pt x="17968" y="39972"/>
                  </a:lnTo>
                  <a:lnTo>
                    <a:pt x="14152" y="46589"/>
                  </a:lnTo>
                  <a:lnTo>
                    <a:pt x="12313" y="53822"/>
                  </a:lnTo>
                  <a:lnTo>
                    <a:pt x="13204" y="60761"/>
                  </a:lnTo>
                  <a:lnTo>
                    <a:pt x="19838" y="74115"/>
                  </a:lnTo>
                  <a:lnTo>
                    <a:pt x="37368" y="85225"/>
                  </a:lnTo>
                  <a:lnTo>
                    <a:pt x="78767" y="97531"/>
                  </a:lnTo>
                  <a:lnTo>
                    <a:pt x="113183" y="101041"/>
                  </a:lnTo>
                  <a:lnTo>
                    <a:pt x="149646" y="97897"/>
                  </a:lnTo>
                  <a:lnTo>
                    <a:pt x="183256" y="91796"/>
                  </a:lnTo>
                  <a:lnTo>
                    <a:pt x="229943" y="78547"/>
                  </a:lnTo>
                  <a:lnTo>
                    <a:pt x="275336" y="61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325"/>
            <p:cNvSpPr/>
            <p:nvPr>
              <p:custDataLst>
                <p:tags r:id="rId135"/>
              </p:custDataLst>
            </p:nvPr>
          </p:nvSpPr>
          <p:spPr>
            <a:xfrm>
              <a:off x="5194300" y="939800"/>
              <a:ext cx="97585" cy="419101"/>
            </a:xfrm>
            <a:custGeom>
              <a:avLst/>
              <a:gdLst/>
              <a:ahLst/>
              <a:cxnLst/>
              <a:rect l="0" t="0" r="0" b="0"/>
              <a:pathLst>
                <a:path w="97585" h="419101">
                  <a:moveTo>
                    <a:pt x="38100" y="0"/>
                  </a:moveTo>
                  <a:lnTo>
                    <a:pt x="38100" y="0"/>
                  </a:lnTo>
                  <a:lnTo>
                    <a:pt x="52603" y="23100"/>
                  </a:lnTo>
                  <a:lnTo>
                    <a:pt x="64819" y="66425"/>
                  </a:lnTo>
                  <a:lnTo>
                    <a:pt x="70670" y="108544"/>
                  </a:lnTo>
                  <a:lnTo>
                    <a:pt x="75336" y="132335"/>
                  </a:lnTo>
                  <a:lnTo>
                    <a:pt x="81269" y="157368"/>
                  </a:lnTo>
                  <a:lnTo>
                    <a:pt x="88046" y="183229"/>
                  </a:lnTo>
                  <a:lnTo>
                    <a:pt x="92564" y="209641"/>
                  </a:lnTo>
                  <a:lnTo>
                    <a:pt x="95576" y="236422"/>
                  </a:lnTo>
                  <a:lnTo>
                    <a:pt x="97584" y="263448"/>
                  </a:lnTo>
                  <a:lnTo>
                    <a:pt x="90408" y="310410"/>
                  </a:lnTo>
                  <a:lnTo>
                    <a:pt x="73342" y="350332"/>
                  </a:lnTo>
                  <a:lnTo>
                    <a:pt x="35528" y="393080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7326"/>
          <p:cNvSpPr/>
          <p:nvPr>
            <p:custDataLst>
              <p:tags r:id="rId3"/>
            </p:custDataLst>
          </p:nvPr>
        </p:nvSpPr>
        <p:spPr>
          <a:xfrm>
            <a:off x="2863834" y="701282"/>
            <a:ext cx="120667" cy="768445"/>
          </a:xfrm>
          <a:custGeom>
            <a:avLst/>
            <a:gdLst/>
            <a:ahLst/>
            <a:cxnLst/>
            <a:rect l="0" t="0" r="0" b="0"/>
            <a:pathLst>
              <a:path w="120667" h="768445">
                <a:moveTo>
                  <a:pt x="120666" y="48018"/>
                </a:moveTo>
                <a:lnTo>
                  <a:pt x="120666" y="48018"/>
                </a:lnTo>
                <a:lnTo>
                  <a:pt x="118785" y="27296"/>
                </a:lnTo>
                <a:lnTo>
                  <a:pt x="117295" y="21503"/>
                </a:lnTo>
                <a:lnTo>
                  <a:pt x="109996" y="11304"/>
                </a:lnTo>
                <a:lnTo>
                  <a:pt x="105086" y="6609"/>
                </a:lnTo>
                <a:lnTo>
                  <a:pt x="92104" y="1392"/>
                </a:lnTo>
                <a:lnTo>
                  <a:pt x="84692" y="0"/>
                </a:lnTo>
                <a:lnTo>
                  <a:pt x="70811" y="2218"/>
                </a:lnTo>
                <a:lnTo>
                  <a:pt x="64146" y="4784"/>
                </a:lnTo>
                <a:lnTo>
                  <a:pt x="41281" y="28623"/>
                </a:lnTo>
                <a:lnTo>
                  <a:pt x="20004" y="72610"/>
                </a:lnTo>
                <a:lnTo>
                  <a:pt x="8664" y="109513"/>
                </a:lnTo>
                <a:lnTo>
                  <a:pt x="1038" y="149432"/>
                </a:lnTo>
                <a:lnTo>
                  <a:pt x="0" y="190693"/>
                </a:lnTo>
                <a:lnTo>
                  <a:pt x="3771" y="234431"/>
                </a:lnTo>
                <a:lnTo>
                  <a:pt x="11563" y="280446"/>
                </a:lnTo>
                <a:lnTo>
                  <a:pt x="17592" y="304570"/>
                </a:lnTo>
                <a:lnTo>
                  <a:pt x="24433" y="329119"/>
                </a:lnTo>
                <a:lnTo>
                  <a:pt x="31817" y="353952"/>
                </a:lnTo>
                <a:lnTo>
                  <a:pt x="39561" y="378974"/>
                </a:lnTo>
                <a:lnTo>
                  <a:pt x="47546" y="404122"/>
                </a:lnTo>
                <a:lnTo>
                  <a:pt x="55691" y="429354"/>
                </a:lnTo>
                <a:lnTo>
                  <a:pt x="63944" y="454642"/>
                </a:lnTo>
                <a:lnTo>
                  <a:pt x="72268" y="479967"/>
                </a:lnTo>
                <a:lnTo>
                  <a:pt x="85280" y="526922"/>
                </a:lnTo>
                <a:lnTo>
                  <a:pt x="95061" y="570603"/>
                </a:lnTo>
                <a:lnTo>
                  <a:pt x="101760" y="611184"/>
                </a:lnTo>
                <a:lnTo>
                  <a:pt x="105207" y="648505"/>
                </a:lnTo>
                <a:lnTo>
                  <a:pt x="105268" y="695605"/>
                </a:lnTo>
                <a:lnTo>
                  <a:pt x="98935" y="730021"/>
                </a:lnTo>
                <a:lnTo>
                  <a:pt x="91252" y="747653"/>
                </a:lnTo>
                <a:lnTo>
                  <a:pt x="80782" y="760193"/>
                </a:lnTo>
                <a:lnTo>
                  <a:pt x="70955" y="766707"/>
                </a:lnTo>
                <a:lnTo>
                  <a:pt x="66358" y="768444"/>
                </a:lnTo>
                <a:lnTo>
                  <a:pt x="62589" y="767485"/>
                </a:lnTo>
                <a:lnTo>
                  <a:pt x="59370" y="764729"/>
                </a:lnTo>
                <a:lnTo>
                  <a:pt x="56519" y="760776"/>
                </a:lnTo>
                <a:lnTo>
                  <a:pt x="50816" y="7274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1169"/>
          <p:cNvGrpSpPr/>
          <p:nvPr/>
        </p:nvGrpSpPr>
        <p:grpSpPr>
          <a:xfrm>
            <a:off x="1866900" y="973193"/>
            <a:ext cx="387351" cy="156225"/>
            <a:chOff x="1866900" y="973193"/>
            <a:chExt cx="387351" cy="156225"/>
          </a:xfrm>
        </p:grpSpPr>
        <p:sp>
          <p:nvSpPr>
            <p:cNvPr id="62" name="SMARTInkShape-7327"/>
            <p:cNvSpPr/>
            <p:nvPr>
              <p:custDataLst>
                <p:tags r:id="rId125"/>
              </p:custDataLst>
            </p:nvPr>
          </p:nvSpPr>
          <p:spPr>
            <a:xfrm>
              <a:off x="1907979" y="1073150"/>
              <a:ext cx="346272" cy="56268"/>
            </a:xfrm>
            <a:custGeom>
              <a:avLst/>
              <a:gdLst/>
              <a:ahLst/>
              <a:cxnLst/>
              <a:rect l="0" t="0" r="0" b="0"/>
              <a:pathLst>
                <a:path w="346272" h="56268">
                  <a:moveTo>
                    <a:pt x="3371" y="50800"/>
                  </a:moveTo>
                  <a:lnTo>
                    <a:pt x="3371" y="50800"/>
                  </a:lnTo>
                  <a:lnTo>
                    <a:pt x="0" y="54171"/>
                  </a:lnTo>
                  <a:lnTo>
                    <a:pt x="418" y="55164"/>
                  </a:lnTo>
                  <a:lnTo>
                    <a:pt x="4646" y="56267"/>
                  </a:lnTo>
                  <a:lnTo>
                    <a:pt x="35185" y="50146"/>
                  </a:lnTo>
                  <a:lnTo>
                    <a:pt x="77483" y="41337"/>
                  </a:lnTo>
                  <a:lnTo>
                    <a:pt x="103579" y="36025"/>
                  </a:lnTo>
                  <a:lnTo>
                    <a:pt x="134382" y="28955"/>
                  </a:lnTo>
                  <a:lnTo>
                    <a:pt x="168323" y="20715"/>
                  </a:lnTo>
                  <a:lnTo>
                    <a:pt x="204355" y="11693"/>
                  </a:lnTo>
                  <a:lnTo>
                    <a:pt x="236138" y="6384"/>
                  </a:lnTo>
                  <a:lnTo>
                    <a:pt x="265088" y="3551"/>
                  </a:lnTo>
                  <a:lnTo>
                    <a:pt x="310190" y="1578"/>
                  </a:lnTo>
                  <a:lnTo>
                    <a:pt x="346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328"/>
            <p:cNvSpPr/>
            <p:nvPr>
              <p:custDataLst>
                <p:tags r:id="rId126"/>
              </p:custDataLst>
            </p:nvPr>
          </p:nvSpPr>
          <p:spPr>
            <a:xfrm>
              <a:off x="1866900" y="973193"/>
              <a:ext cx="215901" cy="17408"/>
            </a:xfrm>
            <a:custGeom>
              <a:avLst/>
              <a:gdLst/>
              <a:ahLst/>
              <a:cxnLst/>
              <a:rect l="0" t="0" r="0" b="0"/>
              <a:pathLst>
                <a:path w="215901" h="17408">
                  <a:moveTo>
                    <a:pt x="0" y="17407"/>
                  </a:moveTo>
                  <a:lnTo>
                    <a:pt x="0" y="17407"/>
                  </a:lnTo>
                  <a:lnTo>
                    <a:pt x="13667" y="15996"/>
                  </a:lnTo>
                  <a:lnTo>
                    <a:pt x="49832" y="7973"/>
                  </a:lnTo>
                  <a:lnTo>
                    <a:pt x="87529" y="3101"/>
                  </a:lnTo>
                  <a:lnTo>
                    <a:pt x="124509" y="465"/>
                  </a:lnTo>
                  <a:lnTo>
                    <a:pt x="158348" y="0"/>
                  </a:lnTo>
                  <a:lnTo>
                    <a:pt x="215900" y="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170"/>
          <p:cNvGrpSpPr/>
          <p:nvPr/>
        </p:nvGrpSpPr>
        <p:grpSpPr>
          <a:xfrm>
            <a:off x="903629" y="607640"/>
            <a:ext cx="620372" cy="534509"/>
            <a:chOff x="903629" y="607640"/>
            <a:chExt cx="620372" cy="534509"/>
          </a:xfrm>
        </p:grpSpPr>
        <p:sp>
          <p:nvSpPr>
            <p:cNvPr id="65" name="SMARTInkShape-7329"/>
            <p:cNvSpPr/>
            <p:nvPr>
              <p:custDataLst>
                <p:tags r:id="rId123"/>
              </p:custDataLst>
            </p:nvPr>
          </p:nvSpPr>
          <p:spPr>
            <a:xfrm>
              <a:off x="903629" y="607640"/>
              <a:ext cx="620372" cy="48899"/>
            </a:xfrm>
            <a:custGeom>
              <a:avLst/>
              <a:gdLst/>
              <a:ahLst/>
              <a:cxnLst/>
              <a:rect l="0" t="0" r="0" b="0"/>
              <a:pathLst>
                <a:path w="620372" h="48899">
                  <a:moveTo>
                    <a:pt x="29821" y="40060"/>
                  </a:moveTo>
                  <a:lnTo>
                    <a:pt x="29821" y="40060"/>
                  </a:lnTo>
                  <a:lnTo>
                    <a:pt x="4581" y="40060"/>
                  </a:lnTo>
                  <a:lnTo>
                    <a:pt x="2411" y="40766"/>
                  </a:lnTo>
                  <a:lnTo>
                    <a:pt x="964" y="41941"/>
                  </a:lnTo>
                  <a:lnTo>
                    <a:pt x="0" y="43431"/>
                  </a:lnTo>
                  <a:lnTo>
                    <a:pt x="18868" y="48898"/>
                  </a:lnTo>
                  <a:lnTo>
                    <a:pt x="52940" y="47281"/>
                  </a:lnTo>
                  <a:lnTo>
                    <a:pt x="74867" y="44874"/>
                  </a:lnTo>
                  <a:lnTo>
                    <a:pt x="102891" y="42564"/>
                  </a:lnTo>
                  <a:lnTo>
                    <a:pt x="134979" y="40318"/>
                  </a:lnTo>
                  <a:lnTo>
                    <a:pt x="169776" y="38115"/>
                  </a:lnTo>
                  <a:lnTo>
                    <a:pt x="209908" y="34530"/>
                  </a:lnTo>
                  <a:lnTo>
                    <a:pt x="253595" y="30023"/>
                  </a:lnTo>
                  <a:lnTo>
                    <a:pt x="299654" y="24902"/>
                  </a:lnTo>
                  <a:lnTo>
                    <a:pt x="344471" y="20077"/>
                  </a:lnTo>
                  <a:lnTo>
                    <a:pt x="388460" y="15449"/>
                  </a:lnTo>
                  <a:lnTo>
                    <a:pt x="431897" y="10953"/>
                  </a:lnTo>
                  <a:lnTo>
                    <a:pt x="467910" y="7250"/>
                  </a:lnTo>
                  <a:lnTo>
                    <a:pt x="498975" y="4075"/>
                  </a:lnTo>
                  <a:lnTo>
                    <a:pt x="526740" y="1254"/>
                  </a:lnTo>
                  <a:lnTo>
                    <a:pt x="566998" y="0"/>
                  </a:lnTo>
                  <a:lnTo>
                    <a:pt x="593827" y="2500"/>
                  </a:lnTo>
                  <a:lnTo>
                    <a:pt x="620371" y="14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330"/>
            <p:cNvSpPr/>
            <p:nvPr>
              <p:custDataLst>
                <p:tags r:id="rId124"/>
              </p:custDataLst>
            </p:nvPr>
          </p:nvSpPr>
          <p:spPr>
            <a:xfrm>
              <a:off x="1073428" y="760341"/>
              <a:ext cx="310873" cy="381808"/>
            </a:xfrm>
            <a:custGeom>
              <a:avLst/>
              <a:gdLst/>
              <a:ahLst/>
              <a:cxnLst/>
              <a:rect l="0" t="0" r="0" b="0"/>
              <a:pathLst>
                <a:path w="310873" h="381808">
                  <a:moveTo>
                    <a:pt x="158472" y="90559"/>
                  </a:moveTo>
                  <a:lnTo>
                    <a:pt x="158472" y="90559"/>
                  </a:lnTo>
                  <a:lnTo>
                    <a:pt x="157766" y="59477"/>
                  </a:lnTo>
                  <a:lnTo>
                    <a:pt x="155101" y="52521"/>
                  </a:lnTo>
                  <a:lnTo>
                    <a:pt x="149683" y="47077"/>
                  </a:lnTo>
                  <a:lnTo>
                    <a:pt x="146263" y="44638"/>
                  </a:lnTo>
                  <a:lnTo>
                    <a:pt x="131336" y="41205"/>
                  </a:lnTo>
                  <a:lnTo>
                    <a:pt x="117719" y="46046"/>
                  </a:lnTo>
                  <a:lnTo>
                    <a:pt x="82610" y="69772"/>
                  </a:lnTo>
                  <a:lnTo>
                    <a:pt x="48741" y="103528"/>
                  </a:lnTo>
                  <a:lnTo>
                    <a:pt x="29975" y="134423"/>
                  </a:lnTo>
                  <a:lnTo>
                    <a:pt x="15284" y="168615"/>
                  </a:lnTo>
                  <a:lnTo>
                    <a:pt x="4052" y="202627"/>
                  </a:lnTo>
                  <a:lnTo>
                    <a:pt x="0" y="236558"/>
                  </a:lnTo>
                  <a:lnTo>
                    <a:pt x="1257" y="269747"/>
                  </a:lnTo>
                  <a:lnTo>
                    <a:pt x="10603" y="314788"/>
                  </a:lnTo>
                  <a:lnTo>
                    <a:pt x="20786" y="339559"/>
                  </a:lnTo>
                  <a:lnTo>
                    <a:pt x="36130" y="358565"/>
                  </a:lnTo>
                  <a:lnTo>
                    <a:pt x="55414" y="372656"/>
                  </a:lnTo>
                  <a:lnTo>
                    <a:pt x="78096" y="381271"/>
                  </a:lnTo>
                  <a:lnTo>
                    <a:pt x="100407" y="381807"/>
                  </a:lnTo>
                  <a:lnTo>
                    <a:pt x="122082" y="375930"/>
                  </a:lnTo>
                  <a:lnTo>
                    <a:pt x="154118" y="355344"/>
                  </a:lnTo>
                  <a:lnTo>
                    <a:pt x="184542" y="322354"/>
                  </a:lnTo>
                  <a:lnTo>
                    <a:pt x="206883" y="281614"/>
                  </a:lnTo>
                  <a:lnTo>
                    <a:pt x="222048" y="237557"/>
                  </a:lnTo>
                  <a:lnTo>
                    <a:pt x="228591" y="205516"/>
                  </a:lnTo>
                  <a:lnTo>
                    <a:pt x="230088" y="170579"/>
                  </a:lnTo>
                  <a:lnTo>
                    <a:pt x="227696" y="135296"/>
                  </a:lnTo>
                  <a:lnTo>
                    <a:pt x="221929" y="103151"/>
                  </a:lnTo>
                  <a:lnTo>
                    <a:pt x="210749" y="57288"/>
                  </a:lnTo>
                  <a:lnTo>
                    <a:pt x="196993" y="32968"/>
                  </a:lnTo>
                  <a:lnTo>
                    <a:pt x="178415" y="14163"/>
                  </a:lnTo>
                  <a:lnTo>
                    <a:pt x="156046" y="1101"/>
                  </a:lnTo>
                  <a:lnTo>
                    <a:pt x="128231" y="0"/>
                  </a:lnTo>
                  <a:lnTo>
                    <a:pt x="97054" y="7977"/>
                  </a:lnTo>
                  <a:lnTo>
                    <a:pt x="64382" y="23282"/>
                  </a:lnTo>
                  <a:lnTo>
                    <a:pt x="40454" y="45606"/>
                  </a:lnTo>
                  <a:lnTo>
                    <a:pt x="24175" y="71286"/>
                  </a:lnTo>
                  <a:lnTo>
                    <a:pt x="14588" y="96810"/>
                  </a:lnTo>
                  <a:lnTo>
                    <a:pt x="15501" y="118502"/>
                  </a:lnTo>
                  <a:lnTo>
                    <a:pt x="18708" y="128238"/>
                  </a:lnTo>
                  <a:lnTo>
                    <a:pt x="35442" y="144699"/>
                  </a:lnTo>
                  <a:lnTo>
                    <a:pt x="46818" y="152053"/>
                  </a:lnTo>
                  <a:lnTo>
                    <a:pt x="93169" y="162402"/>
                  </a:lnTo>
                  <a:lnTo>
                    <a:pt x="130624" y="161059"/>
                  </a:lnTo>
                  <a:lnTo>
                    <a:pt x="169379" y="155759"/>
                  </a:lnTo>
                  <a:lnTo>
                    <a:pt x="205417" y="148700"/>
                  </a:lnTo>
                  <a:lnTo>
                    <a:pt x="238368" y="142740"/>
                  </a:lnTo>
                  <a:lnTo>
                    <a:pt x="279041" y="135418"/>
                  </a:lnTo>
                  <a:lnTo>
                    <a:pt x="310872" y="128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171"/>
          <p:cNvGrpSpPr/>
          <p:nvPr/>
        </p:nvGrpSpPr>
        <p:grpSpPr>
          <a:xfrm>
            <a:off x="8877300" y="1234063"/>
            <a:ext cx="285751" cy="162938"/>
            <a:chOff x="8877300" y="1234063"/>
            <a:chExt cx="285751" cy="162938"/>
          </a:xfrm>
        </p:grpSpPr>
        <p:sp>
          <p:nvSpPr>
            <p:cNvPr id="68" name="SMARTInkShape-7331"/>
            <p:cNvSpPr/>
            <p:nvPr>
              <p:custDataLst>
                <p:tags r:id="rId121"/>
              </p:custDataLst>
            </p:nvPr>
          </p:nvSpPr>
          <p:spPr>
            <a:xfrm>
              <a:off x="8877300" y="1234063"/>
              <a:ext cx="164051" cy="162938"/>
            </a:xfrm>
            <a:custGeom>
              <a:avLst/>
              <a:gdLst/>
              <a:ahLst/>
              <a:cxnLst/>
              <a:rect l="0" t="0" r="0" b="0"/>
              <a:pathLst>
                <a:path w="164051" h="162938">
                  <a:moveTo>
                    <a:pt x="0" y="35937"/>
                  </a:moveTo>
                  <a:lnTo>
                    <a:pt x="0" y="35937"/>
                  </a:lnTo>
                  <a:lnTo>
                    <a:pt x="5025" y="24004"/>
                  </a:lnTo>
                  <a:lnTo>
                    <a:pt x="6088" y="18293"/>
                  </a:lnTo>
                  <a:lnTo>
                    <a:pt x="9644" y="27416"/>
                  </a:lnTo>
                  <a:lnTo>
                    <a:pt x="12802" y="64671"/>
                  </a:lnTo>
                  <a:lnTo>
                    <a:pt x="17607" y="110914"/>
                  </a:lnTo>
                  <a:lnTo>
                    <a:pt x="20503" y="135999"/>
                  </a:lnTo>
                  <a:lnTo>
                    <a:pt x="24433" y="147425"/>
                  </a:lnTo>
                  <a:lnTo>
                    <a:pt x="28686" y="107895"/>
                  </a:lnTo>
                  <a:lnTo>
                    <a:pt x="32555" y="61910"/>
                  </a:lnTo>
                  <a:lnTo>
                    <a:pt x="38222" y="42307"/>
                  </a:lnTo>
                  <a:lnTo>
                    <a:pt x="49209" y="26068"/>
                  </a:lnTo>
                  <a:lnTo>
                    <a:pt x="72514" y="5138"/>
                  </a:lnTo>
                  <a:lnTo>
                    <a:pt x="96431" y="0"/>
                  </a:lnTo>
                  <a:lnTo>
                    <a:pt x="115767" y="4443"/>
                  </a:lnTo>
                  <a:lnTo>
                    <a:pt x="125861" y="8591"/>
                  </a:lnTo>
                  <a:lnTo>
                    <a:pt x="142722" y="22607"/>
                  </a:lnTo>
                  <a:lnTo>
                    <a:pt x="155859" y="41301"/>
                  </a:lnTo>
                  <a:lnTo>
                    <a:pt x="164050" y="63721"/>
                  </a:lnTo>
                  <a:lnTo>
                    <a:pt x="162516" y="103514"/>
                  </a:lnTo>
                  <a:lnTo>
                    <a:pt x="155130" y="147541"/>
                  </a:lnTo>
                  <a:lnTo>
                    <a:pt x="152400" y="162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332"/>
            <p:cNvSpPr/>
            <p:nvPr>
              <p:custDataLst>
                <p:tags r:id="rId122"/>
              </p:custDataLst>
            </p:nvPr>
          </p:nvSpPr>
          <p:spPr>
            <a:xfrm>
              <a:off x="9156700" y="1365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172"/>
          <p:cNvGrpSpPr/>
          <p:nvPr/>
        </p:nvGrpSpPr>
        <p:grpSpPr>
          <a:xfrm>
            <a:off x="8997950" y="1040716"/>
            <a:ext cx="863601" cy="928267"/>
            <a:chOff x="8997950" y="1040716"/>
            <a:chExt cx="863601" cy="928267"/>
          </a:xfrm>
        </p:grpSpPr>
        <p:sp>
          <p:nvSpPr>
            <p:cNvPr id="71" name="SMARTInkShape-7333"/>
            <p:cNvSpPr/>
            <p:nvPr>
              <p:custDataLst>
                <p:tags r:id="rId113"/>
              </p:custDataLst>
            </p:nvPr>
          </p:nvSpPr>
          <p:spPr>
            <a:xfrm>
              <a:off x="9855200" y="16891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80" y="39345"/>
                  </a:lnTo>
                  <a:lnTo>
                    <a:pt x="391" y="8055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334"/>
            <p:cNvSpPr/>
            <p:nvPr>
              <p:custDataLst>
                <p:tags r:id="rId114"/>
              </p:custDataLst>
            </p:nvPr>
          </p:nvSpPr>
          <p:spPr>
            <a:xfrm>
              <a:off x="9756707" y="1682750"/>
              <a:ext cx="28644" cy="101601"/>
            </a:xfrm>
            <a:custGeom>
              <a:avLst/>
              <a:gdLst/>
              <a:ahLst/>
              <a:cxnLst/>
              <a:rect l="0" t="0" r="0" b="0"/>
              <a:pathLst>
                <a:path w="28644" h="101601">
                  <a:moveTo>
                    <a:pt x="28643" y="0"/>
                  </a:moveTo>
                  <a:lnTo>
                    <a:pt x="28643" y="0"/>
                  </a:lnTo>
                  <a:lnTo>
                    <a:pt x="25273" y="0"/>
                  </a:lnTo>
                  <a:lnTo>
                    <a:pt x="21736" y="3763"/>
                  </a:lnTo>
                  <a:lnTo>
                    <a:pt x="7978" y="26732"/>
                  </a:lnTo>
                  <a:lnTo>
                    <a:pt x="0" y="67981"/>
                  </a:lnTo>
                  <a:lnTo>
                    <a:pt x="324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335"/>
            <p:cNvSpPr/>
            <p:nvPr>
              <p:custDataLst>
                <p:tags r:id="rId115"/>
              </p:custDataLst>
            </p:nvPr>
          </p:nvSpPr>
          <p:spPr>
            <a:xfrm>
              <a:off x="9715500" y="17335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4"/>
                  </a:lnTo>
                  <a:lnTo>
                    <a:pt x="35975" y="7233"/>
                  </a:lnTo>
                  <a:lnTo>
                    <a:pt x="67689" y="458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336"/>
            <p:cNvSpPr/>
            <p:nvPr>
              <p:custDataLst>
                <p:tags r:id="rId116"/>
              </p:custDataLst>
            </p:nvPr>
          </p:nvSpPr>
          <p:spPr>
            <a:xfrm>
              <a:off x="9588839" y="1679548"/>
              <a:ext cx="56812" cy="115052"/>
            </a:xfrm>
            <a:custGeom>
              <a:avLst/>
              <a:gdLst/>
              <a:ahLst/>
              <a:cxnLst/>
              <a:rect l="0" t="0" r="0" b="0"/>
              <a:pathLst>
                <a:path w="56812" h="115052">
                  <a:moveTo>
                    <a:pt x="12361" y="9552"/>
                  </a:moveTo>
                  <a:lnTo>
                    <a:pt x="12361" y="9552"/>
                  </a:lnTo>
                  <a:lnTo>
                    <a:pt x="12361" y="4085"/>
                  </a:lnTo>
                  <a:lnTo>
                    <a:pt x="11655" y="45886"/>
                  </a:lnTo>
                  <a:lnTo>
                    <a:pt x="3523" y="93289"/>
                  </a:lnTo>
                  <a:lnTo>
                    <a:pt x="0" y="115051"/>
                  </a:lnTo>
                  <a:lnTo>
                    <a:pt x="11924" y="74021"/>
                  </a:lnTo>
                  <a:lnTo>
                    <a:pt x="28816" y="33184"/>
                  </a:lnTo>
                  <a:lnTo>
                    <a:pt x="41652" y="3936"/>
                  </a:lnTo>
                  <a:lnTo>
                    <a:pt x="46075" y="0"/>
                  </a:lnTo>
                  <a:lnTo>
                    <a:pt x="48243" y="1067"/>
                  </a:lnTo>
                  <a:lnTo>
                    <a:pt x="52533" y="7898"/>
                  </a:lnTo>
                  <a:lnTo>
                    <a:pt x="56247" y="44359"/>
                  </a:lnTo>
                  <a:lnTo>
                    <a:pt x="53078" y="88141"/>
                  </a:lnTo>
                  <a:lnTo>
                    <a:pt x="56811" y="111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337"/>
            <p:cNvSpPr/>
            <p:nvPr>
              <p:custDataLst>
                <p:tags r:id="rId117"/>
              </p:custDataLst>
            </p:nvPr>
          </p:nvSpPr>
          <p:spPr>
            <a:xfrm>
              <a:off x="9392808" y="1179052"/>
              <a:ext cx="233793" cy="207136"/>
            </a:xfrm>
            <a:custGeom>
              <a:avLst/>
              <a:gdLst/>
              <a:ahLst/>
              <a:cxnLst/>
              <a:rect l="0" t="0" r="0" b="0"/>
              <a:pathLst>
                <a:path w="233793" h="207136">
                  <a:moveTo>
                    <a:pt x="24242" y="78248"/>
                  </a:moveTo>
                  <a:lnTo>
                    <a:pt x="24242" y="78248"/>
                  </a:lnTo>
                  <a:lnTo>
                    <a:pt x="24242" y="66692"/>
                  </a:lnTo>
                  <a:lnTo>
                    <a:pt x="17500" y="76000"/>
                  </a:lnTo>
                  <a:lnTo>
                    <a:pt x="12719" y="113317"/>
                  </a:lnTo>
                  <a:lnTo>
                    <a:pt x="9893" y="159572"/>
                  </a:lnTo>
                  <a:lnTo>
                    <a:pt x="0" y="207020"/>
                  </a:lnTo>
                  <a:lnTo>
                    <a:pt x="319" y="207135"/>
                  </a:lnTo>
                  <a:lnTo>
                    <a:pt x="2556" y="203500"/>
                  </a:lnTo>
                  <a:lnTo>
                    <a:pt x="9741" y="167979"/>
                  </a:lnTo>
                  <a:lnTo>
                    <a:pt x="17280" y="122630"/>
                  </a:lnTo>
                  <a:lnTo>
                    <a:pt x="26791" y="85038"/>
                  </a:lnTo>
                  <a:lnTo>
                    <a:pt x="40677" y="37691"/>
                  </a:lnTo>
                  <a:lnTo>
                    <a:pt x="48576" y="5456"/>
                  </a:lnTo>
                  <a:lnTo>
                    <a:pt x="52226" y="35"/>
                  </a:lnTo>
                  <a:lnTo>
                    <a:pt x="54892" y="0"/>
                  </a:lnTo>
                  <a:lnTo>
                    <a:pt x="61617" y="3725"/>
                  </a:lnTo>
                  <a:lnTo>
                    <a:pt x="77434" y="42256"/>
                  </a:lnTo>
                  <a:lnTo>
                    <a:pt x="91351" y="76050"/>
                  </a:lnTo>
                  <a:lnTo>
                    <a:pt x="105104" y="90442"/>
                  </a:lnTo>
                  <a:lnTo>
                    <a:pt x="113427" y="94138"/>
                  </a:lnTo>
                  <a:lnTo>
                    <a:pt x="132083" y="96364"/>
                  </a:lnTo>
                  <a:lnTo>
                    <a:pt x="150254" y="89357"/>
                  </a:lnTo>
                  <a:lnTo>
                    <a:pt x="167736" y="75424"/>
                  </a:lnTo>
                  <a:lnTo>
                    <a:pt x="198192" y="35749"/>
                  </a:lnTo>
                  <a:lnTo>
                    <a:pt x="216926" y="3977"/>
                  </a:lnTo>
                  <a:lnTo>
                    <a:pt x="218315" y="2628"/>
                  </a:lnTo>
                  <a:lnTo>
                    <a:pt x="219240" y="2435"/>
                  </a:lnTo>
                  <a:lnTo>
                    <a:pt x="223914" y="15647"/>
                  </a:lnTo>
                  <a:lnTo>
                    <a:pt x="228858" y="62313"/>
                  </a:lnTo>
                  <a:lnTo>
                    <a:pt x="230449" y="100102"/>
                  </a:lnTo>
                  <a:lnTo>
                    <a:pt x="228333" y="138816"/>
                  </a:lnTo>
                  <a:lnTo>
                    <a:pt x="227617" y="180131"/>
                  </a:lnTo>
                  <a:lnTo>
                    <a:pt x="227494" y="196709"/>
                  </a:lnTo>
                  <a:lnTo>
                    <a:pt x="228182" y="199555"/>
                  </a:lnTo>
                  <a:lnTo>
                    <a:pt x="229347" y="201453"/>
                  </a:lnTo>
                  <a:lnTo>
                    <a:pt x="233792" y="205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338"/>
            <p:cNvSpPr/>
            <p:nvPr>
              <p:custDataLst>
                <p:tags r:id="rId118"/>
              </p:custDataLst>
            </p:nvPr>
          </p:nvSpPr>
          <p:spPr>
            <a:xfrm>
              <a:off x="9718479" y="1040716"/>
              <a:ext cx="80445" cy="108635"/>
            </a:xfrm>
            <a:custGeom>
              <a:avLst/>
              <a:gdLst/>
              <a:ahLst/>
              <a:cxnLst/>
              <a:rect l="0" t="0" r="0" b="0"/>
              <a:pathLst>
                <a:path w="80445" h="108635">
                  <a:moveTo>
                    <a:pt x="3371" y="32434"/>
                  </a:moveTo>
                  <a:lnTo>
                    <a:pt x="3371" y="32434"/>
                  </a:lnTo>
                  <a:lnTo>
                    <a:pt x="3371" y="26967"/>
                  </a:lnTo>
                  <a:lnTo>
                    <a:pt x="0" y="33088"/>
                  </a:lnTo>
                  <a:lnTo>
                    <a:pt x="1274" y="50580"/>
                  </a:lnTo>
                  <a:lnTo>
                    <a:pt x="6616" y="76000"/>
                  </a:lnTo>
                  <a:lnTo>
                    <a:pt x="5351" y="90106"/>
                  </a:lnTo>
                  <a:lnTo>
                    <a:pt x="7309" y="96401"/>
                  </a:lnTo>
                  <a:lnTo>
                    <a:pt x="8113" y="96245"/>
                  </a:lnTo>
                  <a:lnTo>
                    <a:pt x="16534" y="55933"/>
                  </a:lnTo>
                  <a:lnTo>
                    <a:pt x="24629" y="16771"/>
                  </a:lnTo>
                  <a:lnTo>
                    <a:pt x="30693" y="5952"/>
                  </a:lnTo>
                  <a:lnTo>
                    <a:pt x="34286" y="2080"/>
                  </a:lnTo>
                  <a:lnTo>
                    <a:pt x="38091" y="203"/>
                  </a:lnTo>
                  <a:lnTo>
                    <a:pt x="46084" y="0"/>
                  </a:lnTo>
                  <a:lnTo>
                    <a:pt x="54341" y="4143"/>
                  </a:lnTo>
                  <a:lnTo>
                    <a:pt x="62713" y="11394"/>
                  </a:lnTo>
                  <a:lnTo>
                    <a:pt x="74654" y="28081"/>
                  </a:lnTo>
                  <a:lnTo>
                    <a:pt x="80444" y="42729"/>
                  </a:lnTo>
                  <a:lnTo>
                    <a:pt x="79724" y="58647"/>
                  </a:lnTo>
                  <a:lnTo>
                    <a:pt x="73221" y="108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339"/>
            <p:cNvSpPr/>
            <p:nvPr>
              <p:custDataLst>
                <p:tags r:id="rId119"/>
              </p:custDataLst>
            </p:nvPr>
          </p:nvSpPr>
          <p:spPr>
            <a:xfrm>
              <a:off x="8997950" y="1545482"/>
              <a:ext cx="762001" cy="31626"/>
            </a:xfrm>
            <a:custGeom>
              <a:avLst/>
              <a:gdLst/>
              <a:ahLst/>
              <a:cxnLst/>
              <a:rect l="0" t="0" r="0" b="0"/>
              <a:pathLst>
                <a:path w="762001" h="31626">
                  <a:moveTo>
                    <a:pt x="0" y="10268"/>
                  </a:moveTo>
                  <a:lnTo>
                    <a:pt x="0" y="10268"/>
                  </a:lnTo>
                  <a:lnTo>
                    <a:pt x="7186" y="16043"/>
                  </a:lnTo>
                  <a:lnTo>
                    <a:pt x="18951" y="22477"/>
                  </a:lnTo>
                  <a:lnTo>
                    <a:pt x="65039" y="30662"/>
                  </a:lnTo>
                  <a:lnTo>
                    <a:pt x="90630" y="31625"/>
                  </a:lnTo>
                  <a:lnTo>
                    <a:pt x="121098" y="31562"/>
                  </a:lnTo>
                  <a:lnTo>
                    <a:pt x="154815" y="30814"/>
                  </a:lnTo>
                  <a:lnTo>
                    <a:pt x="194932" y="28198"/>
                  </a:lnTo>
                  <a:lnTo>
                    <a:pt x="239316" y="24338"/>
                  </a:lnTo>
                  <a:lnTo>
                    <a:pt x="286544" y="19648"/>
                  </a:lnTo>
                  <a:lnTo>
                    <a:pt x="339196" y="15110"/>
                  </a:lnTo>
                  <a:lnTo>
                    <a:pt x="395464" y="10674"/>
                  </a:lnTo>
                  <a:lnTo>
                    <a:pt x="454143" y="6305"/>
                  </a:lnTo>
                  <a:lnTo>
                    <a:pt x="508079" y="3393"/>
                  </a:lnTo>
                  <a:lnTo>
                    <a:pt x="558853" y="1451"/>
                  </a:lnTo>
                  <a:lnTo>
                    <a:pt x="607518" y="157"/>
                  </a:lnTo>
                  <a:lnTo>
                    <a:pt x="646312" y="0"/>
                  </a:lnTo>
                  <a:lnTo>
                    <a:pt x="678524" y="600"/>
                  </a:lnTo>
                  <a:lnTo>
                    <a:pt x="724899" y="2443"/>
                  </a:lnTo>
                  <a:lnTo>
                    <a:pt x="762000" y="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340"/>
            <p:cNvSpPr/>
            <p:nvPr>
              <p:custDataLst>
                <p:tags r:id="rId120"/>
              </p:custDataLst>
            </p:nvPr>
          </p:nvSpPr>
          <p:spPr>
            <a:xfrm>
              <a:off x="9312676" y="1713564"/>
              <a:ext cx="212325" cy="255419"/>
            </a:xfrm>
            <a:custGeom>
              <a:avLst/>
              <a:gdLst/>
              <a:ahLst/>
              <a:cxnLst/>
              <a:rect l="0" t="0" r="0" b="0"/>
              <a:pathLst>
                <a:path w="212325" h="255419">
                  <a:moveTo>
                    <a:pt x="104374" y="51736"/>
                  </a:moveTo>
                  <a:lnTo>
                    <a:pt x="104374" y="51736"/>
                  </a:lnTo>
                  <a:lnTo>
                    <a:pt x="97632" y="48365"/>
                  </a:lnTo>
                  <a:lnTo>
                    <a:pt x="69053" y="45647"/>
                  </a:lnTo>
                  <a:lnTo>
                    <a:pt x="56455" y="53028"/>
                  </a:lnTo>
                  <a:lnTo>
                    <a:pt x="35377" y="74932"/>
                  </a:lnTo>
                  <a:lnTo>
                    <a:pt x="15727" y="109409"/>
                  </a:lnTo>
                  <a:lnTo>
                    <a:pt x="2144" y="153491"/>
                  </a:lnTo>
                  <a:lnTo>
                    <a:pt x="0" y="195950"/>
                  </a:lnTo>
                  <a:lnTo>
                    <a:pt x="3658" y="220959"/>
                  </a:lnTo>
                  <a:lnTo>
                    <a:pt x="12339" y="241481"/>
                  </a:lnTo>
                  <a:lnTo>
                    <a:pt x="18323" y="248083"/>
                  </a:lnTo>
                  <a:lnTo>
                    <a:pt x="32498" y="255418"/>
                  </a:lnTo>
                  <a:lnTo>
                    <a:pt x="53850" y="253033"/>
                  </a:lnTo>
                  <a:lnTo>
                    <a:pt x="66458" y="249434"/>
                  </a:lnTo>
                  <a:lnTo>
                    <a:pt x="101057" y="224143"/>
                  </a:lnTo>
                  <a:lnTo>
                    <a:pt x="133652" y="189838"/>
                  </a:lnTo>
                  <a:lnTo>
                    <a:pt x="155539" y="146121"/>
                  </a:lnTo>
                  <a:lnTo>
                    <a:pt x="160510" y="112029"/>
                  </a:lnTo>
                  <a:lnTo>
                    <a:pt x="160368" y="77122"/>
                  </a:lnTo>
                  <a:lnTo>
                    <a:pt x="157953" y="45144"/>
                  </a:lnTo>
                  <a:lnTo>
                    <a:pt x="147000" y="21995"/>
                  </a:lnTo>
                  <a:lnTo>
                    <a:pt x="139142" y="12859"/>
                  </a:lnTo>
                  <a:lnTo>
                    <a:pt x="119120" y="2707"/>
                  </a:lnTo>
                  <a:lnTo>
                    <a:pt x="107854" y="0"/>
                  </a:lnTo>
                  <a:lnTo>
                    <a:pt x="84048" y="2637"/>
                  </a:lnTo>
                  <a:lnTo>
                    <a:pt x="60768" y="12275"/>
                  </a:lnTo>
                  <a:lnTo>
                    <a:pt x="41014" y="28318"/>
                  </a:lnTo>
                  <a:lnTo>
                    <a:pt x="20768" y="60555"/>
                  </a:lnTo>
                  <a:lnTo>
                    <a:pt x="16180" y="80820"/>
                  </a:lnTo>
                  <a:lnTo>
                    <a:pt x="15945" y="90175"/>
                  </a:lnTo>
                  <a:lnTo>
                    <a:pt x="21328" y="106215"/>
                  </a:lnTo>
                  <a:lnTo>
                    <a:pt x="25726" y="113455"/>
                  </a:lnTo>
                  <a:lnTo>
                    <a:pt x="43784" y="123381"/>
                  </a:lnTo>
                  <a:lnTo>
                    <a:pt x="68272" y="128734"/>
                  </a:lnTo>
                  <a:lnTo>
                    <a:pt x="110533" y="127075"/>
                  </a:lnTo>
                  <a:lnTo>
                    <a:pt x="157077" y="117254"/>
                  </a:lnTo>
                  <a:lnTo>
                    <a:pt x="212324" y="96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173"/>
          <p:cNvGrpSpPr/>
          <p:nvPr/>
        </p:nvGrpSpPr>
        <p:grpSpPr>
          <a:xfrm>
            <a:off x="10166350" y="1320619"/>
            <a:ext cx="692151" cy="310456"/>
            <a:chOff x="10166350" y="1320619"/>
            <a:chExt cx="692151" cy="310456"/>
          </a:xfrm>
        </p:grpSpPr>
        <p:sp>
          <p:nvSpPr>
            <p:cNvPr id="80" name="SMARTInkShape-7341"/>
            <p:cNvSpPr/>
            <p:nvPr>
              <p:custDataLst>
                <p:tags r:id="rId110"/>
              </p:custDataLst>
            </p:nvPr>
          </p:nvSpPr>
          <p:spPr>
            <a:xfrm>
              <a:off x="10677723" y="1401419"/>
              <a:ext cx="180778" cy="229656"/>
            </a:xfrm>
            <a:custGeom>
              <a:avLst/>
              <a:gdLst/>
              <a:ahLst/>
              <a:cxnLst/>
              <a:rect l="0" t="0" r="0" b="0"/>
              <a:pathLst>
                <a:path w="180778" h="229656">
                  <a:moveTo>
                    <a:pt x="98227" y="40031"/>
                  </a:moveTo>
                  <a:lnTo>
                    <a:pt x="98227" y="40031"/>
                  </a:lnTo>
                  <a:lnTo>
                    <a:pt x="89388" y="25725"/>
                  </a:lnTo>
                  <a:lnTo>
                    <a:pt x="86690" y="24849"/>
                  </a:lnTo>
                  <a:lnTo>
                    <a:pt x="79930" y="25758"/>
                  </a:lnTo>
                  <a:lnTo>
                    <a:pt x="64819" y="40349"/>
                  </a:lnTo>
                  <a:lnTo>
                    <a:pt x="36386" y="86477"/>
                  </a:lnTo>
                  <a:lnTo>
                    <a:pt x="16873" y="132188"/>
                  </a:lnTo>
                  <a:lnTo>
                    <a:pt x="3253" y="175914"/>
                  </a:lnTo>
                  <a:lnTo>
                    <a:pt x="0" y="209723"/>
                  </a:lnTo>
                  <a:lnTo>
                    <a:pt x="4241" y="223870"/>
                  </a:lnTo>
                  <a:lnTo>
                    <a:pt x="8053" y="227501"/>
                  </a:lnTo>
                  <a:lnTo>
                    <a:pt x="12711" y="229217"/>
                  </a:lnTo>
                  <a:lnTo>
                    <a:pt x="17933" y="229655"/>
                  </a:lnTo>
                  <a:lnTo>
                    <a:pt x="33144" y="222616"/>
                  </a:lnTo>
                  <a:lnTo>
                    <a:pt x="61540" y="199023"/>
                  </a:lnTo>
                  <a:lnTo>
                    <a:pt x="92295" y="161458"/>
                  </a:lnTo>
                  <a:lnTo>
                    <a:pt x="112524" y="128571"/>
                  </a:lnTo>
                  <a:lnTo>
                    <a:pt x="130922" y="88084"/>
                  </a:lnTo>
                  <a:lnTo>
                    <a:pt x="142861" y="53627"/>
                  </a:lnTo>
                  <a:lnTo>
                    <a:pt x="148405" y="27023"/>
                  </a:lnTo>
                  <a:lnTo>
                    <a:pt x="146164" y="10496"/>
                  </a:lnTo>
                  <a:lnTo>
                    <a:pt x="140768" y="5524"/>
                  </a:lnTo>
                  <a:lnTo>
                    <a:pt x="123484" y="0"/>
                  </a:lnTo>
                  <a:lnTo>
                    <a:pt x="105454" y="3190"/>
                  </a:lnTo>
                  <a:lnTo>
                    <a:pt x="81318" y="16886"/>
                  </a:lnTo>
                  <a:lnTo>
                    <a:pt x="74254" y="22484"/>
                  </a:lnTo>
                  <a:lnTo>
                    <a:pt x="66406" y="38112"/>
                  </a:lnTo>
                  <a:lnTo>
                    <a:pt x="64313" y="47218"/>
                  </a:lnTo>
                  <a:lnTo>
                    <a:pt x="65740" y="54700"/>
                  </a:lnTo>
                  <a:lnTo>
                    <a:pt x="74851" y="66777"/>
                  </a:lnTo>
                  <a:lnTo>
                    <a:pt x="99218" y="81509"/>
                  </a:lnTo>
                  <a:lnTo>
                    <a:pt x="120540" y="84806"/>
                  </a:lnTo>
                  <a:lnTo>
                    <a:pt x="161979" y="87916"/>
                  </a:lnTo>
                  <a:lnTo>
                    <a:pt x="180777" y="90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342"/>
            <p:cNvSpPr/>
            <p:nvPr>
              <p:custDataLst>
                <p:tags r:id="rId111"/>
              </p:custDataLst>
            </p:nvPr>
          </p:nvSpPr>
          <p:spPr>
            <a:xfrm>
              <a:off x="10391161" y="1320619"/>
              <a:ext cx="206990" cy="307975"/>
            </a:xfrm>
            <a:custGeom>
              <a:avLst/>
              <a:gdLst/>
              <a:ahLst/>
              <a:cxnLst/>
              <a:rect l="0" t="0" r="0" b="0"/>
              <a:pathLst>
                <a:path w="206990" h="307975">
                  <a:moveTo>
                    <a:pt x="105389" y="235131"/>
                  </a:moveTo>
                  <a:lnTo>
                    <a:pt x="105389" y="235131"/>
                  </a:lnTo>
                  <a:lnTo>
                    <a:pt x="103508" y="201561"/>
                  </a:lnTo>
                  <a:lnTo>
                    <a:pt x="102018" y="195818"/>
                  </a:lnTo>
                  <a:lnTo>
                    <a:pt x="99613" y="191989"/>
                  </a:lnTo>
                  <a:lnTo>
                    <a:pt x="96600" y="189436"/>
                  </a:lnTo>
                  <a:lnTo>
                    <a:pt x="93179" y="187735"/>
                  </a:lnTo>
                  <a:lnTo>
                    <a:pt x="79972" y="189607"/>
                  </a:lnTo>
                  <a:lnTo>
                    <a:pt x="71510" y="192081"/>
                  </a:lnTo>
                  <a:lnTo>
                    <a:pt x="39377" y="215790"/>
                  </a:lnTo>
                  <a:lnTo>
                    <a:pt x="9786" y="249626"/>
                  </a:lnTo>
                  <a:lnTo>
                    <a:pt x="1280" y="272147"/>
                  </a:lnTo>
                  <a:lnTo>
                    <a:pt x="0" y="283092"/>
                  </a:lnTo>
                  <a:lnTo>
                    <a:pt x="1968" y="291799"/>
                  </a:lnTo>
                  <a:lnTo>
                    <a:pt x="11682" y="305237"/>
                  </a:lnTo>
                  <a:lnTo>
                    <a:pt x="18929" y="307974"/>
                  </a:lnTo>
                  <a:lnTo>
                    <a:pt x="36389" y="307252"/>
                  </a:lnTo>
                  <a:lnTo>
                    <a:pt x="69422" y="288799"/>
                  </a:lnTo>
                  <a:lnTo>
                    <a:pt x="102650" y="250876"/>
                  </a:lnTo>
                  <a:lnTo>
                    <a:pt x="122281" y="216258"/>
                  </a:lnTo>
                  <a:lnTo>
                    <a:pt x="139002" y="173826"/>
                  </a:lnTo>
                  <a:lnTo>
                    <a:pt x="145436" y="147695"/>
                  </a:lnTo>
                  <a:lnTo>
                    <a:pt x="151137" y="119690"/>
                  </a:lnTo>
                  <a:lnTo>
                    <a:pt x="155643" y="93965"/>
                  </a:lnTo>
                  <a:lnTo>
                    <a:pt x="162530" y="46566"/>
                  </a:lnTo>
                  <a:lnTo>
                    <a:pt x="160418" y="17034"/>
                  </a:lnTo>
                  <a:lnTo>
                    <a:pt x="156891" y="7183"/>
                  </a:lnTo>
                  <a:lnTo>
                    <a:pt x="152424" y="2027"/>
                  </a:lnTo>
                  <a:lnTo>
                    <a:pt x="147329" y="0"/>
                  </a:lnTo>
                  <a:lnTo>
                    <a:pt x="141815" y="61"/>
                  </a:lnTo>
                  <a:lnTo>
                    <a:pt x="136729" y="5039"/>
                  </a:lnTo>
                  <a:lnTo>
                    <a:pt x="127314" y="23742"/>
                  </a:lnTo>
                  <a:lnTo>
                    <a:pt x="122189" y="56043"/>
                  </a:lnTo>
                  <a:lnTo>
                    <a:pt x="120617" y="96270"/>
                  </a:lnTo>
                  <a:lnTo>
                    <a:pt x="122270" y="140019"/>
                  </a:lnTo>
                  <a:lnTo>
                    <a:pt x="127237" y="181570"/>
                  </a:lnTo>
                  <a:lnTo>
                    <a:pt x="134855" y="219087"/>
                  </a:lnTo>
                  <a:lnTo>
                    <a:pt x="151044" y="261892"/>
                  </a:lnTo>
                  <a:lnTo>
                    <a:pt x="163074" y="280891"/>
                  </a:lnTo>
                  <a:lnTo>
                    <a:pt x="170657" y="286099"/>
                  </a:lnTo>
                  <a:lnTo>
                    <a:pt x="206989" y="292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343"/>
            <p:cNvSpPr/>
            <p:nvPr>
              <p:custDataLst>
                <p:tags r:id="rId112"/>
              </p:custDataLst>
            </p:nvPr>
          </p:nvSpPr>
          <p:spPr>
            <a:xfrm>
              <a:off x="10166350" y="1587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174"/>
          <p:cNvGrpSpPr/>
          <p:nvPr/>
        </p:nvGrpSpPr>
        <p:grpSpPr>
          <a:xfrm>
            <a:off x="2521833" y="3200400"/>
            <a:ext cx="253118" cy="138818"/>
            <a:chOff x="2521833" y="3200400"/>
            <a:chExt cx="253118" cy="138818"/>
          </a:xfrm>
        </p:grpSpPr>
        <p:sp>
          <p:nvSpPr>
            <p:cNvPr id="84" name="SMARTInkShape-7344"/>
            <p:cNvSpPr/>
            <p:nvPr>
              <p:custDataLst>
                <p:tags r:id="rId108"/>
              </p:custDataLst>
            </p:nvPr>
          </p:nvSpPr>
          <p:spPr>
            <a:xfrm>
              <a:off x="2565400" y="3289300"/>
              <a:ext cx="209551" cy="49918"/>
            </a:xfrm>
            <a:custGeom>
              <a:avLst/>
              <a:gdLst/>
              <a:ahLst/>
              <a:cxnLst/>
              <a:rect l="0" t="0" r="0" b="0"/>
              <a:pathLst>
                <a:path w="209551" h="49918">
                  <a:moveTo>
                    <a:pt x="0" y="44450"/>
                  </a:moveTo>
                  <a:lnTo>
                    <a:pt x="0" y="44450"/>
                  </a:lnTo>
                  <a:lnTo>
                    <a:pt x="3371" y="47821"/>
                  </a:lnTo>
                  <a:lnTo>
                    <a:pt x="18951" y="49917"/>
                  </a:lnTo>
                  <a:lnTo>
                    <a:pt x="63167" y="43439"/>
                  </a:lnTo>
                  <a:lnTo>
                    <a:pt x="100511" y="31771"/>
                  </a:lnTo>
                  <a:lnTo>
                    <a:pt x="142979" y="1906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345"/>
            <p:cNvSpPr/>
            <p:nvPr>
              <p:custDataLst>
                <p:tags r:id="rId109"/>
              </p:custDataLst>
            </p:nvPr>
          </p:nvSpPr>
          <p:spPr>
            <a:xfrm>
              <a:off x="2521833" y="3200400"/>
              <a:ext cx="157868" cy="17906"/>
            </a:xfrm>
            <a:custGeom>
              <a:avLst/>
              <a:gdLst/>
              <a:ahLst/>
              <a:cxnLst/>
              <a:rect l="0" t="0" r="0" b="0"/>
              <a:pathLst>
                <a:path w="157868" h="17906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7056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1116" y="11420"/>
                  </a:lnTo>
                  <a:lnTo>
                    <a:pt x="6120" y="15188"/>
                  </a:lnTo>
                  <a:lnTo>
                    <a:pt x="30355" y="17905"/>
                  </a:lnTo>
                  <a:lnTo>
                    <a:pt x="71089" y="15340"/>
                  </a:lnTo>
                  <a:lnTo>
                    <a:pt x="104482" y="10110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175"/>
          <p:cNvGrpSpPr/>
          <p:nvPr/>
        </p:nvGrpSpPr>
        <p:grpSpPr>
          <a:xfrm>
            <a:off x="3214245" y="2842142"/>
            <a:ext cx="1059306" cy="532258"/>
            <a:chOff x="3214245" y="2842142"/>
            <a:chExt cx="1059306" cy="532258"/>
          </a:xfrm>
        </p:grpSpPr>
        <p:sp>
          <p:nvSpPr>
            <p:cNvPr id="87" name="SMARTInkShape-7346"/>
            <p:cNvSpPr/>
            <p:nvPr>
              <p:custDataLst>
                <p:tags r:id="rId104"/>
              </p:custDataLst>
            </p:nvPr>
          </p:nvSpPr>
          <p:spPr>
            <a:xfrm>
              <a:off x="3568700" y="32829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2" y="506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347"/>
            <p:cNvSpPr/>
            <p:nvPr>
              <p:custDataLst>
                <p:tags r:id="rId105"/>
              </p:custDataLst>
            </p:nvPr>
          </p:nvSpPr>
          <p:spPr>
            <a:xfrm>
              <a:off x="3214245" y="3155285"/>
              <a:ext cx="183006" cy="219115"/>
            </a:xfrm>
            <a:custGeom>
              <a:avLst/>
              <a:gdLst/>
              <a:ahLst/>
              <a:cxnLst/>
              <a:rect l="0" t="0" r="0" b="0"/>
              <a:pathLst>
                <a:path w="183006" h="219115">
                  <a:moveTo>
                    <a:pt x="11555" y="32415"/>
                  </a:moveTo>
                  <a:lnTo>
                    <a:pt x="11555" y="32415"/>
                  </a:lnTo>
                  <a:lnTo>
                    <a:pt x="2717" y="32415"/>
                  </a:lnTo>
                  <a:lnTo>
                    <a:pt x="1429" y="33121"/>
                  </a:lnTo>
                  <a:lnTo>
                    <a:pt x="572" y="34296"/>
                  </a:lnTo>
                  <a:lnTo>
                    <a:pt x="0" y="35786"/>
                  </a:lnTo>
                  <a:lnTo>
                    <a:pt x="11165" y="75131"/>
                  </a:lnTo>
                  <a:lnTo>
                    <a:pt x="19279" y="109983"/>
                  </a:lnTo>
                  <a:lnTo>
                    <a:pt x="22780" y="150491"/>
                  </a:lnTo>
                  <a:lnTo>
                    <a:pt x="23964" y="196170"/>
                  </a:lnTo>
                  <a:lnTo>
                    <a:pt x="24216" y="219114"/>
                  </a:lnTo>
                  <a:lnTo>
                    <a:pt x="20873" y="208305"/>
                  </a:lnTo>
                  <a:lnTo>
                    <a:pt x="18491" y="167112"/>
                  </a:lnTo>
                  <a:lnTo>
                    <a:pt x="18165" y="135319"/>
                  </a:lnTo>
                  <a:lnTo>
                    <a:pt x="21784" y="101904"/>
                  </a:lnTo>
                  <a:lnTo>
                    <a:pt x="31754" y="57003"/>
                  </a:lnTo>
                  <a:lnTo>
                    <a:pt x="40994" y="34171"/>
                  </a:lnTo>
                  <a:lnTo>
                    <a:pt x="54507" y="16967"/>
                  </a:lnTo>
                  <a:lnTo>
                    <a:pt x="71802" y="6029"/>
                  </a:lnTo>
                  <a:lnTo>
                    <a:pt x="91248" y="227"/>
                  </a:lnTo>
                  <a:lnTo>
                    <a:pt x="111650" y="0"/>
                  </a:lnTo>
                  <a:lnTo>
                    <a:pt x="132477" y="9777"/>
                  </a:lnTo>
                  <a:lnTo>
                    <a:pt x="142969" y="17323"/>
                  </a:lnTo>
                  <a:lnTo>
                    <a:pt x="158391" y="38878"/>
                  </a:lnTo>
                  <a:lnTo>
                    <a:pt x="173125" y="80661"/>
                  </a:lnTo>
                  <a:lnTo>
                    <a:pt x="178613" y="112419"/>
                  </a:lnTo>
                  <a:lnTo>
                    <a:pt x="181053" y="145348"/>
                  </a:lnTo>
                  <a:lnTo>
                    <a:pt x="182427" y="188878"/>
                  </a:lnTo>
                  <a:lnTo>
                    <a:pt x="183005" y="216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348"/>
            <p:cNvSpPr/>
            <p:nvPr>
              <p:custDataLst>
                <p:tags r:id="rId106"/>
              </p:custDataLst>
            </p:nvPr>
          </p:nvSpPr>
          <p:spPr>
            <a:xfrm>
              <a:off x="3771900" y="3018162"/>
              <a:ext cx="336551" cy="326943"/>
            </a:xfrm>
            <a:custGeom>
              <a:avLst/>
              <a:gdLst/>
              <a:ahLst/>
              <a:cxnLst/>
              <a:rect l="0" t="0" r="0" b="0"/>
              <a:pathLst>
                <a:path w="336551" h="326943">
                  <a:moveTo>
                    <a:pt x="0" y="137788"/>
                  </a:moveTo>
                  <a:lnTo>
                    <a:pt x="0" y="137788"/>
                  </a:lnTo>
                  <a:lnTo>
                    <a:pt x="8728" y="123285"/>
                  </a:lnTo>
                  <a:lnTo>
                    <a:pt x="12228" y="111775"/>
                  </a:lnTo>
                  <a:lnTo>
                    <a:pt x="13797" y="109863"/>
                  </a:lnTo>
                  <a:lnTo>
                    <a:pt x="15548" y="108588"/>
                  </a:lnTo>
                  <a:lnTo>
                    <a:pt x="17421" y="109149"/>
                  </a:lnTo>
                  <a:lnTo>
                    <a:pt x="21383" y="113536"/>
                  </a:lnTo>
                  <a:lnTo>
                    <a:pt x="29676" y="148833"/>
                  </a:lnTo>
                  <a:lnTo>
                    <a:pt x="35290" y="189195"/>
                  </a:lnTo>
                  <a:lnTo>
                    <a:pt x="37267" y="236589"/>
                  </a:lnTo>
                  <a:lnTo>
                    <a:pt x="37853" y="283557"/>
                  </a:lnTo>
                  <a:lnTo>
                    <a:pt x="38067" y="325211"/>
                  </a:lnTo>
                  <a:lnTo>
                    <a:pt x="37373" y="326942"/>
                  </a:lnTo>
                  <a:lnTo>
                    <a:pt x="36204" y="326685"/>
                  </a:lnTo>
                  <a:lnTo>
                    <a:pt x="34720" y="325103"/>
                  </a:lnTo>
                  <a:lnTo>
                    <a:pt x="29259" y="306021"/>
                  </a:lnTo>
                  <a:lnTo>
                    <a:pt x="26543" y="264540"/>
                  </a:lnTo>
                  <a:lnTo>
                    <a:pt x="27789" y="228224"/>
                  </a:lnTo>
                  <a:lnTo>
                    <a:pt x="31401" y="188565"/>
                  </a:lnTo>
                  <a:lnTo>
                    <a:pt x="37709" y="147421"/>
                  </a:lnTo>
                  <a:lnTo>
                    <a:pt x="47099" y="109378"/>
                  </a:lnTo>
                  <a:lnTo>
                    <a:pt x="62403" y="63754"/>
                  </a:lnTo>
                  <a:lnTo>
                    <a:pt x="76845" y="33167"/>
                  </a:lnTo>
                  <a:lnTo>
                    <a:pt x="80158" y="32763"/>
                  </a:lnTo>
                  <a:lnTo>
                    <a:pt x="83777" y="35316"/>
                  </a:lnTo>
                  <a:lnTo>
                    <a:pt x="91562" y="46384"/>
                  </a:lnTo>
                  <a:lnTo>
                    <a:pt x="111821" y="84115"/>
                  </a:lnTo>
                  <a:lnTo>
                    <a:pt x="139210" y="125383"/>
                  </a:lnTo>
                  <a:lnTo>
                    <a:pt x="147134" y="131635"/>
                  </a:lnTo>
                  <a:lnTo>
                    <a:pt x="165346" y="138581"/>
                  </a:lnTo>
                  <a:lnTo>
                    <a:pt x="187082" y="136023"/>
                  </a:lnTo>
                  <a:lnTo>
                    <a:pt x="210148" y="126420"/>
                  </a:lnTo>
                  <a:lnTo>
                    <a:pt x="242967" y="99769"/>
                  </a:lnTo>
                  <a:lnTo>
                    <a:pt x="272917" y="61926"/>
                  </a:lnTo>
                  <a:lnTo>
                    <a:pt x="296751" y="16499"/>
                  </a:lnTo>
                  <a:lnTo>
                    <a:pt x="306884" y="956"/>
                  </a:lnTo>
                  <a:lnTo>
                    <a:pt x="308306" y="0"/>
                  </a:lnTo>
                  <a:lnTo>
                    <a:pt x="311767" y="8345"/>
                  </a:lnTo>
                  <a:lnTo>
                    <a:pt x="316368" y="49189"/>
                  </a:lnTo>
                  <a:lnTo>
                    <a:pt x="316997" y="80067"/>
                  </a:lnTo>
                  <a:lnTo>
                    <a:pt x="317982" y="114250"/>
                  </a:lnTo>
                  <a:lnTo>
                    <a:pt x="320771" y="148258"/>
                  </a:lnTo>
                  <a:lnTo>
                    <a:pt x="322481" y="182188"/>
                  </a:lnTo>
                  <a:lnTo>
                    <a:pt x="325326" y="227379"/>
                  </a:lnTo>
                  <a:lnTo>
                    <a:pt x="336550" y="277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349"/>
            <p:cNvSpPr/>
            <p:nvPr>
              <p:custDataLst>
                <p:tags r:id="rId107"/>
              </p:custDataLst>
            </p:nvPr>
          </p:nvSpPr>
          <p:spPr>
            <a:xfrm>
              <a:off x="4159250" y="2842142"/>
              <a:ext cx="114301" cy="110043"/>
            </a:xfrm>
            <a:custGeom>
              <a:avLst/>
              <a:gdLst/>
              <a:ahLst/>
              <a:cxnLst/>
              <a:rect l="0" t="0" r="0" b="0"/>
              <a:pathLst>
                <a:path w="114301" h="110043">
                  <a:moveTo>
                    <a:pt x="0" y="28058"/>
                  </a:moveTo>
                  <a:lnTo>
                    <a:pt x="0" y="28058"/>
                  </a:lnTo>
                  <a:lnTo>
                    <a:pt x="12209" y="40267"/>
                  </a:lnTo>
                  <a:lnTo>
                    <a:pt x="13078" y="46781"/>
                  </a:lnTo>
                  <a:lnTo>
                    <a:pt x="7515" y="92796"/>
                  </a:lnTo>
                  <a:lnTo>
                    <a:pt x="6580" y="110042"/>
                  </a:lnTo>
                  <a:lnTo>
                    <a:pt x="6452" y="107769"/>
                  </a:lnTo>
                  <a:lnTo>
                    <a:pt x="24035" y="64567"/>
                  </a:lnTo>
                  <a:lnTo>
                    <a:pt x="31637" y="22230"/>
                  </a:lnTo>
                  <a:lnTo>
                    <a:pt x="37815" y="8770"/>
                  </a:lnTo>
                  <a:lnTo>
                    <a:pt x="41437" y="4616"/>
                  </a:lnTo>
                  <a:lnTo>
                    <a:pt x="49226" y="0"/>
                  </a:lnTo>
                  <a:lnTo>
                    <a:pt x="61154" y="1712"/>
                  </a:lnTo>
                  <a:lnTo>
                    <a:pt x="75157" y="7882"/>
                  </a:lnTo>
                  <a:lnTo>
                    <a:pt x="88436" y="17680"/>
                  </a:lnTo>
                  <a:lnTo>
                    <a:pt x="97631" y="32853"/>
                  </a:lnTo>
                  <a:lnTo>
                    <a:pt x="110955" y="75831"/>
                  </a:lnTo>
                  <a:lnTo>
                    <a:pt x="114300" y="104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176"/>
          <p:cNvGrpSpPr/>
          <p:nvPr/>
        </p:nvGrpSpPr>
        <p:grpSpPr>
          <a:xfrm>
            <a:off x="4665647" y="2598033"/>
            <a:ext cx="287354" cy="1236485"/>
            <a:chOff x="4665647" y="2598033"/>
            <a:chExt cx="287354" cy="1236485"/>
          </a:xfrm>
        </p:grpSpPr>
        <p:sp>
          <p:nvSpPr>
            <p:cNvPr id="92" name="SMARTInkShape-7350"/>
            <p:cNvSpPr/>
            <p:nvPr>
              <p:custDataLst>
                <p:tags r:id="rId100"/>
              </p:custDataLst>
            </p:nvPr>
          </p:nvSpPr>
          <p:spPr>
            <a:xfrm>
              <a:off x="4771423" y="2780871"/>
              <a:ext cx="106024" cy="706130"/>
            </a:xfrm>
            <a:custGeom>
              <a:avLst/>
              <a:gdLst/>
              <a:ahLst/>
              <a:cxnLst/>
              <a:rect l="0" t="0" r="0" b="0"/>
              <a:pathLst>
                <a:path w="106024" h="706130">
                  <a:moveTo>
                    <a:pt x="86327" y="25829"/>
                  </a:moveTo>
                  <a:lnTo>
                    <a:pt x="86327" y="25829"/>
                  </a:lnTo>
                  <a:lnTo>
                    <a:pt x="85621" y="11326"/>
                  </a:lnTo>
                  <a:lnTo>
                    <a:pt x="82956" y="2685"/>
                  </a:lnTo>
                  <a:lnTo>
                    <a:pt x="79846" y="522"/>
                  </a:lnTo>
                  <a:lnTo>
                    <a:pt x="70747" y="0"/>
                  </a:lnTo>
                  <a:lnTo>
                    <a:pt x="50352" y="10415"/>
                  </a:lnTo>
                  <a:lnTo>
                    <a:pt x="38353" y="24858"/>
                  </a:lnTo>
                  <a:lnTo>
                    <a:pt x="23664" y="58467"/>
                  </a:lnTo>
                  <a:lnTo>
                    <a:pt x="14027" y="91840"/>
                  </a:lnTo>
                  <a:lnTo>
                    <a:pt x="2688" y="137247"/>
                  </a:lnTo>
                  <a:lnTo>
                    <a:pt x="229" y="161491"/>
                  </a:lnTo>
                  <a:lnTo>
                    <a:pt x="0" y="186120"/>
                  </a:lnTo>
                  <a:lnTo>
                    <a:pt x="1259" y="211006"/>
                  </a:lnTo>
                  <a:lnTo>
                    <a:pt x="3510" y="236769"/>
                  </a:lnTo>
                  <a:lnTo>
                    <a:pt x="6421" y="263117"/>
                  </a:lnTo>
                  <a:lnTo>
                    <a:pt x="9773" y="289854"/>
                  </a:lnTo>
                  <a:lnTo>
                    <a:pt x="14124" y="315440"/>
                  </a:lnTo>
                  <a:lnTo>
                    <a:pt x="19142" y="340258"/>
                  </a:lnTo>
                  <a:lnTo>
                    <a:pt x="30361" y="387120"/>
                  </a:lnTo>
                  <a:lnTo>
                    <a:pt x="42403" y="429114"/>
                  </a:lnTo>
                  <a:lnTo>
                    <a:pt x="56693" y="470826"/>
                  </a:lnTo>
                  <a:lnTo>
                    <a:pt x="72450" y="512883"/>
                  </a:lnTo>
                  <a:lnTo>
                    <a:pt x="88861" y="555094"/>
                  </a:lnTo>
                  <a:lnTo>
                    <a:pt x="99918" y="593609"/>
                  </a:lnTo>
                  <a:lnTo>
                    <a:pt x="105773" y="628131"/>
                  </a:lnTo>
                  <a:lnTo>
                    <a:pt x="106023" y="657585"/>
                  </a:lnTo>
                  <a:lnTo>
                    <a:pt x="100020" y="679143"/>
                  </a:lnTo>
                  <a:lnTo>
                    <a:pt x="95456" y="687855"/>
                  </a:lnTo>
                  <a:lnTo>
                    <a:pt x="82858" y="699417"/>
                  </a:lnTo>
                  <a:lnTo>
                    <a:pt x="75547" y="703487"/>
                  </a:lnTo>
                  <a:lnTo>
                    <a:pt x="61781" y="706129"/>
                  </a:lnTo>
                  <a:lnTo>
                    <a:pt x="55146" y="705846"/>
                  </a:lnTo>
                  <a:lnTo>
                    <a:pt x="42130" y="699886"/>
                  </a:lnTo>
                  <a:lnTo>
                    <a:pt x="22827" y="686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351"/>
            <p:cNvSpPr/>
            <p:nvPr>
              <p:custDataLst>
                <p:tags r:id="rId101"/>
              </p:custDataLst>
            </p:nvPr>
          </p:nvSpPr>
          <p:spPr>
            <a:xfrm>
              <a:off x="4806957" y="3641924"/>
              <a:ext cx="146044" cy="192594"/>
            </a:xfrm>
            <a:custGeom>
              <a:avLst/>
              <a:gdLst/>
              <a:ahLst/>
              <a:cxnLst/>
              <a:rect l="0" t="0" r="0" b="0"/>
              <a:pathLst>
                <a:path w="146044" h="192594">
                  <a:moveTo>
                    <a:pt x="6343" y="187126"/>
                  </a:moveTo>
                  <a:lnTo>
                    <a:pt x="6343" y="187126"/>
                  </a:lnTo>
                  <a:lnTo>
                    <a:pt x="876" y="192593"/>
                  </a:lnTo>
                  <a:lnTo>
                    <a:pt x="581" y="192182"/>
                  </a:lnTo>
                  <a:lnTo>
                    <a:pt x="16" y="150737"/>
                  </a:lnTo>
                  <a:lnTo>
                    <a:pt x="0" y="105789"/>
                  </a:lnTo>
                  <a:lnTo>
                    <a:pt x="3366" y="58996"/>
                  </a:lnTo>
                  <a:lnTo>
                    <a:pt x="6460" y="16263"/>
                  </a:lnTo>
                  <a:lnTo>
                    <a:pt x="9453" y="5824"/>
                  </a:lnTo>
                  <a:lnTo>
                    <a:pt x="11238" y="4169"/>
                  </a:lnTo>
                  <a:lnTo>
                    <a:pt x="13134" y="4477"/>
                  </a:lnTo>
                  <a:lnTo>
                    <a:pt x="15104" y="6093"/>
                  </a:lnTo>
                  <a:lnTo>
                    <a:pt x="38371" y="51050"/>
                  </a:lnTo>
                  <a:lnTo>
                    <a:pt x="44802" y="62207"/>
                  </a:lnTo>
                  <a:lnTo>
                    <a:pt x="48210" y="65041"/>
                  </a:lnTo>
                  <a:lnTo>
                    <a:pt x="51893" y="66225"/>
                  </a:lnTo>
                  <a:lnTo>
                    <a:pt x="55760" y="66309"/>
                  </a:lnTo>
                  <a:lnTo>
                    <a:pt x="59748" y="63542"/>
                  </a:lnTo>
                  <a:lnTo>
                    <a:pt x="80490" y="31108"/>
                  </a:lnTo>
                  <a:lnTo>
                    <a:pt x="94694" y="2630"/>
                  </a:lnTo>
                  <a:lnTo>
                    <a:pt x="96994" y="629"/>
                  </a:lnTo>
                  <a:lnTo>
                    <a:pt x="99938" y="0"/>
                  </a:lnTo>
                  <a:lnTo>
                    <a:pt x="106972" y="1183"/>
                  </a:lnTo>
                  <a:lnTo>
                    <a:pt x="110118" y="3897"/>
                  </a:lnTo>
                  <a:lnTo>
                    <a:pt x="115495" y="12558"/>
                  </a:lnTo>
                  <a:lnTo>
                    <a:pt x="132400" y="56548"/>
                  </a:lnTo>
                  <a:lnTo>
                    <a:pt x="143758" y="94549"/>
                  </a:lnTo>
                  <a:lnTo>
                    <a:pt x="146043" y="11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352"/>
            <p:cNvSpPr/>
            <p:nvPr>
              <p:custDataLst>
                <p:tags r:id="rId102"/>
              </p:custDataLst>
            </p:nvPr>
          </p:nvSpPr>
          <p:spPr>
            <a:xfrm>
              <a:off x="4665647" y="2600172"/>
              <a:ext cx="163489" cy="93779"/>
            </a:xfrm>
            <a:custGeom>
              <a:avLst/>
              <a:gdLst/>
              <a:ahLst/>
              <a:cxnLst/>
              <a:rect l="0" t="0" r="0" b="0"/>
              <a:pathLst>
                <a:path w="163489" h="93779">
                  <a:moveTo>
                    <a:pt x="39703" y="41428"/>
                  </a:moveTo>
                  <a:lnTo>
                    <a:pt x="39703" y="41428"/>
                  </a:lnTo>
                  <a:lnTo>
                    <a:pt x="38997" y="52273"/>
                  </a:lnTo>
                  <a:lnTo>
                    <a:pt x="30864" y="80120"/>
                  </a:lnTo>
                  <a:lnTo>
                    <a:pt x="27460" y="84861"/>
                  </a:lnTo>
                  <a:lnTo>
                    <a:pt x="18034" y="92011"/>
                  </a:lnTo>
                  <a:lnTo>
                    <a:pt x="13968" y="93495"/>
                  </a:lnTo>
                  <a:lnTo>
                    <a:pt x="10552" y="93778"/>
                  </a:lnTo>
                  <a:lnTo>
                    <a:pt x="7569" y="93261"/>
                  </a:lnTo>
                  <a:lnTo>
                    <a:pt x="4875" y="90800"/>
                  </a:lnTo>
                  <a:lnTo>
                    <a:pt x="0" y="82421"/>
                  </a:lnTo>
                  <a:lnTo>
                    <a:pt x="30" y="59062"/>
                  </a:lnTo>
                  <a:lnTo>
                    <a:pt x="4508" y="29798"/>
                  </a:lnTo>
                  <a:lnTo>
                    <a:pt x="7773" y="23091"/>
                  </a:lnTo>
                  <a:lnTo>
                    <a:pt x="12066" y="18620"/>
                  </a:lnTo>
                  <a:lnTo>
                    <a:pt x="17045" y="15639"/>
                  </a:lnTo>
                  <a:lnTo>
                    <a:pt x="28222" y="14209"/>
                  </a:lnTo>
                  <a:lnTo>
                    <a:pt x="34166" y="14815"/>
                  </a:lnTo>
                  <a:lnTo>
                    <a:pt x="48295" y="23015"/>
                  </a:lnTo>
                  <a:lnTo>
                    <a:pt x="95168" y="70586"/>
                  </a:lnTo>
                  <a:lnTo>
                    <a:pt x="109510" y="83315"/>
                  </a:lnTo>
                  <a:lnTo>
                    <a:pt x="125291" y="91324"/>
                  </a:lnTo>
                  <a:lnTo>
                    <a:pt x="132040" y="92331"/>
                  </a:lnTo>
                  <a:lnTo>
                    <a:pt x="143301" y="89687"/>
                  </a:lnTo>
                  <a:lnTo>
                    <a:pt x="153010" y="81926"/>
                  </a:lnTo>
                  <a:lnTo>
                    <a:pt x="157574" y="76894"/>
                  </a:lnTo>
                  <a:lnTo>
                    <a:pt x="162645" y="61894"/>
                  </a:lnTo>
                  <a:lnTo>
                    <a:pt x="163488" y="43468"/>
                  </a:lnTo>
                  <a:lnTo>
                    <a:pt x="156030" y="15378"/>
                  </a:lnTo>
                  <a:lnTo>
                    <a:pt x="148789" y="2569"/>
                  </a:lnTo>
                  <a:lnTo>
                    <a:pt x="143471" y="0"/>
                  </a:lnTo>
                  <a:lnTo>
                    <a:pt x="130037" y="908"/>
                  </a:lnTo>
                  <a:lnTo>
                    <a:pt x="118421" y="7897"/>
                  </a:lnTo>
                  <a:lnTo>
                    <a:pt x="103203" y="22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353"/>
            <p:cNvSpPr/>
            <p:nvPr>
              <p:custDataLst>
                <p:tags r:id="rId103"/>
              </p:custDataLst>
            </p:nvPr>
          </p:nvSpPr>
          <p:spPr>
            <a:xfrm>
              <a:off x="4667250" y="2598033"/>
              <a:ext cx="76201" cy="62618"/>
            </a:xfrm>
            <a:custGeom>
              <a:avLst/>
              <a:gdLst/>
              <a:ahLst/>
              <a:cxnLst/>
              <a:rect l="0" t="0" r="0" b="0"/>
              <a:pathLst>
                <a:path w="76201" h="62618">
                  <a:moveTo>
                    <a:pt x="76200" y="5467"/>
                  </a:moveTo>
                  <a:lnTo>
                    <a:pt x="76200" y="5467"/>
                  </a:lnTo>
                  <a:lnTo>
                    <a:pt x="76200" y="0"/>
                  </a:lnTo>
                  <a:lnTo>
                    <a:pt x="76200" y="2750"/>
                  </a:lnTo>
                  <a:lnTo>
                    <a:pt x="72437" y="6141"/>
                  </a:lnTo>
                  <a:lnTo>
                    <a:pt x="32048" y="38327"/>
                  </a:lnTo>
                  <a:lnTo>
                    <a:pt x="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177"/>
          <p:cNvGrpSpPr/>
          <p:nvPr/>
        </p:nvGrpSpPr>
        <p:grpSpPr>
          <a:xfrm>
            <a:off x="8051799" y="1021560"/>
            <a:ext cx="686943" cy="546629"/>
            <a:chOff x="8051799" y="1021560"/>
            <a:chExt cx="686943" cy="546629"/>
          </a:xfrm>
        </p:grpSpPr>
        <p:sp>
          <p:nvSpPr>
            <p:cNvPr id="97" name="SMARTInkShape-7354"/>
            <p:cNvSpPr/>
            <p:nvPr>
              <p:custDataLst>
                <p:tags r:id="rId98"/>
              </p:custDataLst>
            </p:nvPr>
          </p:nvSpPr>
          <p:spPr>
            <a:xfrm>
              <a:off x="8051799" y="1073150"/>
              <a:ext cx="666752" cy="495039"/>
            </a:xfrm>
            <a:custGeom>
              <a:avLst/>
              <a:gdLst/>
              <a:ahLst/>
              <a:cxnLst/>
              <a:rect l="0" t="0" r="0" b="0"/>
              <a:pathLst>
                <a:path w="666752" h="495039">
                  <a:moveTo>
                    <a:pt x="1" y="488950"/>
                  </a:moveTo>
                  <a:lnTo>
                    <a:pt x="1" y="488950"/>
                  </a:lnTo>
                  <a:lnTo>
                    <a:pt x="0" y="494417"/>
                  </a:lnTo>
                  <a:lnTo>
                    <a:pt x="706" y="494712"/>
                  </a:lnTo>
                  <a:lnTo>
                    <a:pt x="3371" y="495038"/>
                  </a:lnTo>
                  <a:lnTo>
                    <a:pt x="18952" y="488480"/>
                  </a:lnTo>
                  <a:lnTo>
                    <a:pt x="58297" y="460745"/>
                  </a:lnTo>
                  <a:lnTo>
                    <a:pt x="95995" y="431259"/>
                  </a:lnTo>
                  <a:lnTo>
                    <a:pt x="140737" y="394165"/>
                  </a:lnTo>
                  <a:lnTo>
                    <a:pt x="166497" y="371432"/>
                  </a:lnTo>
                  <a:lnTo>
                    <a:pt x="193548" y="347105"/>
                  </a:lnTo>
                  <a:lnTo>
                    <a:pt x="224989" y="319598"/>
                  </a:lnTo>
                  <a:lnTo>
                    <a:pt x="259354" y="289971"/>
                  </a:lnTo>
                  <a:lnTo>
                    <a:pt x="295670" y="258930"/>
                  </a:lnTo>
                  <a:lnTo>
                    <a:pt x="333991" y="227654"/>
                  </a:lnTo>
                  <a:lnTo>
                    <a:pt x="373650" y="196219"/>
                  </a:lnTo>
                  <a:lnTo>
                    <a:pt x="414201" y="164679"/>
                  </a:lnTo>
                  <a:lnTo>
                    <a:pt x="453228" y="135892"/>
                  </a:lnTo>
                  <a:lnTo>
                    <a:pt x="491242" y="108939"/>
                  </a:lnTo>
                  <a:lnTo>
                    <a:pt x="528577" y="83209"/>
                  </a:lnTo>
                  <a:lnTo>
                    <a:pt x="559113" y="63234"/>
                  </a:lnTo>
                  <a:lnTo>
                    <a:pt x="585114" y="47095"/>
                  </a:lnTo>
                  <a:lnTo>
                    <a:pt x="624823" y="23753"/>
                  </a:lnTo>
                  <a:lnTo>
                    <a:pt x="6667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355"/>
            <p:cNvSpPr/>
            <p:nvPr>
              <p:custDataLst>
                <p:tags r:id="rId99"/>
              </p:custDataLst>
            </p:nvPr>
          </p:nvSpPr>
          <p:spPr>
            <a:xfrm>
              <a:off x="8600547" y="1021560"/>
              <a:ext cx="138195" cy="165891"/>
            </a:xfrm>
            <a:custGeom>
              <a:avLst/>
              <a:gdLst/>
              <a:ahLst/>
              <a:cxnLst/>
              <a:rect l="0" t="0" r="0" b="0"/>
              <a:pathLst>
                <a:path w="138195" h="165891">
                  <a:moveTo>
                    <a:pt x="16403" y="32540"/>
                  </a:moveTo>
                  <a:lnTo>
                    <a:pt x="16403" y="32540"/>
                  </a:lnTo>
                  <a:lnTo>
                    <a:pt x="0" y="27073"/>
                  </a:lnTo>
                  <a:lnTo>
                    <a:pt x="1235" y="25367"/>
                  </a:lnTo>
                  <a:lnTo>
                    <a:pt x="13085" y="16931"/>
                  </a:lnTo>
                  <a:lnTo>
                    <a:pt x="48944" y="1827"/>
                  </a:lnTo>
                  <a:lnTo>
                    <a:pt x="82018" y="0"/>
                  </a:lnTo>
                  <a:lnTo>
                    <a:pt x="105146" y="3927"/>
                  </a:lnTo>
                  <a:lnTo>
                    <a:pt x="124306" y="16301"/>
                  </a:lnTo>
                  <a:lnTo>
                    <a:pt x="133269" y="31202"/>
                  </a:lnTo>
                  <a:lnTo>
                    <a:pt x="138194" y="49584"/>
                  </a:lnTo>
                  <a:lnTo>
                    <a:pt x="138030" y="69513"/>
                  </a:lnTo>
                  <a:lnTo>
                    <a:pt x="122743" y="116122"/>
                  </a:lnTo>
                  <a:lnTo>
                    <a:pt x="105303" y="1658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178"/>
          <p:cNvGrpSpPr/>
          <p:nvPr/>
        </p:nvGrpSpPr>
        <p:grpSpPr>
          <a:xfrm>
            <a:off x="9728562" y="1562216"/>
            <a:ext cx="343372" cy="349135"/>
            <a:chOff x="9728562" y="1562216"/>
            <a:chExt cx="343372" cy="349135"/>
          </a:xfrm>
        </p:grpSpPr>
        <p:sp>
          <p:nvSpPr>
            <p:cNvPr id="100" name="SMARTInkShape-7356"/>
            <p:cNvSpPr/>
            <p:nvPr>
              <p:custDataLst>
                <p:tags r:id="rId96"/>
              </p:custDataLst>
            </p:nvPr>
          </p:nvSpPr>
          <p:spPr>
            <a:xfrm>
              <a:off x="9728562" y="1606550"/>
              <a:ext cx="336189" cy="304801"/>
            </a:xfrm>
            <a:custGeom>
              <a:avLst/>
              <a:gdLst/>
              <a:ahLst/>
              <a:cxnLst/>
              <a:rect l="0" t="0" r="0" b="0"/>
              <a:pathLst>
                <a:path w="336189" h="304801">
                  <a:moveTo>
                    <a:pt x="18688" y="304800"/>
                  </a:moveTo>
                  <a:lnTo>
                    <a:pt x="18688" y="304800"/>
                  </a:lnTo>
                  <a:lnTo>
                    <a:pt x="18687" y="301429"/>
                  </a:lnTo>
                  <a:lnTo>
                    <a:pt x="16807" y="297892"/>
                  </a:lnTo>
                  <a:lnTo>
                    <a:pt x="9850" y="289873"/>
                  </a:lnTo>
                  <a:lnTo>
                    <a:pt x="5823" y="287582"/>
                  </a:lnTo>
                  <a:lnTo>
                    <a:pt x="3760" y="286972"/>
                  </a:lnTo>
                  <a:lnTo>
                    <a:pt x="2386" y="285859"/>
                  </a:lnTo>
                  <a:lnTo>
                    <a:pt x="0" y="280390"/>
                  </a:lnTo>
                  <a:lnTo>
                    <a:pt x="8474" y="263834"/>
                  </a:lnTo>
                  <a:lnTo>
                    <a:pt x="36079" y="222317"/>
                  </a:lnTo>
                  <a:lnTo>
                    <a:pt x="77542" y="178212"/>
                  </a:lnTo>
                  <a:lnTo>
                    <a:pt x="114224" y="143411"/>
                  </a:lnTo>
                  <a:lnTo>
                    <a:pt x="155928" y="108658"/>
                  </a:lnTo>
                  <a:lnTo>
                    <a:pt x="198923" y="76515"/>
                  </a:lnTo>
                  <a:lnTo>
                    <a:pt x="239197" y="50470"/>
                  </a:lnTo>
                  <a:lnTo>
                    <a:pt x="272619" y="30898"/>
                  </a:lnTo>
                  <a:lnTo>
                    <a:pt x="318457" y="7828"/>
                  </a:lnTo>
                  <a:lnTo>
                    <a:pt x="3361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357"/>
            <p:cNvSpPr/>
            <p:nvPr>
              <p:custDataLst>
                <p:tags r:id="rId97"/>
              </p:custDataLst>
            </p:nvPr>
          </p:nvSpPr>
          <p:spPr>
            <a:xfrm>
              <a:off x="9969500" y="1562216"/>
              <a:ext cx="102434" cy="139585"/>
            </a:xfrm>
            <a:custGeom>
              <a:avLst/>
              <a:gdLst/>
              <a:ahLst/>
              <a:cxnLst/>
              <a:rect l="0" t="0" r="0" b="0"/>
              <a:pathLst>
                <a:path w="102434" h="139585">
                  <a:moveTo>
                    <a:pt x="0" y="6234"/>
                  </a:moveTo>
                  <a:lnTo>
                    <a:pt x="0" y="6234"/>
                  </a:lnTo>
                  <a:lnTo>
                    <a:pt x="3370" y="2863"/>
                  </a:lnTo>
                  <a:lnTo>
                    <a:pt x="8789" y="1208"/>
                  </a:lnTo>
                  <a:lnTo>
                    <a:pt x="47661" y="0"/>
                  </a:lnTo>
                  <a:lnTo>
                    <a:pt x="66337" y="1347"/>
                  </a:lnTo>
                  <a:lnTo>
                    <a:pt x="84047" y="6649"/>
                  </a:lnTo>
                  <a:lnTo>
                    <a:pt x="90603" y="11450"/>
                  </a:lnTo>
                  <a:lnTo>
                    <a:pt x="99770" y="24309"/>
                  </a:lnTo>
                  <a:lnTo>
                    <a:pt x="102433" y="39432"/>
                  </a:lnTo>
                  <a:lnTo>
                    <a:pt x="98393" y="72137"/>
                  </a:lnTo>
                  <a:lnTo>
                    <a:pt x="81849" y="117366"/>
                  </a:lnTo>
                  <a:lnTo>
                    <a:pt x="69850" y="1395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179"/>
          <p:cNvGrpSpPr/>
          <p:nvPr/>
        </p:nvGrpSpPr>
        <p:grpSpPr>
          <a:xfrm>
            <a:off x="5171879" y="2802115"/>
            <a:ext cx="549472" cy="831520"/>
            <a:chOff x="5171879" y="2802115"/>
            <a:chExt cx="549472" cy="831520"/>
          </a:xfrm>
        </p:grpSpPr>
        <p:sp>
          <p:nvSpPr>
            <p:cNvPr id="103" name="SMARTInkShape-7358"/>
            <p:cNvSpPr/>
            <p:nvPr>
              <p:custDataLst>
                <p:tags r:id="rId92"/>
              </p:custDataLst>
            </p:nvPr>
          </p:nvSpPr>
          <p:spPr>
            <a:xfrm>
              <a:off x="5619827" y="3310929"/>
              <a:ext cx="101524" cy="111825"/>
            </a:xfrm>
            <a:custGeom>
              <a:avLst/>
              <a:gdLst/>
              <a:ahLst/>
              <a:cxnLst/>
              <a:rect l="0" t="0" r="0" b="0"/>
              <a:pathLst>
                <a:path w="101524" h="111825">
                  <a:moveTo>
                    <a:pt x="6273" y="22821"/>
                  </a:moveTo>
                  <a:lnTo>
                    <a:pt x="6273" y="22821"/>
                  </a:lnTo>
                  <a:lnTo>
                    <a:pt x="1909" y="64748"/>
                  </a:lnTo>
                  <a:lnTo>
                    <a:pt x="0" y="111824"/>
                  </a:lnTo>
                  <a:lnTo>
                    <a:pt x="680" y="111790"/>
                  </a:lnTo>
                  <a:lnTo>
                    <a:pt x="3317" y="106107"/>
                  </a:lnTo>
                  <a:lnTo>
                    <a:pt x="13409" y="66680"/>
                  </a:lnTo>
                  <a:lnTo>
                    <a:pt x="31436" y="23096"/>
                  </a:lnTo>
                  <a:lnTo>
                    <a:pt x="38858" y="10479"/>
                  </a:lnTo>
                  <a:lnTo>
                    <a:pt x="42813" y="6126"/>
                  </a:lnTo>
                  <a:lnTo>
                    <a:pt x="52852" y="1290"/>
                  </a:lnTo>
                  <a:lnTo>
                    <a:pt x="58492" y="0"/>
                  </a:lnTo>
                  <a:lnTo>
                    <a:pt x="70404" y="2330"/>
                  </a:lnTo>
                  <a:lnTo>
                    <a:pt x="76544" y="4927"/>
                  </a:lnTo>
                  <a:lnTo>
                    <a:pt x="87129" y="17220"/>
                  </a:lnTo>
                  <a:lnTo>
                    <a:pt x="95125" y="34443"/>
                  </a:lnTo>
                  <a:lnTo>
                    <a:pt x="100259" y="74244"/>
                  </a:lnTo>
                  <a:lnTo>
                    <a:pt x="101523" y="105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359"/>
            <p:cNvSpPr/>
            <p:nvPr>
              <p:custDataLst>
                <p:tags r:id="rId93"/>
              </p:custDataLst>
            </p:nvPr>
          </p:nvSpPr>
          <p:spPr>
            <a:xfrm>
              <a:off x="5347291" y="3398269"/>
              <a:ext cx="221660" cy="235366"/>
            </a:xfrm>
            <a:custGeom>
              <a:avLst/>
              <a:gdLst/>
              <a:ahLst/>
              <a:cxnLst/>
              <a:rect l="0" t="0" r="0" b="0"/>
              <a:pathLst>
                <a:path w="221660" h="235366">
                  <a:moveTo>
                    <a:pt x="126409" y="30731"/>
                  </a:moveTo>
                  <a:lnTo>
                    <a:pt x="126409" y="30731"/>
                  </a:lnTo>
                  <a:lnTo>
                    <a:pt x="121383" y="18798"/>
                  </a:lnTo>
                  <a:lnTo>
                    <a:pt x="120942" y="16425"/>
                  </a:lnTo>
                  <a:lnTo>
                    <a:pt x="116688" y="11908"/>
                  </a:lnTo>
                  <a:lnTo>
                    <a:pt x="110094" y="8254"/>
                  </a:lnTo>
                  <a:lnTo>
                    <a:pt x="102459" y="6630"/>
                  </a:lnTo>
                  <a:lnTo>
                    <a:pt x="90600" y="13434"/>
                  </a:lnTo>
                  <a:lnTo>
                    <a:pt x="56619" y="50911"/>
                  </a:lnTo>
                  <a:lnTo>
                    <a:pt x="26316" y="98328"/>
                  </a:lnTo>
                  <a:lnTo>
                    <a:pt x="11133" y="134152"/>
                  </a:lnTo>
                  <a:lnTo>
                    <a:pt x="1798" y="168418"/>
                  </a:lnTo>
                  <a:lnTo>
                    <a:pt x="0" y="195407"/>
                  </a:lnTo>
                  <a:lnTo>
                    <a:pt x="3330" y="206131"/>
                  </a:lnTo>
                  <a:lnTo>
                    <a:pt x="16439" y="223692"/>
                  </a:lnTo>
                  <a:lnTo>
                    <a:pt x="34024" y="232908"/>
                  </a:lnTo>
                  <a:lnTo>
                    <a:pt x="43652" y="235365"/>
                  </a:lnTo>
                  <a:lnTo>
                    <a:pt x="77429" y="232082"/>
                  </a:lnTo>
                  <a:lnTo>
                    <a:pt x="114248" y="208689"/>
                  </a:lnTo>
                  <a:lnTo>
                    <a:pt x="145227" y="168204"/>
                  </a:lnTo>
                  <a:lnTo>
                    <a:pt x="162167" y="123832"/>
                  </a:lnTo>
                  <a:lnTo>
                    <a:pt x="159469" y="90453"/>
                  </a:lnTo>
                  <a:lnTo>
                    <a:pt x="142084" y="43487"/>
                  </a:lnTo>
                  <a:lnTo>
                    <a:pt x="125615" y="20878"/>
                  </a:lnTo>
                  <a:lnTo>
                    <a:pt x="104184" y="6126"/>
                  </a:lnTo>
                  <a:lnTo>
                    <a:pt x="80547" y="510"/>
                  </a:lnTo>
                  <a:lnTo>
                    <a:pt x="68318" y="0"/>
                  </a:lnTo>
                  <a:lnTo>
                    <a:pt x="45322" y="6960"/>
                  </a:lnTo>
                  <a:lnTo>
                    <a:pt x="25459" y="20166"/>
                  </a:lnTo>
                  <a:lnTo>
                    <a:pt x="11928" y="37795"/>
                  </a:lnTo>
                  <a:lnTo>
                    <a:pt x="6854" y="55507"/>
                  </a:lnTo>
                  <a:lnTo>
                    <a:pt x="6489" y="64182"/>
                  </a:lnTo>
                  <a:lnTo>
                    <a:pt x="9068" y="72082"/>
                  </a:lnTo>
                  <a:lnTo>
                    <a:pt x="19459" y="86504"/>
                  </a:lnTo>
                  <a:lnTo>
                    <a:pt x="51289" y="103152"/>
                  </a:lnTo>
                  <a:lnTo>
                    <a:pt x="95371" y="106909"/>
                  </a:lnTo>
                  <a:lnTo>
                    <a:pt x="127666" y="103158"/>
                  </a:lnTo>
                  <a:lnTo>
                    <a:pt x="160129" y="96082"/>
                  </a:lnTo>
                  <a:lnTo>
                    <a:pt x="201232" y="82315"/>
                  </a:lnTo>
                  <a:lnTo>
                    <a:pt x="221659" y="75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360"/>
            <p:cNvSpPr/>
            <p:nvPr>
              <p:custDataLst>
                <p:tags r:id="rId94"/>
              </p:custDataLst>
            </p:nvPr>
          </p:nvSpPr>
          <p:spPr>
            <a:xfrm>
              <a:off x="5171879" y="3168460"/>
              <a:ext cx="460572" cy="67753"/>
            </a:xfrm>
            <a:custGeom>
              <a:avLst/>
              <a:gdLst/>
              <a:ahLst/>
              <a:cxnLst/>
              <a:rect l="0" t="0" r="0" b="0"/>
              <a:pathLst>
                <a:path w="460572" h="67753">
                  <a:moveTo>
                    <a:pt x="3371" y="44640"/>
                  </a:moveTo>
                  <a:lnTo>
                    <a:pt x="3371" y="44640"/>
                  </a:lnTo>
                  <a:lnTo>
                    <a:pt x="0" y="51382"/>
                  </a:lnTo>
                  <a:lnTo>
                    <a:pt x="226" y="58455"/>
                  </a:lnTo>
                  <a:lnTo>
                    <a:pt x="1274" y="62317"/>
                  </a:lnTo>
                  <a:lnTo>
                    <a:pt x="17491" y="66607"/>
                  </a:lnTo>
                  <a:lnTo>
                    <a:pt x="29717" y="67752"/>
                  </a:lnTo>
                  <a:lnTo>
                    <a:pt x="77170" y="59615"/>
                  </a:lnTo>
                  <a:lnTo>
                    <a:pt x="107603" y="52507"/>
                  </a:lnTo>
                  <a:lnTo>
                    <a:pt x="144120" y="44946"/>
                  </a:lnTo>
                  <a:lnTo>
                    <a:pt x="184693" y="37083"/>
                  </a:lnTo>
                  <a:lnTo>
                    <a:pt x="227969" y="29018"/>
                  </a:lnTo>
                  <a:lnTo>
                    <a:pt x="268814" y="22231"/>
                  </a:lnTo>
                  <a:lnTo>
                    <a:pt x="308039" y="16295"/>
                  </a:lnTo>
                  <a:lnTo>
                    <a:pt x="346183" y="10927"/>
                  </a:lnTo>
                  <a:lnTo>
                    <a:pt x="376551" y="6642"/>
                  </a:lnTo>
                  <a:lnTo>
                    <a:pt x="423464" y="0"/>
                  </a:lnTo>
                  <a:lnTo>
                    <a:pt x="460571" y="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361"/>
            <p:cNvSpPr/>
            <p:nvPr>
              <p:custDataLst>
                <p:tags r:id="rId95"/>
              </p:custDataLst>
            </p:nvPr>
          </p:nvSpPr>
          <p:spPr>
            <a:xfrm>
              <a:off x="5391150" y="2802115"/>
              <a:ext cx="25401" cy="258586"/>
            </a:xfrm>
            <a:custGeom>
              <a:avLst/>
              <a:gdLst/>
              <a:ahLst/>
              <a:cxnLst/>
              <a:rect l="0" t="0" r="0" b="0"/>
              <a:pathLst>
                <a:path w="25401" h="2585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8838" y="31647"/>
                  </a:lnTo>
                  <a:lnTo>
                    <a:pt x="11555" y="70851"/>
                  </a:lnTo>
                  <a:lnTo>
                    <a:pt x="19103" y="118215"/>
                  </a:lnTo>
                  <a:lnTo>
                    <a:pt x="18838" y="153160"/>
                  </a:lnTo>
                  <a:lnTo>
                    <a:pt x="16134" y="187035"/>
                  </a:lnTo>
                  <a:lnTo>
                    <a:pt x="20146" y="233764"/>
                  </a:lnTo>
                  <a:lnTo>
                    <a:pt x="2540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180"/>
          <p:cNvGrpSpPr/>
          <p:nvPr/>
        </p:nvGrpSpPr>
        <p:grpSpPr>
          <a:xfrm>
            <a:off x="6061957" y="2938584"/>
            <a:ext cx="421394" cy="298166"/>
            <a:chOff x="6061957" y="2938584"/>
            <a:chExt cx="421394" cy="298166"/>
          </a:xfrm>
        </p:grpSpPr>
        <p:sp>
          <p:nvSpPr>
            <p:cNvPr id="108" name="SMARTInkShape-7362"/>
            <p:cNvSpPr/>
            <p:nvPr>
              <p:custDataLst>
                <p:tags r:id="rId90"/>
              </p:custDataLst>
            </p:nvPr>
          </p:nvSpPr>
          <p:spPr>
            <a:xfrm>
              <a:off x="6287246" y="2963012"/>
              <a:ext cx="196105" cy="230200"/>
            </a:xfrm>
            <a:custGeom>
              <a:avLst/>
              <a:gdLst/>
              <a:ahLst/>
              <a:cxnLst/>
              <a:rect l="0" t="0" r="0" b="0"/>
              <a:pathLst>
                <a:path w="196105" h="230200">
                  <a:moveTo>
                    <a:pt x="75454" y="65938"/>
                  </a:moveTo>
                  <a:lnTo>
                    <a:pt x="75454" y="65938"/>
                  </a:lnTo>
                  <a:lnTo>
                    <a:pt x="42269" y="50051"/>
                  </a:lnTo>
                  <a:lnTo>
                    <a:pt x="33424" y="48294"/>
                  </a:lnTo>
                  <a:lnTo>
                    <a:pt x="29089" y="50647"/>
                  </a:lnTo>
                  <a:lnTo>
                    <a:pt x="20510" y="60788"/>
                  </a:lnTo>
                  <a:lnTo>
                    <a:pt x="7747" y="85736"/>
                  </a:lnTo>
                  <a:lnTo>
                    <a:pt x="1770" y="122212"/>
                  </a:lnTo>
                  <a:lnTo>
                    <a:pt x="0" y="164299"/>
                  </a:lnTo>
                  <a:lnTo>
                    <a:pt x="2846" y="201307"/>
                  </a:lnTo>
                  <a:lnTo>
                    <a:pt x="10022" y="218060"/>
                  </a:lnTo>
                  <a:lnTo>
                    <a:pt x="14900" y="224503"/>
                  </a:lnTo>
                  <a:lnTo>
                    <a:pt x="20268" y="228092"/>
                  </a:lnTo>
                  <a:lnTo>
                    <a:pt x="31877" y="230199"/>
                  </a:lnTo>
                  <a:lnTo>
                    <a:pt x="37935" y="227657"/>
                  </a:lnTo>
                  <a:lnTo>
                    <a:pt x="57987" y="208477"/>
                  </a:lnTo>
                  <a:lnTo>
                    <a:pt x="84233" y="171750"/>
                  </a:lnTo>
                  <a:lnTo>
                    <a:pt x="105336" y="124727"/>
                  </a:lnTo>
                  <a:lnTo>
                    <a:pt x="116017" y="89245"/>
                  </a:lnTo>
                  <a:lnTo>
                    <a:pt x="123586" y="54189"/>
                  </a:lnTo>
                  <a:lnTo>
                    <a:pt x="126592" y="36939"/>
                  </a:lnTo>
                  <a:lnTo>
                    <a:pt x="123657" y="24733"/>
                  </a:lnTo>
                  <a:lnTo>
                    <a:pt x="116762" y="15890"/>
                  </a:lnTo>
                  <a:lnTo>
                    <a:pt x="96635" y="4889"/>
                  </a:lnTo>
                  <a:lnTo>
                    <a:pt x="73579" y="0"/>
                  </a:lnTo>
                  <a:lnTo>
                    <a:pt x="62915" y="1518"/>
                  </a:lnTo>
                  <a:lnTo>
                    <a:pt x="43541" y="10731"/>
                  </a:lnTo>
                  <a:lnTo>
                    <a:pt x="20137" y="38527"/>
                  </a:lnTo>
                  <a:lnTo>
                    <a:pt x="13944" y="59635"/>
                  </a:lnTo>
                  <a:lnTo>
                    <a:pt x="14955" y="80775"/>
                  </a:lnTo>
                  <a:lnTo>
                    <a:pt x="22460" y="101930"/>
                  </a:lnTo>
                  <a:lnTo>
                    <a:pt x="36614" y="117448"/>
                  </a:lnTo>
                  <a:lnTo>
                    <a:pt x="56075" y="128343"/>
                  </a:lnTo>
                  <a:lnTo>
                    <a:pt x="94093" y="137031"/>
                  </a:lnTo>
                  <a:lnTo>
                    <a:pt x="133892" y="134353"/>
                  </a:lnTo>
                  <a:lnTo>
                    <a:pt x="175162" y="122898"/>
                  </a:lnTo>
                  <a:lnTo>
                    <a:pt x="196104" y="11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363"/>
            <p:cNvSpPr/>
            <p:nvPr>
              <p:custDataLst>
                <p:tags r:id="rId91"/>
              </p:custDataLst>
            </p:nvPr>
          </p:nvSpPr>
          <p:spPr>
            <a:xfrm>
              <a:off x="6061957" y="2938584"/>
              <a:ext cx="141994" cy="298166"/>
            </a:xfrm>
            <a:custGeom>
              <a:avLst/>
              <a:gdLst/>
              <a:ahLst/>
              <a:cxnLst/>
              <a:rect l="0" t="0" r="0" b="0"/>
              <a:pathLst>
                <a:path w="141994" h="298166">
                  <a:moveTo>
                    <a:pt x="84843" y="172916"/>
                  </a:moveTo>
                  <a:lnTo>
                    <a:pt x="84843" y="172916"/>
                  </a:lnTo>
                  <a:lnTo>
                    <a:pt x="72634" y="160707"/>
                  </a:lnTo>
                  <a:lnTo>
                    <a:pt x="67531" y="159132"/>
                  </a:lnTo>
                  <a:lnTo>
                    <a:pt x="54336" y="159264"/>
                  </a:lnTo>
                  <a:lnTo>
                    <a:pt x="39064" y="167318"/>
                  </a:lnTo>
                  <a:lnTo>
                    <a:pt x="31040" y="173418"/>
                  </a:lnTo>
                  <a:lnTo>
                    <a:pt x="9635" y="205599"/>
                  </a:lnTo>
                  <a:lnTo>
                    <a:pt x="0" y="246414"/>
                  </a:lnTo>
                  <a:lnTo>
                    <a:pt x="1509" y="269552"/>
                  </a:lnTo>
                  <a:lnTo>
                    <a:pt x="3887" y="279673"/>
                  </a:lnTo>
                  <a:lnTo>
                    <a:pt x="8294" y="287126"/>
                  </a:lnTo>
                  <a:lnTo>
                    <a:pt x="20717" y="297289"/>
                  </a:lnTo>
                  <a:lnTo>
                    <a:pt x="28687" y="298165"/>
                  </a:lnTo>
                  <a:lnTo>
                    <a:pt x="46950" y="293493"/>
                  </a:lnTo>
                  <a:lnTo>
                    <a:pt x="64944" y="278717"/>
                  </a:lnTo>
                  <a:lnTo>
                    <a:pt x="82349" y="255217"/>
                  </a:lnTo>
                  <a:lnTo>
                    <a:pt x="99492" y="221253"/>
                  </a:lnTo>
                  <a:lnTo>
                    <a:pt x="110874" y="178877"/>
                  </a:lnTo>
                  <a:lnTo>
                    <a:pt x="116874" y="131821"/>
                  </a:lnTo>
                  <a:lnTo>
                    <a:pt x="117485" y="107420"/>
                  </a:lnTo>
                  <a:lnTo>
                    <a:pt x="115579" y="61962"/>
                  </a:lnTo>
                  <a:lnTo>
                    <a:pt x="105866" y="16098"/>
                  </a:lnTo>
                  <a:lnTo>
                    <a:pt x="95598" y="1384"/>
                  </a:lnTo>
                  <a:lnTo>
                    <a:pt x="89895" y="0"/>
                  </a:lnTo>
                  <a:lnTo>
                    <a:pt x="83978" y="1900"/>
                  </a:lnTo>
                  <a:lnTo>
                    <a:pt x="77917" y="5989"/>
                  </a:lnTo>
                  <a:lnTo>
                    <a:pt x="69299" y="21820"/>
                  </a:lnTo>
                  <a:lnTo>
                    <a:pt x="66014" y="31969"/>
                  </a:lnTo>
                  <a:lnTo>
                    <a:pt x="68132" y="76591"/>
                  </a:lnTo>
                  <a:lnTo>
                    <a:pt x="74123" y="113642"/>
                  </a:lnTo>
                  <a:lnTo>
                    <a:pt x="82195" y="151511"/>
                  </a:lnTo>
                  <a:lnTo>
                    <a:pt x="92838" y="184804"/>
                  </a:lnTo>
                  <a:lnTo>
                    <a:pt x="114102" y="227944"/>
                  </a:lnTo>
                  <a:lnTo>
                    <a:pt x="141993" y="268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181"/>
          <p:cNvGrpSpPr/>
          <p:nvPr/>
        </p:nvGrpSpPr>
        <p:grpSpPr>
          <a:xfrm>
            <a:off x="6914183" y="3194050"/>
            <a:ext cx="140668" cy="123139"/>
            <a:chOff x="6914183" y="3194050"/>
            <a:chExt cx="140668" cy="123139"/>
          </a:xfrm>
        </p:grpSpPr>
        <p:sp>
          <p:nvSpPr>
            <p:cNvPr id="111" name="SMARTInkShape-7364"/>
            <p:cNvSpPr/>
            <p:nvPr>
              <p:custDataLst>
                <p:tags r:id="rId88"/>
              </p:custDataLst>
            </p:nvPr>
          </p:nvSpPr>
          <p:spPr>
            <a:xfrm>
              <a:off x="6914183" y="3295650"/>
              <a:ext cx="127968" cy="21539"/>
            </a:xfrm>
            <a:custGeom>
              <a:avLst/>
              <a:gdLst/>
              <a:ahLst/>
              <a:cxnLst/>
              <a:rect l="0" t="0" r="0" b="0"/>
              <a:pathLst>
                <a:path w="127968" h="21539">
                  <a:moveTo>
                    <a:pt x="7317" y="12700"/>
                  </a:moveTo>
                  <a:lnTo>
                    <a:pt x="7317" y="12700"/>
                  </a:lnTo>
                  <a:lnTo>
                    <a:pt x="575" y="16071"/>
                  </a:lnTo>
                  <a:lnTo>
                    <a:pt x="0" y="17769"/>
                  </a:lnTo>
                  <a:lnTo>
                    <a:pt x="1028" y="19607"/>
                  </a:lnTo>
                  <a:lnTo>
                    <a:pt x="3125" y="21538"/>
                  </a:lnTo>
                  <a:lnTo>
                    <a:pt x="49162" y="14498"/>
                  </a:lnTo>
                  <a:lnTo>
                    <a:pt x="87768" y="7384"/>
                  </a:lnTo>
                  <a:lnTo>
                    <a:pt x="127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365"/>
            <p:cNvSpPr/>
            <p:nvPr>
              <p:custDataLst>
                <p:tags r:id="rId89"/>
              </p:custDataLst>
            </p:nvPr>
          </p:nvSpPr>
          <p:spPr>
            <a:xfrm>
              <a:off x="6946900" y="3194050"/>
              <a:ext cx="107951" cy="1"/>
            </a:xfrm>
            <a:custGeom>
              <a:avLst/>
              <a:gdLst/>
              <a:ahLst/>
              <a:cxnLst/>
              <a:rect l="0" t="0" r="0" b="0"/>
              <a:pathLst>
                <a:path w="107951" h="1">
                  <a:moveTo>
                    <a:pt x="0" y="0"/>
                  </a:moveTo>
                  <a:lnTo>
                    <a:pt x="0" y="0"/>
                  </a:lnTo>
                  <a:lnTo>
                    <a:pt x="42716" y="0"/>
                  </a:lnTo>
                  <a:lnTo>
                    <a:pt x="89943" y="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182"/>
          <p:cNvGrpSpPr/>
          <p:nvPr/>
        </p:nvGrpSpPr>
        <p:grpSpPr>
          <a:xfrm>
            <a:off x="7525137" y="2893704"/>
            <a:ext cx="920364" cy="420997"/>
            <a:chOff x="7525137" y="2893704"/>
            <a:chExt cx="920364" cy="420997"/>
          </a:xfrm>
        </p:grpSpPr>
        <p:sp>
          <p:nvSpPr>
            <p:cNvPr id="114" name="SMARTInkShape-7366"/>
            <p:cNvSpPr/>
            <p:nvPr>
              <p:custDataLst>
                <p:tags r:id="rId83"/>
              </p:custDataLst>
            </p:nvPr>
          </p:nvSpPr>
          <p:spPr>
            <a:xfrm>
              <a:off x="8407400" y="32385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0"/>
                  </a:moveTo>
                  <a:lnTo>
                    <a:pt x="381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367"/>
            <p:cNvSpPr/>
            <p:nvPr>
              <p:custDataLst>
                <p:tags r:id="rId84"/>
              </p:custDataLst>
            </p:nvPr>
          </p:nvSpPr>
          <p:spPr>
            <a:xfrm>
              <a:off x="8248989" y="2893704"/>
              <a:ext cx="98647" cy="120001"/>
            </a:xfrm>
            <a:custGeom>
              <a:avLst/>
              <a:gdLst/>
              <a:ahLst/>
              <a:cxnLst/>
              <a:rect l="0" t="0" r="0" b="0"/>
              <a:pathLst>
                <a:path w="98647" h="120001">
                  <a:moveTo>
                    <a:pt x="12361" y="46346"/>
                  </a:moveTo>
                  <a:lnTo>
                    <a:pt x="12361" y="46346"/>
                  </a:lnTo>
                  <a:lnTo>
                    <a:pt x="5454" y="87773"/>
                  </a:lnTo>
                  <a:lnTo>
                    <a:pt x="0" y="120000"/>
                  </a:lnTo>
                  <a:lnTo>
                    <a:pt x="21328" y="75062"/>
                  </a:lnTo>
                  <a:lnTo>
                    <a:pt x="44628" y="35163"/>
                  </a:lnTo>
                  <a:lnTo>
                    <a:pt x="63314" y="10577"/>
                  </a:lnTo>
                  <a:lnTo>
                    <a:pt x="74047" y="2226"/>
                  </a:lnTo>
                  <a:lnTo>
                    <a:pt x="78886" y="0"/>
                  </a:lnTo>
                  <a:lnTo>
                    <a:pt x="83522" y="3454"/>
                  </a:lnTo>
                  <a:lnTo>
                    <a:pt x="92436" y="20462"/>
                  </a:lnTo>
                  <a:lnTo>
                    <a:pt x="98646" y="54434"/>
                  </a:lnTo>
                  <a:lnTo>
                    <a:pt x="94911" y="109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368"/>
            <p:cNvSpPr/>
            <p:nvPr>
              <p:custDataLst>
                <p:tags r:id="rId85"/>
              </p:custDataLst>
            </p:nvPr>
          </p:nvSpPr>
          <p:spPr>
            <a:xfrm>
              <a:off x="7940746" y="3085374"/>
              <a:ext cx="234122" cy="216906"/>
            </a:xfrm>
            <a:custGeom>
              <a:avLst/>
              <a:gdLst/>
              <a:ahLst/>
              <a:cxnLst/>
              <a:rect l="0" t="0" r="0" b="0"/>
              <a:pathLst>
                <a:path w="234122" h="216906">
                  <a:moveTo>
                    <a:pt x="9454" y="57876"/>
                  </a:moveTo>
                  <a:lnTo>
                    <a:pt x="9454" y="57876"/>
                  </a:lnTo>
                  <a:lnTo>
                    <a:pt x="12824" y="54505"/>
                  </a:lnTo>
                  <a:lnTo>
                    <a:pt x="13817" y="54923"/>
                  </a:lnTo>
                  <a:lnTo>
                    <a:pt x="14921" y="59151"/>
                  </a:lnTo>
                  <a:lnTo>
                    <a:pt x="10662" y="103739"/>
                  </a:lnTo>
                  <a:lnTo>
                    <a:pt x="9811" y="147195"/>
                  </a:lnTo>
                  <a:lnTo>
                    <a:pt x="7678" y="187587"/>
                  </a:lnTo>
                  <a:lnTo>
                    <a:pt x="4008" y="215985"/>
                  </a:lnTo>
                  <a:lnTo>
                    <a:pt x="3001" y="216905"/>
                  </a:lnTo>
                  <a:lnTo>
                    <a:pt x="1624" y="216106"/>
                  </a:lnTo>
                  <a:lnTo>
                    <a:pt x="0" y="214163"/>
                  </a:lnTo>
                  <a:lnTo>
                    <a:pt x="6828" y="178510"/>
                  </a:lnTo>
                  <a:lnTo>
                    <a:pt x="11345" y="147475"/>
                  </a:lnTo>
                  <a:lnTo>
                    <a:pt x="19466" y="110633"/>
                  </a:lnTo>
                  <a:lnTo>
                    <a:pt x="29426" y="73562"/>
                  </a:lnTo>
                  <a:lnTo>
                    <a:pt x="42967" y="31714"/>
                  </a:lnTo>
                  <a:lnTo>
                    <a:pt x="51630" y="15439"/>
                  </a:lnTo>
                  <a:lnTo>
                    <a:pt x="55916" y="11240"/>
                  </a:lnTo>
                  <a:lnTo>
                    <a:pt x="60184" y="9146"/>
                  </a:lnTo>
                  <a:lnTo>
                    <a:pt x="64440" y="8457"/>
                  </a:lnTo>
                  <a:lnTo>
                    <a:pt x="68689" y="11524"/>
                  </a:lnTo>
                  <a:lnTo>
                    <a:pt x="77173" y="24340"/>
                  </a:lnTo>
                  <a:lnTo>
                    <a:pt x="93326" y="69574"/>
                  </a:lnTo>
                  <a:lnTo>
                    <a:pt x="101764" y="84948"/>
                  </a:lnTo>
                  <a:lnTo>
                    <a:pt x="112569" y="94132"/>
                  </a:lnTo>
                  <a:lnTo>
                    <a:pt x="119120" y="95452"/>
                  </a:lnTo>
                  <a:lnTo>
                    <a:pt x="133924" y="93156"/>
                  </a:lnTo>
                  <a:lnTo>
                    <a:pt x="148029" y="83669"/>
                  </a:lnTo>
                  <a:lnTo>
                    <a:pt x="167871" y="58698"/>
                  </a:lnTo>
                  <a:lnTo>
                    <a:pt x="190167" y="15705"/>
                  </a:lnTo>
                  <a:lnTo>
                    <a:pt x="199367" y="3855"/>
                  </a:lnTo>
                  <a:lnTo>
                    <a:pt x="203796" y="696"/>
                  </a:lnTo>
                  <a:lnTo>
                    <a:pt x="208159" y="0"/>
                  </a:lnTo>
                  <a:lnTo>
                    <a:pt x="212480" y="948"/>
                  </a:lnTo>
                  <a:lnTo>
                    <a:pt x="216772" y="2990"/>
                  </a:lnTo>
                  <a:lnTo>
                    <a:pt x="223421" y="18430"/>
                  </a:lnTo>
                  <a:lnTo>
                    <a:pt x="231131" y="56771"/>
                  </a:lnTo>
                  <a:lnTo>
                    <a:pt x="234121" y="103880"/>
                  </a:lnTo>
                  <a:lnTo>
                    <a:pt x="232420" y="149823"/>
                  </a:lnTo>
                  <a:lnTo>
                    <a:pt x="228474" y="193161"/>
                  </a:lnTo>
                  <a:lnTo>
                    <a:pt x="225354" y="210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369"/>
            <p:cNvSpPr/>
            <p:nvPr>
              <p:custDataLst>
                <p:tags r:id="rId86"/>
              </p:custDataLst>
            </p:nvPr>
          </p:nvSpPr>
          <p:spPr>
            <a:xfrm>
              <a:off x="7772400" y="32639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8218" y="2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370"/>
            <p:cNvSpPr/>
            <p:nvPr>
              <p:custDataLst>
                <p:tags r:id="rId87"/>
              </p:custDataLst>
            </p:nvPr>
          </p:nvSpPr>
          <p:spPr>
            <a:xfrm>
              <a:off x="7525137" y="3136192"/>
              <a:ext cx="142919" cy="178509"/>
            </a:xfrm>
            <a:custGeom>
              <a:avLst/>
              <a:gdLst/>
              <a:ahLst/>
              <a:cxnLst/>
              <a:rect l="0" t="0" r="0" b="0"/>
              <a:pathLst>
                <a:path w="142919" h="178509">
                  <a:moveTo>
                    <a:pt x="31363" y="64208"/>
                  </a:moveTo>
                  <a:lnTo>
                    <a:pt x="31363" y="64208"/>
                  </a:lnTo>
                  <a:lnTo>
                    <a:pt x="25895" y="58741"/>
                  </a:lnTo>
                  <a:lnTo>
                    <a:pt x="18532" y="68232"/>
                  </a:lnTo>
                  <a:lnTo>
                    <a:pt x="6224" y="115329"/>
                  </a:lnTo>
                  <a:lnTo>
                    <a:pt x="483" y="160075"/>
                  </a:lnTo>
                  <a:lnTo>
                    <a:pt x="0" y="166788"/>
                  </a:lnTo>
                  <a:lnTo>
                    <a:pt x="1666" y="162245"/>
                  </a:lnTo>
                  <a:lnTo>
                    <a:pt x="11856" y="126220"/>
                  </a:lnTo>
                  <a:lnTo>
                    <a:pt x="26759" y="82425"/>
                  </a:lnTo>
                  <a:lnTo>
                    <a:pt x="47952" y="43813"/>
                  </a:lnTo>
                  <a:lnTo>
                    <a:pt x="75475" y="13402"/>
                  </a:lnTo>
                  <a:lnTo>
                    <a:pt x="95654" y="2822"/>
                  </a:lnTo>
                  <a:lnTo>
                    <a:pt x="105973" y="0"/>
                  </a:lnTo>
                  <a:lnTo>
                    <a:pt x="114264" y="942"/>
                  </a:lnTo>
                  <a:lnTo>
                    <a:pt x="121202" y="4392"/>
                  </a:lnTo>
                  <a:lnTo>
                    <a:pt x="127239" y="9514"/>
                  </a:lnTo>
                  <a:lnTo>
                    <a:pt x="135828" y="26493"/>
                  </a:lnTo>
                  <a:lnTo>
                    <a:pt x="142748" y="61735"/>
                  </a:lnTo>
                  <a:lnTo>
                    <a:pt x="142918" y="103457"/>
                  </a:lnTo>
                  <a:lnTo>
                    <a:pt x="138500" y="143335"/>
                  </a:lnTo>
                  <a:lnTo>
                    <a:pt x="132963" y="178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183"/>
          <p:cNvGrpSpPr/>
          <p:nvPr/>
        </p:nvGrpSpPr>
        <p:grpSpPr>
          <a:xfrm>
            <a:off x="9137650" y="3448050"/>
            <a:ext cx="685801" cy="454979"/>
            <a:chOff x="9137650" y="3448050"/>
            <a:chExt cx="685801" cy="454979"/>
          </a:xfrm>
        </p:grpSpPr>
        <p:sp>
          <p:nvSpPr>
            <p:cNvPr id="120" name="SMARTInkShape-7371"/>
            <p:cNvSpPr/>
            <p:nvPr>
              <p:custDataLst>
                <p:tags r:id="rId78"/>
              </p:custDataLst>
            </p:nvPr>
          </p:nvSpPr>
          <p:spPr>
            <a:xfrm>
              <a:off x="9553091" y="3596158"/>
              <a:ext cx="65821" cy="93193"/>
            </a:xfrm>
            <a:custGeom>
              <a:avLst/>
              <a:gdLst/>
              <a:ahLst/>
              <a:cxnLst/>
              <a:rect l="0" t="0" r="0" b="0"/>
              <a:pathLst>
                <a:path w="65821" h="93193">
                  <a:moveTo>
                    <a:pt x="3659" y="4292"/>
                  </a:moveTo>
                  <a:lnTo>
                    <a:pt x="3659" y="4292"/>
                  </a:lnTo>
                  <a:lnTo>
                    <a:pt x="3658" y="49072"/>
                  </a:lnTo>
                  <a:lnTo>
                    <a:pt x="2954" y="72090"/>
                  </a:lnTo>
                  <a:lnTo>
                    <a:pt x="1778" y="74891"/>
                  </a:lnTo>
                  <a:lnTo>
                    <a:pt x="288" y="76758"/>
                  </a:lnTo>
                  <a:lnTo>
                    <a:pt x="0" y="78003"/>
                  </a:lnTo>
                  <a:lnTo>
                    <a:pt x="514" y="78832"/>
                  </a:lnTo>
                  <a:lnTo>
                    <a:pt x="1563" y="79385"/>
                  </a:lnTo>
                  <a:lnTo>
                    <a:pt x="2261" y="78343"/>
                  </a:lnTo>
                  <a:lnTo>
                    <a:pt x="14453" y="31264"/>
                  </a:lnTo>
                  <a:lnTo>
                    <a:pt x="21360" y="12519"/>
                  </a:lnTo>
                  <a:lnTo>
                    <a:pt x="28224" y="4891"/>
                  </a:lnTo>
                  <a:lnTo>
                    <a:pt x="34097" y="1031"/>
                  </a:lnTo>
                  <a:lnTo>
                    <a:pt x="36652" y="0"/>
                  </a:lnTo>
                  <a:lnTo>
                    <a:pt x="43252" y="738"/>
                  </a:lnTo>
                  <a:lnTo>
                    <a:pt x="46988" y="1923"/>
                  </a:lnTo>
                  <a:lnTo>
                    <a:pt x="53019" y="8884"/>
                  </a:lnTo>
                  <a:lnTo>
                    <a:pt x="62641" y="33970"/>
                  </a:lnTo>
                  <a:lnTo>
                    <a:pt x="65820" y="57849"/>
                  </a:lnTo>
                  <a:lnTo>
                    <a:pt x="60809" y="93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372"/>
            <p:cNvSpPr/>
            <p:nvPr>
              <p:custDataLst>
                <p:tags r:id="rId79"/>
              </p:custDataLst>
            </p:nvPr>
          </p:nvSpPr>
          <p:spPr>
            <a:xfrm>
              <a:off x="9683750" y="3635522"/>
              <a:ext cx="76201" cy="9379"/>
            </a:xfrm>
            <a:custGeom>
              <a:avLst/>
              <a:gdLst/>
              <a:ahLst/>
              <a:cxnLst/>
              <a:rect l="0" t="0" r="0" b="0"/>
              <a:pathLst>
                <a:path w="76201" h="9379">
                  <a:moveTo>
                    <a:pt x="0" y="9378"/>
                  </a:moveTo>
                  <a:lnTo>
                    <a:pt x="0" y="9378"/>
                  </a:lnTo>
                  <a:lnTo>
                    <a:pt x="3370" y="6007"/>
                  </a:lnTo>
                  <a:lnTo>
                    <a:pt x="8789" y="4352"/>
                  </a:lnTo>
                  <a:lnTo>
                    <a:pt x="45779" y="0"/>
                  </a:lnTo>
                  <a:lnTo>
                    <a:pt x="76200" y="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373"/>
            <p:cNvSpPr/>
            <p:nvPr>
              <p:custDataLst>
                <p:tags r:id="rId80"/>
              </p:custDataLst>
            </p:nvPr>
          </p:nvSpPr>
          <p:spPr>
            <a:xfrm>
              <a:off x="9817100" y="356235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959" y="48334"/>
                  </a:lnTo>
                  <a:lnTo>
                    <a:pt x="6272" y="92646"/>
                  </a:lnTo>
                  <a:lnTo>
                    <a:pt x="6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374"/>
            <p:cNvSpPr/>
            <p:nvPr>
              <p:custDataLst>
                <p:tags r:id="rId81"/>
              </p:custDataLst>
            </p:nvPr>
          </p:nvSpPr>
          <p:spPr>
            <a:xfrm>
              <a:off x="9305326" y="3694557"/>
              <a:ext cx="206975" cy="208472"/>
            </a:xfrm>
            <a:custGeom>
              <a:avLst/>
              <a:gdLst/>
              <a:ahLst/>
              <a:cxnLst/>
              <a:rect l="0" t="0" r="0" b="0"/>
              <a:pathLst>
                <a:path w="206975" h="208472">
                  <a:moveTo>
                    <a:pt x="79974" y="39243"/>
                  </a:moveTo>
                  <a:lnTo>
                    <a:pt x="79974" y="39243"/>
                  </a:lnTo>
                  <a:lnTo>
                    <a:pt x="85441" y="33776"/>
                  </a:lnTo>
                  <a:lnTo>
                    <a:pt x="79321" y="33154"/>
                  </a:lnTo>
                  <a:lnTo>
                    <a:pt x="68569" y="36341"/>
                  </a:lnTo>
                  <a:lnTo>
                    <a:pt x="49705" y="45125"/>
                  </a:lnTo>
                  <a:lnTo>
                    <a:pt x="29613" y="66777"/>
                  </a:lnTo>
                  <a:lnTo>
                    <a:pt x="9635" y="110063"/>
                  </a:lnTo>
                  <a:lnTo>
                    <a:pt x="45" y="153316"/>
                  </a:lnTo>
                  <a:lnTo>
                    <a:pt x="0" y="173198"/>
                  </a:lnTo>
                  <a:lnTo>
                    <a:pt x="4683" y="189089"/>
                  </a:lnTo>
                  <a:lnTo>
                    <a:pt x="13350" y="199445"/>
                  </a:lnTo>
                  <a:lnTo>
                    <a:pt x="18625" y="203194"/>
                  </a:lnTo>
                  <a:lnTo>
                    <a:pt x="32011" y="207360"/>
                  </a:lnTo>
                  <a:lnTo>
                    <a:pt x="39532" y="208471"/>
                  </a:lnTo>
                  <a:lnTo>
                    <a:pt x="53533" y="205943"/>
                  </a:lnTo>
                  <a:lnTo>
                    <a:pt x="77078" y="192822"/>
                  </a:lnTo>
                  <a:lnTo>
                    <a:pt x="109897" y="163105"/>
                  </a:lnTo>
                  <a:lnTo>
                    <a:pt x="136057" y="124988"/>
                  </a:lnTo>
                  <a:lnTo>
                    <a:pt x="149587" y="93968"/>
                  </a:lnTo>
                  <a:lnTo>
                    <a:pt x="153245" y="72973"/>
                  </a:lnTo>
                  <a:lnTo>
                    <a:pt x="148564" y="41319"/>
                  </a:lnTo>
                  <a:lnTo>
                    <a:pt x="134869" y="16340"/>
                  </a:lnTo>
                  <a:lnTo>
                    <a:pt x="121540" y="6016"/>
                  </a:lnTo>
                  <a:lnTo>
                    <a:pt x="114035" y="2275"/>
                  </a:lnTo>
                  <a:lnTo>
                    <a:pt x="96289" y="0"/>
                  </a:lnTo>
                  <a:lnTo>
                    <a:pt x="77346" y="2046"/>
                  </a:lnTo>
                  <a:lnTo>
                    <a:pt x="59521" y="7659"/>
                  </a:lnTo>
                  <a:lnTo>
                    <a:pt x="45954" y="16739"/>
                  </a:lnTo>
                  <a:lnTo>
                    <a:pt x="29117" y="36444"/>
                  </a:lnTo>
                  <a:lnTo>
                    <a:pt x="27725" y="40905"/>
                  </a:lnTo>
                  <a:lnTo>
                    <a:pt x="28060" y="49624"/>
                  </a:lnTo>
                  <a:lnTo>
                    <a:pt x="36205" y="58203"/>
                  </a:lnTo>
                  <a:lnTo>
                    <a:pt x="50643" y="66014"/>
                  </a:lnTo>
                  <a:lnTo>
                    <a:pt x="83983" y="72967"/>
                  </a:lnTo>
                  <a:lnTo>
                    <a:pt x="127571" y="71186"/>
                  </a:lnTo>
                  <a:lnTo>
                    <a:pt x="166514" y="66189"/>
                  </a:lnTo>
                  <a:lnTo>
                    <a:pt x="206974" y="58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375"/>
            <p:cNvSpPr/>
            <p:nvPr>
              <p:custDataLst>
                <p:tags r:id="rId82"/>
              </p:custDataLst>
            </p:nvPr>
          </p:nvSpPr>
          <p:spPr>
            <a:xfrm>
              <a:off x="9137650" y="3448050"/>
              <a:ext cx="482601" cy="31751"/>
            </a:xfrm>
            <a:custGeom>
              <a:avLst/>
              <a:gdLst/>
              <a:ahLst/>
              <a:cxnLst/>
              <a:rect l="0" t="0" r="0" b="0"/>
              <a:pathLst>
                <a:path w="4826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15580" y="26283"/>
                  </a:lnTo>
                  <a:lnTo>
                    <a:pt x="62474" y="24869"/>
                  </a:lnTo>
                  <a:lnTo>
                    <a:pt x="103260" y="22106"/>
                  </a:lnTo>
                  <a:lnTo>
                    <a:pt x="127402" y="20382"/>
                  </a:lnTo>
                  <a:lnTo>
                    <a:pt x="153374" y="18527"/>
                  </a:lnTo>
                  <a:lnTo>
                    <a:pt x="180565" y="16585"/>
                  </a:lnTo>
                  <a:lnTo>
                    <a:pt x="210688" y="13879"/>
                  </a:lnTo>
                  <a:lnTo>
                    <a:pt x="242764" y="10663"/>
                  </a:lnTo>
                  <a:lnTo>
                    <a:pt x="276143" y="7109"/>
                  </a:lnTo>
                  <a:lnTo>
                    <a:pt x="308273" y="4739"/>
                  </a:lnTo>
                  <a:lnTo>
                    <a:pt x="339571" y="3159"/>
                  </a:lnTo>
                  <a:lnTo>
                    <a:pt x="370314" y="2106"/>
                  </a:lnTo>
                  <a:lnTo>
                    <a:pt x="396454" y="1404"/>
                  </a:lnTo>
                  <a:lnTo>
                    <a:pt x="440549" y="624"/>
                  </a:lnTo>
                  <a:lnTo>
                    <a:pt x="482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184"/>
          <p:cNvGrpSpPr/>
          <p:nvPr/>
        </p:nvGrpSpPr>
        <p:grpSpPr>
          <a:xfrm>
            <a:off x="10331450" y="2949472"/>
            <a:ext cx="472976" cy="1241529"/>
            <a:chOff x="10331450" y="2949472"/>
            <a:chExt cx="472976" cy="1241529"/>
          </a:xfrm>
        </p:grpSpPr>
        <p:sp>
          <p:nvSpPr>
            <p:cNvPr id="126" name="SMARTInkShape-7376"/>
            <p:cNvSpPr/>
            <p:nvPr>
              <p:custDataLst>
                <p:tags r:id="rId75"/>
              </p:custDataLst>
            </p:nvPr>
          </p:nvSpPr>
          <p:spPr>
            <a:xfrm>
              <a:off x="10331450" y="3060700"/>
              <a:ext cx="15823" cy="984251"/>
            </a:xfrm>
            <a:custGeom>
              <a:avLst/>
              <a:gdLst/>
              <a:ahLst/>
              <a:cxnLst/>
              <a:rect l="0" t="0" r="0" b="0"/>
              <a:pathLst>
                <a:path w="15823" h="984251">
                  <a:moveTo>
                    <a:pt x="12700" y="0"/>
                  </a:moveTo>
                  <a:lnTo>
                    <a:pt x="12700" y="0"/>
                  </a:lnTo>
                  <a:lnTo>
                    <a:pt x="12700" y="42063"/>
                  </a:lnTo>
                  <a:lnTo>
                    <a:pt x="11994" y="80078"/>
                  </a:lnTo>
                  <a:lnTo>
                    <a:pt x="10819" y="107008"/>
                  </a:lnTo>
                  <a:lnTo>
                    <a:pt x="9329" y="136955"/>
                  </a:lnTo>
                  <a:lnTo>
                    <a:pt x="8336" y="171031"/>
                  </a:lnTo>
                  <a:lnTo>
                    <a:pt x="7673" y="207860"/>
                  </a:lnTo>
                  <a:lnTo>
                    <a:pt x="7233" y="246523"/>
                  </a:lnTo>
                  <a:lnTo>
                    <a:pt x="7643" y="287821"/>
                  </a:lnTo>
                  <a:lnTo>
                    <a:pt x="8624" y="330875"/>
                  </a:lnTo>
                  <a:lnTo>
                    <a:pt x="9982" y="375100"/>
                  </a:lnTo>
                  <a:lnTo>
                    <a:pt x="11594" y="420811"/>
                  </a:lnTo>
                  <a:lnTo>
                    <a:pt x="13374" y="467513"/>
                  </a:lnTo>
                  <a:lnTo>
                    <a:pt x="15266" y="514875"/>
                  </a:lnTo>
                  <a:lnTo>
                    <a:pt x="15822" y="561267"/>
                  </a:lnTo>
                  <a:lnTo>
                    <a:pt x="15486" y="607011"/>
                  </a:lnTo>
                  <a:lnTo>
                    <a:pt x="14558" y="652324"/>
                  </a:lnTo>
                  <a:lnTo>
                    <a:pt x="13938" y="693822"/>
                  </a:lnTo>
                  <a:lnTo>
                    <a:pt x="13526" y="732775"/>
                  </a:lnTo>
                  <a:lnTo>
                    <a:pt x="13250" y="770034"/>
                  </a:lnTo>
                  <a:lnTo>
                    <a:pt x="12361" y="802634"/>
                  </a:lnTo>
                  <a:lnTo>
                    <a:pt x="11064" y="832128"/>
                  </a:lnTo>
                  <a:lnTo>
                    <a:pt x="9492" y="859552"/>
                  </a:lnTo>
                  <a:lnTo>
                    <a:pt x="7747" y="903193"/>
                  </a:lnTo>
                  <a:lnTo>
                    <a:pt x="4882" y="949885"/>
                  </a:lnTo>
                  <a:lnTo>
                    <a:pt x="0" y="984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377"/>
            <p:cNvSpPr/>
            <p:nvPr>
              <p:custDataLst>
                <p:tags r:id="rId76"/>
              </p:custDataLst>
            </p:nvPr>
          </p:nvSpPr>
          <p:spPr>
            <a:xfrm>
              <a:off x="10477500" y="3922349"/>
              <a:ext cx="234951" cy="268652"/>
            </a:xfrm>
            <a:custGeom>
              <a:avLst/>
              <a:gdLst/>
              <a:ahLst/>
              <a:cxnLst/>
              <a:rect l="0" t="0" r="0" b="0"/>
              <a:pathLst>
                <a:path w="234951" h="268652">
                  <a:moveTo>
                    <a:pt x="0" y="268651"/>
                  </a:moveTo>
                  <a:lnTo>
                    <a:pt x="0" y="268651"/>
                  </a:lnTo>
                  <a:lnTo>
                    <a:pt x="0" y="265280"/>
                  </a:lnTo>
                  <a:lnTo>
                    <a:pt x="1881" y="261743"/>
                  </a:lnTo>
                  <a:lnTo>
                    <a:pt x="3370" y="259813"/>
                  </a:lnTo>
                  <a:lnTo>
                    <a:pt x="5026" y="253904"/>
                  </a:lnTo>
                  <a:lnTo>
                    <a:pt x="7172" y="245164"/>
                  </a:lnTo>
                  <a:lnTo>
                    <a:pt x="20579" y="198408"/>
                  </a:lnTo>
                  <a:lnTo>
                    <a:pt x="25139" y="165700"/>
                  </a:lnTo>
                  <a:lnTo>
                    <a:pt x="30928" y="127645"/>
                  </a:lnTo>
                  <a:lnTo>
                    <a:pt x="40556" y="87213"/>
                  </a:lnTo>
                  <a:lnTo>
                    <a:pt x="51892" y="51369"/>
                  </a:lnTo>
                  <a:lnTo>
                    <a:pt x="69673" y="4971"/>
                  </a:lnTo>
                  <a:lnTo>
                    <a:pt x="71849" y="1142"/>
                  </a:lnTo>
                  <a:lnTo>
                    <a:pt x="73299" y="0"/>
                  </a:lnTo>
                  <a:lnTo>
                    <a:pt x="74266" y="650"/>
                  </a:lnTo>
                  <a:lnTo>
                    <a:pt x="82368" y="15049"/>
                  </a:lnTo>
                  <a:lnTo>
                    <a:pt x="93385" y="58291"/>
                  </a:lnTo>
                  <a:lnTo>
                    <a:pt x="100536" y="78026"/>
                  </a:lnTo>
                  <a:lnTo>
                    <a:pt x="110299" y="90560"/>
                  </a:lnTo>
                  <a:lnTo>
                    <a:pt x="115866" y="94891"/>
                  </a:lnTo>
                  <a:lnTo>
                    <a:pt x="121693" y="96366"/>
                  </a:lnTo>
                  <a:lnTo>
                    <a:pt x="133814" y="94243"/>
                  </a:lnTo>
                  <a:lnTo>
                    <a:pt x="155908" y="78372"/>
                  </a:lnTo>
                  <a:lnTo>
                    <a:pt x="190124" y="31352"/>
                  </a:lnTo>
                  <a:lnTo>
                    <a:pt x="202327" y="18546"/>
                  </a:lnTo>
                  <a:lnTo>
                    <a:pt x="212454" y="12854"/>
                  </a:lnTo>
                  <a:lnTo>
                    <a:pt x="216425" y="14158"/>
                  </a:lnTo>
                  <a:lnTo>
                    <a:pt x="219777" y="17850"/>
                  </a:lnTo>
                  <a:lnTo>
                    <a:pt x="222719" y="23134"/>
                  </a:lnTo>
                  <a:lnTo>
                    <a:pt x="227438" y="62737"/>
                  </a:lnTo>
                  <a:lnTo>
                    <a:pt x="228256" y="102433"/>
                  </a:lnTo>
                  <a:lnTo>
                    <a:pt x="229203" y="140614"/>
                  </a:lnTo>
                  <a:lnTo>
                    <a:pt x="234053" y="186156"/>
                  </a:lnTo>
                  <a:lnTo>
                    <a:pt x="234950" y="198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378"/>
            <p:cNvSpPr/>
            <p:nvPr>
              <p:custDataLst>
                <p:tags r:id="rId77"/>
              </p:custDataLst>
            </p:nvPr>
          </p:nvSpPr>
          <p:spPr>
            <a:xfrm>
              <a:off x="10604206" y="2949472"/>
              <a:ext cx="200220" cy="112517"/>
            </a:xfrm>
            <a:custGeom>
              <a:avLst/>
              <a:gdLst/>
              <a:ahLst/>
              <a:cxnLst/>
              <a:rect l="0" t="0" r="0" b="0"/>
              <a:pathLst>
                <a:path w="200220" h="112517">
                  <a:moveTo>
                    <a:pt x="101894" y="28678"/>
                  </a:moveTo>
                  <a:lnTo>
                    <a:pt x="101894" y="28678"/>
                  </a:lnTo>
                  <a:lnTo>
                    <a:pt x="96427" y="23211"/>
                  </a:lnTo>
                  <a:lnTo>
                    <a:pt x="95427" y="23622"/>
                  </a:lnTo>
                  <a:lnTo>
                    <a:pt x="92434" y="25961"/>
                  </a:lnTo>
                  <a:lnTo>
                    <a:pt x="79694" y="44761"/>
                  </a:lnTo>
                  <a:lnTo>
                    <a:pt x="56053" y="84322"/>
                  </a:lnTo>
                  <a:lnTo>
                    <a:pt x="34611" y="101060"/>
                  </a:lnTo>
                  <a:lnTo>
                    <a:pt x="22367" y="104828"/>
                  </a:lnTo>
                  <a:lnTo>
                    <a:pt x="17126" y="104845"/>
                  </a:lnTo>
                  <a:lnTo>
                    <a:pt x="12220" y="102739"/>
                  </a:lnTo>
                  <a:lnTo>
                    <a:pt x="3007" y="94755"/>
                  </a:lnTo>
                  <a:lnTo>
                    <a:pt x="692" y="88957"/>
                  </a:lnTo>
                  <a:lnTo>
                    <a:pt x="0" y="74989"/>
                  </a:lnTo>
                  <a:lnTo>
                    <a:pt x="10375" y="35004"/>
                  </a:lnTo>
                  <a:lnTo>
                    <a:pt x="17944" y="18789"/>
                  </a:lnTo>
                  <a:lnTo>
                    <a:pt x="22644" y="13619"/>
                  </a:lnTo>
                  <a:lnTo>
                    <a:pt x="33511" y="7874"/>
                  </a:lnTo>
                  <a:lnTo>
                    <a:pt x="47277" y="7202"/>
                  </a:lnTo>
                  <a:lnTo>
                    <a:pt x="54899" y="8011"/>
                  </a:lnTo>
                  <a:lnTo>
                    <a:pt x="69013" y="16435"/>
                  </a:lnTo>
                  <a:lnTo>
                    <a:pt x="101745" y="57222"/>
                  </a:lnTo>
                  <a:lnTo>
                    <a:pt x="135618" y="102535"/>
                  </a:lnTo>
                  <a:lnTo>
                    <a:pt x="147221" y="110421"/>
                  </a:lnTo>
                  <a:lnTo>
                    <a:pt x="157551" y="112516"/>
                  </a:lnTo>
                  <a:lnTo>
                    <a:pt x="162282" y="112086"/>
                  </a:lnTo>
                  <a:lnTo>
                    <a:pt x="173183" y="105965"/>
                  </a:lnTo>
                  <a:lnTo>
                    <a:pt x="189338" y="90619"/>
                  </a:lnTo>
                  <a:lnTo>
                    <a:pt x="194057" y="84788"/>
                  </a:lnTo>
                  <a:lnTo>
                    <a:pt x="199300" y="68903"/>
                  </a:lnTo>
                  <a:lnTo>
                    <a:pt x="200219" y="50083"/>
                  </a:lnTo>
                  <a:lnTo>
                    <a:pt x="195924" y="29960"/>
                  </a:lnTo>
                  <a:lnTo>
                    <a:pt x="187428" y="14902"/>
                  </a:lnTo>
                  <a:lnTo>
                    <a:pt x="182201" y="8910"/>
                  </a:lnTo>
                  <a:lnTo>
                    <a:pt x="166983" y="2253"/>
                  </a:lnTo>
                  <a:lnTo>
                    <a:pt x="147756" y="0"/>
                  </a:lnTo>
                  <a:lnTo>
                    <a:pt x="101894" y="3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185"/>
          <p:cNvGrpSpPr/>
          <p:nvPr/>
        </p:nvGrpSpPr>
        <p:grpSpPr>
          <a:xfrm>
            <a:off x="3448050" y="4852797"/>
            <a:ext cx="196851" cy="151004"/>
            <a:chOff x="3448050" y="4852797"/>
            <a:chExt cx="196851" cy="151004"/>
          </a:xfrm>
        </p:grpSpPr>
        <p:sp>
          <p:nvSpPr>
            <p:cNvPr id="130" name="SMARTInkShape-7379"/>
            <p:cNvSpPr/>
            <p:nvPr>
              <p:custDataLst>
                <p:tags r:id="rId73"/>
              </p:custDataLst>
            </p:nvPr>
          </p:nvSpPr>
          <p:spPr>
            <a:xfrm>
              <a:off x="3492004" y="4978400"/>
              <a:ext cx="152897" cy="25401"/>
            </a:xfrm>
            <a:custGeom>
              <a:avLst/>
              <a:gdLst/>
              <a:ahLst/>
              <a:cxnLst/>
              <a:rect l="0" t="0" r="0" b="0"/>
              <a:pathLst>
                <a:path w="152897" h="25401">
                  <a:moveTo>
                    <a:pt x="13196" y="25400"/>
                  </a:moveTo>
                  <a:lnTo>
                    <a:pt x="13196" y="25400"/>
                  </a:lnTo>
                  <a:lnTo>
                    <a:pt x="0" y="25400"/>
                  </a:lnTo>
                  <a:lnTo>
                    <a:pt x="40634" y="23518"/>
                  </a:lnTo>
                  <a:lnTo>
                    <a:pt x="71958" y="18919"/>
                  </a:lnTo>
                  <a:lnTo>
                    <a:pt x="111749" y="9820"/>
                  </a:lnTo>
                  <a:lnTo>
                    <a:pt x="152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380"/>
            <p:cNvSpPr/>
            <p:nvPr>
              <p:custDataLst>
                <p:tags r:id="rId74"/>
              </p:custDataLst>
            </p:nvPr>
          </p:nvSpPr>
          <p:spPr>
            <a:xfrm>
              <a:off x="3448050" y="4852797"/>
              <a:ext cx="158751" cy="17654"/>
            </a:xfrm>
            <a:custGeom>
              <a:avLst/>
              <a:gdLst/>
              <a:ahLst/>
              <a:cxnLst/>
              <a:rect l="0" t="0" r="0" b="0"/>
              <a:pathLst>
                <a:path w="158751" h="17654">
                  <a:moveTo>
                    <a:pt x="0" y="17653"/>
                  </a:moveTo>
                  <a:lnTo>
                    <a:pt x="0" y="17653"/>
                  </a:lnTo>
                  <a:lnTo>
                    <a:pt x="6742" y="10911"/>
                  </a:lnTo>
                  <a:lnTo>
                    <a:pt x="15696" y="7601"/>
                  </a:lnTo>
                  <a:lnTo>
                    <a:pt x="60758" y="937"/>
                  </a:lnTo>
                  <a:lnTo>
                    <a:pt x="101179" y="0"/>
                  </a:lnTo>
                  <a:lnTo>
                    <a:pt x="158750" y="4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186"/>
          <p:cNvGrpSpPr/>
          <p:nvPr/>
        </p:nvGrpSpPr>
        <p:grpSpPr>
          <a:xfrm>
            <a:off x="4070350" y="4455085"/>
            <a:ext cx="841617" cy="564550"/>
            <a:chOff x="4070350" y="4455085"/>
            <a:chExt cx="841617" cy="564550"/>
          </a:xfrm>
        </p:grpSpPr>
        <p:sp>
          <p:nvSpPr>
            <p:cNvPr id="133" name="SMARTInkShape-7381"/>
            <p:cNvSpPr/>
            <p:nvPr>
              <p:custDataLst>
                <p:tags r:id="rId69"/>
              </p:custDataLst>
            </p:nvPr>
          </p:nvSpPr>
          <p:spPr>
            <a:xfrm>
              <a:off x="4781643" y="4455085"/>
              <a:ext cx="130324" cy="136625"/>
            </a:xfrm>
            <a:custGeom>
              <a:avLst/>
              <a:gdLst/>
              <a:ahLst/>
              <a:cxnLst/>
              <a:rect l="0" t="0" r="0" b="0"/>
              <a:pathLst>
                <a:path w="130324" h="136625">
                  <a:moveTo>
                    <a:pt x="6257" y="2615"/>
                  </a:moveTo>
                  <a:lnTo>
                    <a:pt x="6257" y="2615"/>
                  </a:lnTo>
                  <a:lnTo>
                    <a:pt x="9401" y="44042"/>
                  </a:lnTo>
                  <a:lnTo>
                    <a:pt x="3507" y="87076"/>
                  </a:lnTo>
                  <a:lnTo>
                    <a:pt x="223" y="133743"/>
                  </a:lnTo>
                  <a:lnTo>
                    <a:pt x="47" y="136624"/>
                  </a:lnTo>
                  <a:lnTo>
                    <a:pt x="0" y="136404"/>
                  </a:lnTo>
                  <a:lnTo>
                    <a:pt x="11449" y="90549"/>
                  </a:lnTo>
                  <a:lnTo>
                    <a:pt x="22690" y="54148"/>
                  </a:lnTo>
                  <a:lnTo>
                    <a:pt x="39113" y="22509"/>
                  </a:lnTo>
                  <a:lnTo>
                    <a:pt x="51198" y="8870"/>
                  </a:lnTo>
                  <a:lnTo>
                    <a:pt x="61744" y="1867"/>
                  </a:lnTo>
                  <a:lnTo>
                    <a:pt x="66532" y="0"/>
                  </a:lnTo>
                  <a:lnTo>
                    <a:pt x="72546" y="871"/>
                  </a:lnTo>
                  <a:lnTo>
                    <a:pt x="86754" y="7484"/>
                  </a:lnTo>
                  <a:lnTo>
                    <a:pt x="107249" y="29850"/>
                  </a:lnTo>
                  <a:lnTo>
                    <a:pt x="123356" y="62190"/>
                  </a:lnTo>
                  <a:lnTo>
                    <a:pt x="130323" y="91841"/>
                  </a:lnTo>
                  <a:lnTo>
                    <a:pt x="126907" y="13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382"/>
            <p:cNvSpPr/>
            <p:nvPr>
              <p:custDataLst>
                <p:tags r:id="rId70"/>
              </p:custDataLst>
            </p:nvPr>
          </p:nvSpPr>
          <p:spPr>
            <a:xfrm>
              <a:off x="4070350" y="4798904"/>
              <a:ext cx="152401" cy="220731"/>
            </a:xfrm>
            <a:custGeom>
              <a:avLst/>
              <a:gdLst/>
              <a:ahLst/>
              <a:cxnLst/>
              <a:rect l="0" t="0" r="0" b="0"/>
              <a:pathLst>
                <a:path w="152401" h="220731">
                  <a:moveTo>
                    <a:pt x="0" y="14396"/>
                  </a:moveTo>
                  <a:lnTo>
                    <a:pt x="0" y="14396"/>
                  </a:lnTo>
                  <a:lnTo>
                    <a:pt x="0" y="10738"/>
                  </a:lnTo>
                  <a:lnTo>
                    <a:pt x="0" y="12300"/>
                  </a:lnTo>
                  <a:lnTo>
                    <a:pt x="14305" y="59678"/>
                  </a:lnTo>
                  <a:lnTo>
                    <a:pt x="16941" y="92142"/>
                  </a:lnTo>
                  <a:lnTo>
                    <a:pt x="18113" y="128678"/>
                  </a:lnTo>
                  <a:lnTo>
                    <a:pt x="18633" y="163730"/>
                  </a:lnTo>
                  <a:lnTo>
                    <a:pt x="19673" y="209830"/>
                  </a:lnTo>
                  <a:lnTo>
                    <a:pt x="22384" y="220730"/>
                  </a:lnTo>
                  <a:lnTo>
                    <a:pt x="23390" y="220391"/>
                  </a:lnTo>
                  <a:lnTo>
                    <a:pt x="25135" y="178523"/>
                  </a:lnTo>
                  <a:lnTo>
                    <a:pt x="28693" y="130995"/>
                  </a:lnTo>
                  <a:lnTo>
                    <a:pt x="34154" y="95145"/>
                  </a:lnTo>
                  <a:lnTo>
                    <a:pt x="47044" y="48670"/>
                  </a:lnTo>
                  <a:lnTo>
                    <a:pt x="70362" y="11053"/>
                  </a:lnTo>
                  <a:lnTo>
                    <a:pt x="84659" y="2327"/>
                  </a:lnTo>
                  <a:lnTo>
                    <a:pt x="92423" y="0"/>
                  </a:lnTo>
                  <a:lnTo>
                    <a:pt x="100421" y="1976"/>
                  </a:lnTo>
                  <a:lnTo>
                    <a:pt x="116834" y="13580"/>
                  </a:lnTo>
                  <a:lnTo>
                    <a:pt x="138569" y="50059"/>
                  </a:lnTo>
                  <a:lnTo>
                    <a:pt x="148302" y="93245"/>
                  </a:lnTo>
                  <a:lnTo>
                    <a:pt x="150578" y="126345"/>
                  </a:lnTo>
                  <a:lnTo>
                    <a:pt x="152400" y="179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383"/>
            <p:cNvSpPr/>
            <p:nvPr>
              <p:custDataLst>
                <p:tags r:id="rId71"/>
              </p:custDataLst>
            </p:nvPr>
          </p:nvSpPr>
          <p:spPr>
            <a:xfrm>
              <a:off x="4461168" y="4655393"/>
              <a:ext cx="263233" cy="325507"/>
            </a:xfrm>
            <a:custGeom>
              <a:avLst/>
              <a:gdLst/>
              <a:ahLst/>
              <a:cxnLst/>
              <a:rect l="0" t="0" r="0" b="0"/>
              <a:pathLst>
                <a:path w="263233" h="325507">
                  <a:moveTo>
                    <a:pt x="21932" y="138857"/>
                  </a:moveTo>
                  <a:lnTo>
                    <a:pt x="21932" y="138857"/>
                  </a:lnTo>
                  <a:lnTo>
                    <a:pt x="16465" y="133390"/>
                  </a:lnTo>
                  <a:lnTo>
                    <a:pt x="12472" y="139510"/>
                  </a:lnTo>
                  <a:lnTo>
                    <a:pt x="14236" y="180274"/>
                  </a:lnTo>
                  <a:lnTo>
                    <a:pt x="15889" y="225055"/>
                  </a:lnTo>
                  <a:lnTo>
                    <a:pt x="19828" y="268506"/>
                  </a:lnTo>
                  <a:lnTo>
                    <a:pt x="19635" y="309863"/>
                  </a:lnTo>
                  <a:lnTo>
                    <a:pt x="16382" y="325506"/>
                  </a:lnTo>
                  <a:lnTo>
                    <a:pt x="15410" y="324673"/>
                  </a:lnTo>
                  <a:lnTo>
                    <a:pt x="12448" y="318103"/>
                  </a:lnTo>
                  <a:lnTo>
                    <a:pt x="6814" y="285649"/>
                  </a:lnTo>
                  <a:lnTo>
                    <a:pt x="2748" y="250430"/>
                  </a:lnTo>
                  <a:lnTo>
                    <a:pt x="0" y="206789"/>
                  </a:lnTo>
                  <a:lnTo>
                    <a:pt x="255" y="181323"/>
                  </a:lnTo>
                  <a:lnTo>
                    <a:pt x="1131" y="154468"/>
                  </a:lnTo>
                  <a:lnTo>
                    <a:pt x="5866" y="109577"/>
                  </a:lnTo>
                  <a:lnTo>
                    <a:pt x="14585" y="61978"/>
                  </a:lnTo>
                  <a:lnTo>
                    <a:pt x="17034" y="51621"/>
                  </a:lnTo>
                  <a:lnTo>
                    <a:pt x="20784" y="44716"/>
                  </a:lnTo>
                  <a:lnTo>
                    <a:pt x="25400" y="40113"/>
                  </a:lnTo>
                  <a:lnTo>
                    <a:pt x="30594" y="37044"/>
                  </a:lnTo>
                  <a:lnTo>
                    <a:pt x="36173" y="37116"/>
                  </a:lnTo>
                  <a:lnTo>
                    <a:pt x="48017" y="42838"/>
                  </a:lnTo>
                  <a:lnTo>
                    <a:pt x="94330" y="90152"/>
                  </a:lnTo>
                  <a:lnTo>
                    <a:pt x="112905" y="101453"/>
                  </a:lnTo>
                  <a:lnTo>
                    <a:pt x="122798" y="105455"/>
                  </a:lnTo>
                  <a:lnTo>
                    <a:pt x="139433" y="106137"/>
                  </a:lnTo>
                  <a:lnTo>
                    <a:pt x="155294" y="100326"/>
                  </a:lnTo>
                  <a:lnTo>
                    <a:pt x="182645" y="80481"/>
                  </a:lnTo>
                  <a:lnTo>
                    <a:pt x="211565" y="40647"/>
                  </a:lnTo>
                  <a:lnTo>
                    <a:pt x="233929" y="2112"/>
                  </a:lnTo>
                  <a:lnTo>
                    <a:pt x="236641" y="422"/>
                  </a:lnTo>
                  <a:lnTo>
                    <a:pt x="239154" y="0"/>
                  </a:lnTo>
                  <a:lnTo>
                    <a:pt x="240831" y="3247"/>
                  </a:lnTo>
                  <a:lnTo>
                    <a:pt x="245402" y="39450"/>
                  </a:lnTo>
                  <a:lnTo>
                    <a:pt x="248252" y="69981"/>
                  </a:lnTo>
                  <a:lnTo>
                    <a:pt x="249518" y="107070"/>
                  </a:lnTo>
                  <a:lnTo>
                    <a:pt x="251963" y="145190"/>
                  </a:lnTo>
                  <a:lnTo>
                    <a:pt x="254695" y="180477"/>
                  </a:lnTo>
                  <a:lnTo>
                    <a:pt x="256940" y="219471"/>
                  </a:lnTo>
                  <a:lnTo>
                    <a:pt x="263232" y="265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384"/>
            <p:cNvSpPr/>
            <p:nvPr>
              <p:custDataLst>
                <p:tags r:id="rId72"/>
              </p:custDataLst>
            </p:nvPr>
          </p:nvSpPr>
          <p:spPr>
            <a:xfrm>
              <a:off x="4356100" y="49149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5958"/>
                  </a:lnTo>
                  <a:lnTo>
                    <a:pt x="5775" y="397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187"/>
          <p:cNvGrpSpPr/>
          <p:nvPr/>
        </p:nvGrpSpPr>
        <p:grpSpPr>
          <a:xfrm>
            <a:off x="5288538" y="4560706"/>
            <a:ext cx="875612" cy="429773"/>
            <a:chOff x="5288538" y="4560706"/>
            <a:chExt cx="875612" cy="429773"/>
          </a:xfrm>
        </p:grpSpPr>
        <p:sp>
          <p:nvSpPr>
            <p:cNvPr id="138" name="SMARTInkShape-7385"/>
            <p:cNvSpPr/>
            <p:nvPr>
              <p:custDataLst>
                <p:tags r:id="rId66"/>
              </p:custDataLst>
            </p:nvPr>
          </p:nvSpPr>
          <p:spPr>
            <a:xfrm>
              <a:off x="5288538" y="4560706"/>
              <a:ext cx="172463" cy="429773"/>
            </a:xfrm>
            <a:custGeom>
              <a:avLst/>
              <a:gdLst/>
              <a:ahLst/>
              <a:cxnLst/>
              <a:rect l="0" t="0" r="0" b="0"/>
              <a:pathLst>
                <a:path w="172463" h="429773">
                  <a:moveTo>
                    <a:pt x="128012" y="17644"/>
                  </a:moveTo>
                  <a:lnTo>
                    <a:pt x="128012" y="17644"/>
                  </a:lnTo>
                  <a:lnTo>
                    <a:pt x="128012" y="0"/>
                  </a:lnTo>
                  <a:lnTo>
                    <a:pt x="98125" y="31974"/>
                  </a:lnTo>
                  <a:lnTo>
                    <a:pt x="71022" y="71200"/>
                  </a:lnTo>
                  <a:lnTo>
                    <a:pt x="50942" y="109885"/>
                  </a:lnTo>
                  <a:lnTo>
                    <a:pt x="40649" y="132055"/>
                  </a:lnTo>
                  <a:lnTo>
                    <a:pt x="30964" y="158123"/>
                  </a:lnTo>
                  <a:lnTo>
                    <a:pt x="21686" y="186791"/>
                  </a:lnTo>
                  <a:lnTo>
                    <a:pt x="12678" y="217192"/>
                  </a:lnTo>
                  <a:lnTo>
                    <a:pt x="6673" y="245926"/>
                  </a:lnTo>
                  <a:lnTo>
                    <a:pt x="2669" y="273549"/>
                  </a:lnTo>
                  <a:lnTo>
                    <a:pt x="0" y="300430"/>
                  </a:lnTo>
                  <a:lnTo>
                    <a:pt x="2679" y="347233"/>
                  </a:lnTo>
                  <a:lnTo>
                    <a:pt x="13042" y="385672"/>
                  </a:lnTo>
                  <a:lnTo>
                    <a:pt x="31758" y="412164"/>
                  </a:lnTo>
                  <a:lnTo>
                    <a:pt x="61714" y="425820"/>
                  </a:lnTo>
                  <a:lnTo>
                    <a:pt x="97841" y="429772"/>
                  </a:lnTo>
                  <a:lnTo>
                    <a:pt x="135064" y="424473"/>
                  </a:lnTo>
                  <a:lnTo>
                    <a:pt x="172462" y="41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386"/>
            <p:cNvSpPr/>
            <p:nvPr>
              <p:custDataLst>
                <p:tags r:id="rId67"/>
              </p:custDataLst>
            </p:nvPr>
          </p:nvSpPr>
          <p:spPr>
            <a:xfrm>
              <a:off x="5529079" y="4687938"/>
              <a:ext cx="159431" cy="233681"/>
            </a:xfrm>
            <a:custGeom>
              <a:avLst/>
              <a:gdLst/>
              <a:ahLst/>
              <a:cxnLst/>
              <a:rect l="0" t="0" r="0" b="0"/>
              <a:pathLst>
                <a:path w="159431" h="233681">
                  <a:moveTo>
                    <a:pt x="90671" y="36462"/>
                  </a:moveTo>
                  <a:lnTo>
                    <a:pt x="90671" y="36462"/>
                  </a:lnTo>
                  <a:lnTo>
                    <a:pt x="90671" y="26349"/>
                  </a:lnTo>
                  <a:lnTo>
                    <a:pt x="86908" y="17621"/>
                  </a:lnTo>
                  <a:lnTo>
                    <a:pt x="80532" y="9743"/>
                  </a:lnTo>
                  <a:lnTo>
                    <a:pt x="72995" y="3891"/>
                  </a:lnTo>
                  <a:lnTo>
                    <a:pt x="63059" y="819"/>
                  </a:lnTo>
                  <a:lnTo>
                    <a:pt x="57446" y="0"/>
                  </a:lnTo>
                  <a:lnTo>
                    <a:pt x="52293" y="2276"/>
                  </a:lnTo>
                  <a:lnTo>
                    <a:pt x="42805" y="12331"/>
                  </a:lnTo>
                  <a:lnTo>
                    <a:pt x="16488" y="58402"/>
                  </a:lnTo>
                  <a:lnTo>
                    <a:pt x="5724" y="91369"/>
                  </a:lnTo>
                  <a:lnTo>
                    <a:pt x="0" y="125305"/>
                  </a:lnTo>
                  <a:lnTo>
                    <a:pt x="541" y="172382"/>
                  </a:lnTo>
                  <a:lnTo>
                    <a:pt x="11520" y="209379"/>
                  </a:lnTo>
                  <a:lnTo>
                    <a:pt x="16736" y="219473"/>
                  </a:lnTo>
                  <a:lnTo>
                    <a:pt x="23037" y="226203"/>
                  </a:lnTo>
                  <a:lnTo>
                    <a:pt x="37563" y="233680"/>
                  </a:lnTo>
                  <a:lnTo>
                    <a:pt x="57189" y="231359"/>
                  </a:lnTo>
                  <a:lnTo>
                    <a:pt x="80023" y="221860"/>
                  </a:lnTo>
                  <a:lnTo>
                    <a:pt x="114563" y="196679"/>
                  </a:lnTo>
                  <a:lnTo>
                    <a:pt x="146269" y="154684"/>
                  </a:lnTo>
                  <a:lnTo>
                    <a:pt x="157009" y="130633"/>
                  </a:lnTo>
                  <a:lnTo>
                    <a:pt x="159430" y="105832"/>
                  </a:lnTo>
                  <a:lnTo>
                    <a:pt x="153456" y="68070"/>
                  </a:lnTo>
                  <a:lnTo>
                    <a:pt x="132636" y="33441"/>
                  </a:lnTo>
                  <a:lnTo>
                    <a:pt x="122175" y="26687"/>
                  </a:lnTo>
                  <a:lnTo>
                    <a:pt x="97382" y="21064"/>
                  </a:lnTo>
                  <a:lnTo>
                    <a:pt x="71781" y="24679"/>
                  </a:lnTo>
                  <a:lnTo>
                    <a:pt x="35450" y="40497"/>
                  </a:lnTo>
                  <a:lnTo>
                    <a:pt x="1771" y="61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387"/>
            <p:cNvSpPr/>
            <p:nvPr>
              <p:custDataLst>
                <p:tags r:id="rId68"/>
              </p:custDataLst>
            </p:nvPr>
          </p:nvSpPr>
          <p:spPr>
            <a:xfrm>
              <a:off x="5881400" y="4808591"/>
              <a:ext cx="282750" cy="58642"/>
            </a:xfrm>
            <a:custGeom>
              <a:avLst/>
              <a:gdLst/>
              <a:ahLst/>
              <a:cxnLst/>
              <a:rect l="0" t="0" r="0" b="0"/>
              <a:pathLst>
                <a:path w="282750" h="58642">
                  <a:moveTo>
                    <a:pt x="24100" y="55509"/>
                  </a:moveTo>
                  <a:lnTo>
                    <a:pt x="24100" y="55509"/>
                  </a:lnTo>
                  <a:lnTo>
                    <a:pt x="12167" y="50483"/>
                  </a:lnTo>
                  <a:lnTo>
                    <a:pt x="9795" y="50042"/>
                  </a:lnTo>
                  <a:lnTo>
                    <a:pt x="7507" y="50453"/>
                  </a:lnTo>
                  <a:lnTo>
                    <a:pt x="0" y="54704"/>
                  </a:lnTo>
                  <a:lnTo>
                    <a:pt x="3040" y="57033"/>
                  </a:lnTo>
                  <a:lnTo>
                    <a:pt x="5827" y="58641"/>
                  </a:lnTo>
                  <a:lnTo>
                    <a:pt x="18331" y="56666"/>
                  </a:lnTo>
                  <a:lnTo>
                    <a:pt x="54611" y="45739"/>
                  </a:lnTo>
                  <a:lnTo>
                    <a:pt x="90577" y="35645"/>
                  </a:lnTo>
                  <a:lnTo>
                    <a:pt x="130081" y="26455"/>
                  </a:lnTo>
                  <a:lnTo>
                    <a:pt x="171156" y="17666"/>
                  </a:lnTo>
                  <a:lnTo>
                    <a:pt x="210815" y="9762"/>
                  </a:lnTo>
                  <a:lnTo>
                    <a:pt x="257380" y="2051"/>
                  </a:lnTo>
                  <a:lnTo>
                    <a:pt x="275006" y="0"/>
                  </a:lnTo>
                  <a:lnTo>
                    <a:pt x="279565" y="864"/>
                  </a:lnTo>
                  <a:lnTo>
                    <a:pt x="281899" y="2851"/>
                  </a:lnTo>
                  <a:lnTo>
                    <a:pt x="282749" y="5587"/>
                  </a:lnTo>
                  <a:lnTo>
                    <a:pt x="281199" y="8116"/>
                  </a:lnTo>
                  <a:lnTo>
                    <a:pt x="265400" y="17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188"/>
          <p:cNvGrpSpPr/>
          <p:nvPr/>
        </p:nvGrpSpPr>
        <p:grpSpPr>
          <a:xfrm>
            <a:off x="6546198" y="4549292"/>
            <a:ext cx="723461" cy="637418"/>
            <a:chOff x="6546198" y="4549292"/>
            <a:chExt cx="723461" cy="637418"/>
          </a:xfrm>
        </p:grpSpPr>
        <p:sp>
          <p:nvSpPr>
            <p:cNvPr id="142" name="SMARTInkShape-7388"/>
            <p:cNvSpPr/>
            <p:nvPr>
              <p:custDataLst>
                <p:tags r:id="rId60"/>
              </p:custDataLst>
            </p:nvPr>
          </p:nvSpPr>
          <p:spPr>
            <a:xfrm>
              <a:off x="6795660" y="4819650"/>
              <a:ext cx="75041" cy="98697"/>
            </a:xfrm>
            <a:custGeom>
              <a:avLst/>
              <a:gdLst/>
              <a:ahLst/>
              <a:cxnLst/>
              <a:rect l="0" t="0" r="0" b="0"/>
              <a:pathLst>
                <a:path w="75041" h="98697">
                  <a:moveTo>
                    <a:pt x="11540" y="0"/>
                  </a:moveTo>
                  <a:lnTo>
                    <a:pt x="11540" y="0"/>
                  </a:lnTo>
                  <a:lnTo>
                    <a:pt x="14910" y="3371"/>
                  </a:lnTo>
                  <a:lnTo>
                    <a:pt x="14685" y="12552"/>
                  </a:lnTo>
                  <a:lnTo>
                    <a:pt x="11249" y="53864"/>
                  </a:lnTo>
                  <a:lnTo>
                    <a:pt x="0" y="98302"/>
                  </a:lnTo>
                  <a:lnTo>
                    <a:pt x="319" y="98696"/>
                  </a:lnTo>
                  <a:lnTo>
                    <a:pt x="2555" y="97252"/>
                  </a:lnTo>
                  <a:lnTo>
                    <a:pt x="15175" y="56407"/>
                  </a:lnTo>
                  <a:lnTo>
                    <a:pt x="35023" y="23299"/>
                  </a:lnTo>
                  <a:lnTo>
                    <a:pt x="50953" y="12469"/>
                  </a:lnTo>
                  <a:lnTo>
                    <a:pt x="54748" y="11135"/>
                  </a:lnTo>
                  <a:lnTo>
                    <a:pt x="57279" y="10951"/>
                  </a:lnTo>
                  <a:lnTo>
                    <a:pt x="58966" y="11534"/>
                  </a:lnTo>
                  <a:lnTo>
                    <a:pt x="64711" y="25838"/>
                  </a:lnTo>
                  <a:lnTo>
                    <a:pt x="73808" y="72377"/>
                  </a:lnTo>
                  <a:lnTo>
                    <a:pt x="7504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389"/>
            <p:cNvSpPr/>
            <p:nvPr>
              <p:custDataLst>
                <p:tags r:id="rId61"/>
              </p:custDataLst>
            </p:nvPr>
          </p:nvSpPr>
          <p:spPr>
            <a:xfrm>
              <a:off x="6559550" y="4944666"/>
              <a:ext cx="222251" cy="242044"/>
            </a:xfrm>
            <a:custGeom>
              <a:avLst/>
              <a:gdLst/>
              <a:ahLst/>
              <a:cxnLst/>
              <a:rect l="0" t="0" r="0" b="0"/>
              <a:pathLst>
                <a:path w="222251" h="242044">
                  <a:moveTo>
                    <a:pt x="0" y="116284"/>
                  </a:moveTo>
                  <a:lnTo>
                    <a:pt x="0" y="116284"/>
                  </a:lnTo>
                  <a:lnTo>
                    <a:pt x="0" y="119655"/>
                  </a:lnTo>
                  <a:lnTo>
                    <a:pt x="705" y="120648"/>
                  </a:lnTo>
                  <a:lnTo>
                    <a:pt x="1881" y="121310"/>
                  </a:lnTo>
                  <a:lnTo>
                    <a:pt x="3370" y="121751"/>
                  </a:lnTo>
                  <a:lnTo>
                    <a:pt x="4363" y="122751"/>
                  </a:lnTo>
                  <a:lnTo>
                    <a:pt x="9459" y="134766"/>
                  </a:lnTo>
                  <a:lnTo>
                    <a:pt x="6948" y="179801"/>
                  </a:lnTo>
                  <a:lnTo>
                    <a:pt x="1402" y="222076"/>
                  </a:lnTo>
                  <a:lnTo>
                    <a:pt x="82" y="242043"/>
                  </a:lnTo>
                  <a:lnTo>
                    <a:pt x="1892" y="225542"/>
                  </a:lnTo>
                  <a:lnTo>
                    <a:pt x="8841" y="188979"/>
                  </a:lnTo>
                  <a:lnTo>
                    <a:pt x="14928" y="143233"/>
                  </a:lnTo>
                  <a:lnTo>
                    <a:pt x="22862" y="105919"/>
                  </a:lnTo>
                  <a:lnTo>
                    <a:pt x="32738" y="68638"/>
                  </a:lnTo>
                  <a:lnTo>
                    <a:pt x="45526" y="26672"/>
                  </a:lnTo>
                  <a:lnTo>
                    <a:pt x="54097" y="5457"/>
                  </a:lnTo>
                  <a:lnTo>
                    <a:pt x="58851" y="0"/>
                  </a:lnTo>
                  <a:lnTo>
                    <a:pt x="61811" y="661"/>
                  </a:lnTo>
                  <a:lnTo>
                    <a:pt x="68864" y="7040"/>
                  </a:lnTo>
                  <a:lnTo>
                    <a:pt x="84184" y="37816"/>
                  </a:lnTo>
                  <a:lnTo>
                    <a:pt x="100395" y="76909"/>
                  </a:lnTo>
                  <a:lnTo>
                    <a:pt x="105030" y="81567"/>
                  </a:lnTo>
                  <a:lnTo>
                    <a:pt x="115824" y="86743"/>
                  </a:lnTo>
                  <a:lnTo>
                    <a:pt x="127677" y="87162"/>
                  </a:lnTo>
                  <a:lnTo>
                    <a:pt x="133802" y="86286"/>
                  </a:lnTo>
                  <a:lnTo>
                    <a:pt x="146251" y="77787"/>
                  </a:lnTo>
                  <a:lnTo>
                    <a:pt x="181673" y="33710"/>
                  </a:lnTo>
                  <a:lnTo>
                    <a:pt x="187885" y="24790"/>
                  </a:lnTo>
                  <a:lnTo>
                    <a:pt x="189461" y="24244"/>
                  </a:lnTo>
                  <a:lnTo>
                    <a:pt x="191219" y="24585"/>
                  </a:lnTo>
                  <a:lnTo>
                    <a:pt x="193096" y="25518"/>
                  </a:lnTo>
                  <a:lnTo>
                    <a:pt x="195182" y="34080"/>
                  </a:lnTo>
                  <a:lnTo>
                    <a:pt x="200994" y="76374"/>
                  </a:lnTo>
                  <a:lnTo>
                    <a:pt x="204645" y="123530"/>
                  </a:lnTo>
                  <a:lnTo>
                    <a:pt x="211951" y="170240"/>
                  </a:lnTo>
                  <a:lnTo>
                    <a:pt x="222250" y="205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390"/>
            <p:cNvSpPr/>
            <p:nvPr>
              <p:custDataLst>
                <p:tags r:id="rId62"/>
              </p:custDataLst>
            </p:nvPr>
          </p:nvSpPr>
          <p:spPr>
            <a:xfrm>
              <a:off x="6546198" y="4730750"/>
              <a:ext cx="273703" cy="21487"/>
            </a:xfrm>
            <a:custGeom>
              <a:avLst/>
              <a:gdLst/>
              <a:ahLst/>
              <a:cxnLst/>
              <a:rect l="0" t="0" r="0" b="0"/>
              <a:pathLst>
                <a:path w="273703" h="21487">
                  <a:moveTo>
                    <a:pt x="0" y="21486"/>
                  </a:moveTo>
                  <a:lnTo>
                    <a:pt x="0" y="21486"/>
                  </a:lnTo>
                  <a:lnTo>
                    <a:pt x="15339" y="20156"/>
                  </a:lnTo>
                  <a:lnTo>
                    <a:pt x="57980" y="16484"/>
                  </a:lnTo>
                  <a:lnTo>
                    <a:pt x="105153" y="12500"/>
                  </a:lnTo>
                  <a:lnTo>
                    <a:pt x="152224" y="8378"/>
                  </a:lnTo>
                  <a:lnTo>
                    <a:pt x="194311" y="4194"/>
                  </a:lnTo>
                  <a:lnTo>
                    <a:pt x="228540" y="1864"/>
                  </a:lnTo>
                  <a:lnTo>
                    <a:pt x="273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391"/>
            <p:cNvSpPr/>
            <p:nvPr>
              <p:custDataLst>
                <p:tags r:id="rId63"/>
              </p:custDataLst>
            </p:nvPr>
          </p:nvSpPr>
          <p:spPr>
            <a:xfrm>
              <a:off x="7105650" y="4549292"/>
              <a:ext cx="164009" cy="613259"/>
            </a:xfrm>
            <a:custGeom>
              <a:avLst/>
              <a:gdLst/>
              <a:ahLst/>
              <a:cxnLst/>
              <a:rect l="0" t="0" r="0" b="0"/>
              <a:pathLst>
                <a:path w="164009" h="6132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26039" y="25638"/>
                  </a:lnTo>
                  <a:lnTo>
                    <a:pt x="50911" y="64185"/>
                  </a:lnTo>
                  <a:lnTo>
                    <a:pt x="72721" y="99938"/>
                  </a:lnTo>
                  <a:lnTo>
                    <a:pt x="96527" y="146874"/>
                  </a:lnTo>
                  <a:lnTo>
                    <a:pt x="108800" y="173218"/>
                  </a:lnTo>
                  <a:lnTo>
                    <a:pt x="119100" y="202070"/>
                  </a:lnTo>
                  <a:lnTo>
                    <a:pt x="128084" y="232594"/>
                  </a:lnTo>
                  <a:lnTo>
                    <a:pt x="136189" y="264232"/>
                  </a:lnTo>
                  <a:lnTo>
                    <a:pt x="143710" y="295202"/>
                  </a:lnTo>
                  <a:lnTo>
                    <a:pt x="150840" y="325726"/>
                  </a:lnTo>
                  <a:lnTo>
                    <a:pt x="157709" y="355953"/>
                  </a:lnTo>
                  <a:lnTo>
                    <a:pt x="161584" y="385277"/>
                  </a:lnTo>
                  <a:lnTo>
                    <a:pt x="163462" y="413998"/>
                  </a:lnTo>
                  <a:lnTo>
                    <a:pt x="164008" y="442318"/>
                  </a:lnTo>
                  <a:lnTo>
                    <a:pt x="160138" y="467548"/>
                  </a:lnTo>
                  <a:lnTo>
                    <a:pt x="144550" y="512515"/>
                  </a:lnTo>
                  <a:lnTo>
                    <a:pt x="121630" y="549904"/>
                  </a:lnTo>
                  <a:lnTo>
                    <a:pt x="84722" y="589312"/>
                  </a:lnTo>
                  <a:lnTo>
                    <a:pt x="50800" y="613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392"/>
            <p:cNvSpPr/>
            <p:nvPr>
              <p:custDataLst>
                <p:tags r:id="rId64"/>
              </p:custDataLst>
            </p:nvPr>
          </p:nvSpPr>
          <p:spPr>
            <a:xfrm>
              <a:off x="7048500" y="47752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0" y="43046"/>
                  </a:lnTo>
                  <a:lnTo>
                    <a:pt x="3370" y="90135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393"/>
            <p:cNvSpPr/>
            <p:nvPr>
              <p:custDataLst>
                <p:tags r:id="rId65"/>
              </p:custDataLst>
            </p:nvPr>
          </p:nvSpPr>
          <p:spPr>
            <a:xfrm>
              <a:off x="6921500" y="48387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20723" y="446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189"/>
          <p:cNvGrpSpPr/>
          <p:nvPr/>
        </p:nvGrpSpPr>
        <p:grpSpPr>
          <a:xfrm>
            <a:off x="7747000" y="4884670"/>
            <a:ext cx="209551" cy="125481"/>
            <a:chOff x="7747000" y="4884670"/>
            <a:chExt cx="209551" cy="125481"/>
          </a:xfrm>
        </p:grpSpPr>
        <p:sp>
          <p:nvSpPr>
            <p:cNvPr id="149" name="SMARTInkShape-7394"/>
            <p:cNvSpPr/>
            <p:nvPr>
              <p:custDataLst>
                <p:tags r:id="rId58"/>
              </p:custDataLst>
            </p:nvPr>
          </p:nvSpPr>
          <p:spPr>
            <a:xfrm>
              <a:off x="7756329" y="4972050"/>
              <a:ext cx="200222" cy="38101"/>
            </a:xfrm>
            <a:custGeom>
              <a:avLst/>
              <a:gdLst/>
              <a:ahLst/>
              <a:cxnLst/>
              <a:rect l="0" t="0" r="0" b="0"/>
              <a:pathLst>
                <a:path w="2002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6321" y="31619"/>
                  </a:lnTo>
                  <a:lnTo>
                    <a:pt x="81256" y="22520"/>
                  </a:lnTo>
                  <a:lnTo>
                    <a:pt x="125946" y="13302"/>
                  </a:lnTo>
                  <a:lnTo>
                    <a:pt x="167209" y="5912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395"/>
            <p:cNvSpPr/>
            <p:nvPr>
              <p:custDataLst>
                <p:tags r:id="rId59"/>
              </p:custDataLst>
            </p:nvPr>
          </p:nvSpPr>
          <p:spPr>
            <a:xfrm>
              <a:off x="7747000" y="4884670"/>
              <a:ext cx="184151" cy="17531"/>
            </a:xfrm>
            <a:custGeom>
              <a:avLst/>
              <a:gdLst/>
              <a:ahLst/>
              <a:cxnLst/>
              <a:rect l="0" t="0" r="0" b="0"/>
              <a:pathLst>
                <a:path w="184151" h="17531">
                  <a:moveTo>
                    <a:pt x="0" y="17530"/>
                  </a:moveTo>
                  <a:lnTo>
                    <a:pt x="0" y="17530"/>
                  </a:lnTo>
                  <a:lnTo>
                    <a:pt x="3370" y="14159"/>
                  </a:lnTo>
                  <a:lnTo>
                    <a:pt x="44257" y="4665"/>
                  </a:lnTo>
                  <a:lnTo>
                    <a:pt x="88137" y="312"/>
                  </a:lnTo>
                  <a:lnTo>
                    <a:pt x="121722" y="0"/>
                  </a:lnTo>
                  <a:lnTo>
                    <a:pt x="163457" y="3085"/>
                  </a:lnTo>
                  <a:lnTo>
                    <a:pt x="184150" y="4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193"/>
          <p:cNvGrpSpPr/>
          <p:nvPr/>
        </p:nvGrpSpPr>
        <p:grpSpPr>
          <a:xfrm>
            <a:off x="9916193" y="108110"/>
            <a:ext cx="1901158" cy="882491"/>
            <a:chOff x="9916193" y="108110"/>
            <a:chExt cx="1901158" cy="882491"/>
          </a:xfrm>
        </p:grpSpPr>
        <p:sp>
          <p:nvSpPr>
            <p:cNvPr id="152" name="SMARTInkShape-7396"/>
            <p:cNvSpPr/>
            <p:nvPr>
              <p:custDataLst>
                <p:tags r:id="rId53"/>
              </p:custDataLst>
            </p:nvPr>
          </p:nvSpPr>
          <p:spPr>
            <a:xfrm>
              <a:off x="11360150" y="279400"/>
              <a:ext cx="115806" cy="139701"/>
            </a:xfrm>
            <a:custGeom>
              <a:avLst/>
              <a:gdLst/>
              <a:ahLst/>
              <a:cxnLst/>
              <a:rect l="0" t="0" r="0" b="0"/>
              <a:pathLst>
                <a:path w="115806" h="139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6301" y="44431"/>
                  </a:lnTo>
                  <a:lnTo>
                    <a:pt x="19002" y="84414"/>
                  </a:lnTo>
                  <a:lnTo>
                    <a:pt x="19040" y="76176"/>
                  </a:lnTo>
                  <a:lnTo>
                    <a:pt x="25788" y="58240"/>
                  </a:lnTo>
                  <a:lnTo>
                    <a:pt x="45782" y="28307"/>
                  </a:lnTo>
                  <a:lnTo>
                    <a:pt x="57741" y="17049"/>
                  </a:lnTo>
                  <a:lnTo>
                    <a:pt x="70113" y="11105"/>
                  </a:lnTo>
                  <a:lnTo>
                    <a:pt x="76375" y="9520"/>
                  </a:lnTo>
                  <a:lnTo>
                    <a:pt x="82666" y="10580"/>
                  </a:lnTo>
                  <a:lnTo>
                    <a:pt x="95302" y="17402"/>
                  </a:lnTo>
                  <a:lnTo>
                    <a:pt x="104211" y="31253"/>
                  </a:lnTo>
                  <a:lnTo>
                    <a:pt x="115678" y="72260"/>
                  </a:lnTo>
                  <a:lnTo>
                    <a:pt x="115805" y="112035"/>
                  </a:lnTo>
                  <a:lnTo>
                    <a:pt x="11430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397"/>
            <p:cNvSpPr/>
            <p:nvPr>
              <p:custDataLst>
                <p:tags r:id="rId54"/>
              </p:custDataLst>
            </p:nvPr>
          </p:nvSpPr>
          <p:spPr>
            <a:xfrm>
              <a:off x="11214100" y="36830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1" y="31193"/>
                  </a:lnTo>
                  <a:lnTo>
                    <a:pt x="3371" y="29262"/>
                  </a:lnTo>
                  <a:lnTo>
                    <a:pt x="15580" y="23173"/>
                  </a:lnTo>
                  <a:lnTo>
                    <a:pt x="59892" y="720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398"/>
            <p:cNvSpPr/>
            <p:nvPr>
              <p:custDataLst>
                <p:tags r:id="rId55"/>
              </p:custDataLst>
            </p:nvPr>
          </p:nvSpPr>
          <p:spPr>
            <a:xfrm>
              <a:off x="10964462" y="467418"/>
              <a:ext cx="211539" cy="213829"/>
            </a:xfrm>
            <a:custGeom>
              <a:avLst/>
              <a:gdLst/>
              <a:ahLst/>
              <a:cxnLst/>
              <a:rect l="0" t="0" r="0" b="0"/>
              <a:pathLst>
                <a:path w="211539" h="213829">
                  <a:moveTo>
                    <a:pt x="109938" y="15182"/>
                  </a:moveTo>
                  <a:lnTo>
                    <a:pt x="109938" y="15182"/>
                  </a:lnTo>
                  <a:lnTo>
                    <a:pt x="109937" y="8440"/>
                  </a:lnTo>
                  <a:lnTo>
                    <a:pt x="108527" y="5748"/>
                  </a:lnTo>
                  <a:lnTo>
                    <a:pt x="103196" y="876"/>
                  </a:lnTo>
                  <a:lnTo>
                    <a:pt x="99094" y="0"/>
                  </a:lnTo>
                  <a:lnTo>
                    <a:pt x="88890" y="909"/>
                  </a:lnTo>
                  <a:lnTo>
                    <a:pt x="64504" y="15500"/>
                  </a:lnTo>
                  <a:lnTo>
                    <a:pt x="34936" y="47810"/>
                  </a:lnTo>
                  <a:lnTo>
                    <a:pt x="10575" y="92034"/>
                  </a:lnTo>
                  <a:lnTo>
                    <a:pt x="2278" y="124363"/>
                  </a:lnTo>
                  <a:lnTo>
                    <a:pt x="0" y="154723"/>
                  </a:lnTo>
                  <a:lnTo>
                    <a:pt x="3692" y="177625"/>
                  </a:lnTo>
                  <a:lnTo>
                    <a:pt x="13799" y="195329"/>
                  </a:lnTo>
                  <a:lnTo>
                    <a:pt x="20445" y="203013"/>
                  </a:lnTo>
                  <a:lnTo>
                    <a:pt x="39120" y="211551"/>
                  </a:lnTo>
                  <a:lnTo>
                    <a:pt x="50026" y="213828"/>
                  </a:lnTo>
                  <a:lnTo>
                    <a:pt x="73432" y="210714"/>
                  </a:lnTo>
                  <a:lnTo>
                    <a:pt x="97947" y="200863"/>
                  </a:lnTo>
                  <a:lnTo>
                    <a:pt x="134136" y="174778"/>
                  </a:lnTo>
                  <a:lnTo>
                    <a:pt x="154088" y="152436"/>
                  </a:lnTo>
                  <a:lnTo>
                    <a:pt x="171075" y="109315"/>
                  </a:lnTo>
                  <a:lnTo>
                    <a:pt x="177207" y="64162"/>
                  </a:lnTo>
                  <a:lnTo>
                    <a:pt x="172996" y="38127"/>
                  </a:lnTo>
                  <a:lnTo>
                    <a:pt x="168910" y="26245"/>
                  </a:lnTo>
                  <a:lnTo>
                    <a:pt x="162657" y="18324"/>
                  </a:lnTo>
                  <a:lnTo>
                    <a:pt x="146304" y="9523"/>
                  </a:lnTo>
                  <a:lnTo>
                    <a:pt x="110521" y="7939"/>
                  </a:lnTo>
                  <a:lnTo>
                    <a:pt x="88561" y="15961"/>
                  </a:lnTo>
                  <a:lnTo>
                    <a:pt x="64093" y="34463"/>
                  </a:lnTo>
                  <a:lnTo>
                    <a:pt x="58208" y="40736"/>
                  </a:lnTo>
                  <a:lnTo>
                    <a:pt x="55696" y="47035"/>
                  </a:lnTo>
                  <a:lnTo>
                    <a:pt x="55431" y="53350"/>
                  </a:lnTo>
                  <a:lnTo>
                    <a:pt x="56668" y="59678"/>
                  </a:lnTo>
                  <a:lnTo>
                    <a:pt x="61019" y="64601"/>
                  </a:lnTo>
                  <a:lnTo>
                    <a:pt x="75260" y="71954"/>
                  </a:lnTo>
                  <a:lnTo>
                    <a:pt x="116597" y="73317"/>
                  </a:lnTo>
                  <a:lnTo>
                    <a:pt x="152879" y="69007"/>
                  </a:lnTo>
                  <a:lnTo>
                    <a:pt x="211538" y="596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399"/>
            <p:cNvSpPr/>
            <p:nvPr>
              <p:custDataLst>
                <p:tags r:id="rId56"/>
              </p:custDataLst>
            </p:nvPr>
          </p:nvSpPr>
          <p:spPr>
            <a:xfrm>
              <a:off x="9916193" y="108110"/>
              <a:ext cx="1901158" cy="882491"/>
            </a:xfrm>
            <a:custGeom>
              <a:avLst/>
              <a:gdLst/>
              <a:ahLst/>
              <a:cxnLst/>
              <a:rect l="0" t="0" r="0" b="0"/>
              <a:pathLst>
                <a:path w="1901158" h="882491">
                  <a:moveTo>
                    <a:pt x="142207" y="25240"/>
                  </a:moveTo>
                  <a:lnTo>
                    <a:pt x="142207" y="25240"/>
                  </a:lnTo>
                  <a:lnTo>
                    <a:pt x="141501" y="7078"/>
                  </a:lnTo>
                  <a:lnTo>
                    <a:pt x="138836" y="0"/>
                  </a:lnTo>
                  <a:lnTo>
                    <a:pt x="137138" y="652"/>
                  </a:lnTo>
                  <a:lnTo>
                    <a:pt x="123697" y="33266"/>
                  </a:lnTo>
                  <a:lnTo>
                    <a:pt x="109993" y="72552"/>
                  </a:lnTo>
                  <a:lnTo>
                    <a:pt x="102386" y="99820"/>
                  </a:lnTo>
                  <a:lnTo>
                    <a:pt x="94494" y="129993"/>
                  </a:lnTo>
                  <a:lnTo>
                    <a:pt x="85703" y="167042"/>
                  </a:lnTo>
                  <a:lnTo>
                    <a:pt x="76316" y="208675"/>
                  </a:lnTo>
                  <a:lnTo>
                    <a:pt x="66530" y="253363"/>
                  </a:lnTo>
                  <a:lnTo>
                    <a:pt x="55773" y="297972"/>
                  </a:lnTo>
                  <a:lnTo>
                    <a:pt x="44367" y="342528"/>
                  </a:lnTo>
                  <a:lnTo>
                    <a:pt x="32531" y="387049"/>
                  </a:lnTo>
                  <a:lnTo>
                    <a:pt x="23229" y="428018"/>
                  </a:lnTo>
                  <a:lnTo>
                    <a:pt x="15616" y="466620"/>
                  </a:lnTo>
                  <a:lnTo>
                    <a:pt x="9130" y="503643"/>
                  </a:lnTo>
                  <a:lnTo>
                    <a:pt x="4806" y="536087"/>
                  </a:lnTo>
                  <a:lnTo>
                    <a:pt x="1923" y="565477"/>
                  </a:lnTo>
                  <a:lnTo>
                    <a:pt x="0" y="592831"/>
                  </a:lnTo>
                  <a:lnTo>
                    <a:pt x="5392" y="638277"/>
                  </a:lnTo>
                  <a:lnTo>
                    <a:pt x="10780" y="658298"/>
                  </a:lnTo>
                  <a:lnTo>
                    <a:pt x="35582" y="691832"/>
                  </a:lnTo>
                  <a:lnTo>
                    <a:pt x="52074" y="706702"/>
                  </a:lnTo>
                  <a:lnTo>
                    <a:pt x="78590" y="718731"/>
                  </a:lnTo>
                  <a:lnTo>
                    <a:pt x="111790" y="728867"/>
                  </a:lnTo>
                  <a:lnTo>
                    <a:pt x="149446" y="737742"/>
                  </a:lnTo>
                  <a:lnTo>
                    <a:pt x="200655" y="744363"/>
                  </a:lnTo>
                  <a:lnTo>
                    <a:pt x="260901" y="749483"/>
                  </a:lnTo>
                  <a:lnTo>
                    <a:pt x="327169" y="753602"/>
                  </a:lnTo>
                  <a:lnTo>
                    <a:pt x="404510" y="757759"/>
                  </a:lnTo>
                  <a:lnTo>
                    <a:pt x="489232" y="761942"/>
                  </a:lnTo>
                  <a:lnTo>
                    <a:pt x="578873" y="766141"/>
                  </a:lnTo>
                  <a:lnTo>
                    <a:pt x="677440" y="771763"/>
                  </a:lnTo>
                  <a:lnTo>
                    <a:pt x="781957" y="778333"/>
                  </a:lnTo>
                  <a:lnTo>
                    <a:pt x="890440" y="785535"/>
                  </a:lnTo>
                  <a:lnTo>
                    <a:pt x="1000862" y="793159"/>
                  </a:lnTo>
                  <a:lnTo>
                    <a:pt x="1112578" y="801064"/>
                  </a:lnTo>
                  <a:lnTo>
                    <a:pt x="1225153" y="809156"/>
                  </a:lnTo>
                  <a:lnTo>
                    <a:pt x="1327721" y="818078"/>
                  </a:lnTo>
                  <a:lnTo>
                    <a:pt x="1423617" y="827554"/>
                  </a:lnTo>
                  <a:lnTo>
                    <a:pt x="1515064" y="837400"/>
                  </a:lnTo>
                  <a:lnTo>
                    <a:pt x="1592256" y="846080"/>
                  </a:lnTo>
                  <a:lnTo>
                    <a:pt x="1659945" y="853983"/>
                  </a:lnTo>
                  <a:lnTo>
                    <a:pt x="1721297" y="861369"/>
                  </a:lnTo>
                  <a:lnTo>
                    <a:pt x="1768550" y="866998"/>
                  </a:lnTo>
                  <a:lnTo>
                    <a:pt x="1806403" y="871456"/>
                  </a:lnTo>
                  <a:lnTo>
                    <a:pt x="1837988" y="875134"/>
                  </a:lnTo>
                  <a:lnTo>
                    <a:pt x="1901157" y="8824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400"/>
            <p:cNvSpPr/>
            <p:nvPr>
              <p:custDataLst>
                <p:tags r:id="rId57"/>
              </p:custDataLst>
            </p:nvPr>
          </p:nvSpPr>
          <p:spPr>
            <a:xfrm>
              <a:off x="10604542" y="222773"/>
              <a:ext cx="146009" cy="501128"/>
            </a:xfrm>
            <a:custGeom>
              <a:avLst/>
              <a:gdLst/>
              <a:ahLst/>
              <a:cxnLst/>
              <a:rect l="0" t="0" r="0" b="0"/>
              <a:pathLst>
                <a:path w="146009" h="501128">
                  <a:moveTo>
                    <a:pt x="146008" y="12177"/>
                  </a:moveTo>
                  <a:lnTo>
                    <a:pt x="146008" y="12177"/>
                  </a:lnTo>
                  <a:lnTo>
                    <a:pt x="146007" y="5435"/>
                  </a:lnTo>
                  <a:lnTo>
                    <a:pt x="145303" y="3449"/>
                  </a:lnTo>
                  <a:lnTo>
                    <a:pt x="144127" y="2125"/>
                  </a:lnTo>
                  <a:lnTo>
                    <a:pt x="142637" y="1242"/>
                  </a:lnTo>
                  <a:lnTo>
                    <a:pt x="123685" y="0"/>
                  </a:lnTo>
                  <a:lnTo>
                    <a:pt x="81053" y="31695"/>
                  </a:lnTo>
                  <a:lnTo>
                    <a:pt x="51905" y="56939"/>
                  </a:lnTo>
                  <a:lnTo>
                    <a:pt x="17636" y="100040"/>
                  </a:lnTo>
                  <a:lnTo>
                    <a:pt x="2169" y="138716"/>
                  </a:lnTo>
                  <a:lnTo>
                    <a:pt x="0" y="177072"/>
                  </a:lnTo>
                  <a:lnTo>
                    <a:pt x="11267" y="213404"/>
                  </a:lnTo>
                  <a:lnTo>
                    <a:pt x="37439" y="258245"/>
                  </a:lnTo>
                  <a:lnTo>
                    <a:pt x="60224" y="291933"/>
                  </a:lnTo>
                  <a:lnTo>
                    <a:pt x="86702" y="329914"/>
                  </a:lnTo>
                  <a:lnTo>
                    <a:pt x="104354" y="360174"/>
                  </a:lnTo>
                  <a:lnTo>
                    <a:pt x="123967" y="406967"/>
                  </a:lnTo>
                  <a:lnTo>
                    <a:pt x="128921" y="440463"/>
                  </a:lnTo>
                  <a:lnTo>
                    <a:pt x="125715" y="465699"/>
                  </a:lnTo>
                  <a:lnTo>
                    <a:pt x="107908" y="5011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194"/>
          <p:cNvGrpSpPr/>
          <p:nvPr/>
        </p:nvGrpSpPr>
        <p:grpSpPr>
          <a:xfrm>
            <a:off x="8509883" y="3657600"/>
            <a:ext cx="736069" cy="228601"/>
            <a:chOff x="8509883" y="3657600"/>
            <a:chExt cx="736069" cy="228601"/>
          </a:xfrm>
        </p:grpSpPr>
        <p:sp>
          <p:nvSpPr>
            <p:cNvPr id="158" name="SMARTInkShape-7401"/>
            <p:cNvSpPr/>
            <p:nvPr>
              <p:custDataLst>
                <p:tags r:id="rId47"/>
              </p:custDataLst>
            </p:nvPr>
          </p:nvSpPr>
          <p:spPr>
            <a:xfrm>
              <a:off x="9182100" y="3657600"/>
              <a:ext cx="63852" cy="228601"/>
            </a:xfrm>
            <a:custGeom>
              <a:avLst/>
              <a:gdLst/>
              <a:ahLst/>
              <a:cxnLst/>
              <a:rect l="0" t="0" r="0" b="0"/>
              <a:pathLst>
                <a:path w="63852" h="228601">
                  <a:moveTo>
                    <a:pt x="31750" y="0"/>
                  </a:moveTo>
                  <a:lnTo>
                    <a:pt x="31750" y="0"/>
                  </a:lnTo>
                  <a:lnTo>
                    <a:pt x="47330" y="15580"/>
                  </a:lnTo>
                  <a:lnTo>
                    <a:pt x="60982" y="42716"/>
                  </a:lnTo>
                  <a:lnTo>
                    <a:pt x="63851" y="84310"/>
                  </a:lnTo>
                  <a:lnTo>
                    <a:pt x="58012" y="119786"/>
                  </a:lnTo>
                  <a:lnTo>
                    <a:pt x="45538" y="157660"/>
                  </a:lnTo>
                  <a:lnTo>
                    <a:pt x="15687" y="20507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402"/>
            <p:cNvSpPr/>
            <p:nvPr>
              <p:custDataLst>
                <p:tags r:id="rId48"/>
              </p:custDataLst>
            </p:nvPr>
          </p:nvSpPr>
          <p:spPr>
            <a:xfrm>
              <a:off x="9150350" y="371475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484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403"/>
            <p:cNvSpPr/>
            <p:nvPr>
              <p:custDataLst>
                <p:tags r:id="rId49"/>
              </p:custDataLst>
            </p:nvPr>
          </p:nvSpPr>
          <p:spPr>
            <a:xfrm>
              <a:off x="9017000" y="37592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49440" y="77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404"/>
            <p:cNvSpPr/>
            <p:nvPr>
              <p:custDataLst>
                <p:tags r:id="rId50"/>
              </p:custDataLst>
            </p:nvPr>
          </p:nvSpPr>
          <p:spPr>
            <a:xfrm>
              <a:off x="8871005" y="3733839"/>
              <a:ext cx="82496" cy="86182"/>
            </a:xfrm>
            <a:custGeom>
              <a:avLst/>
              <a:gdLst/>
              <a:ahLst/>
              <a:cxnLst/>
              <a:rect l="0" t="0" r="0" b="0"/>
              <a:pathLst>
                <a:path w="82496" h="86182">
                  <a:moveTo>
                    <a:pt x="12645" y="12661"/>
                  </a:moveTo>
                  <a:lnTo>
                    <a:pt x="12645" y="12661"/>
                  </a:lnTo>
                  <a:lnTo>
                    <a:pt x="9274" y="9290"/>
                  </a:lnTo>
                  <a:lnTo>
                    <a:pt x="5738" y="7635"/>
                  </a:lnTo>
                  <a:lnTo>
                    <a:pt x="3807" y="7194"/>
                  </a:lnTo>
                  <a:lnTo>
                    <a:pt x="2518" y="8310"/>
                  </a:lnTo>
                  <a:lnTo>
                    <a:pt x="1088" y="13314"/>
                  </a:lnTo>
                  <a:lnTo>
                    <a:pt x="877" y="33800"/>
                  </a:lnTo>
                  <a:lnTo>
                    <a:pt x="3670" y="54829"/>
                  </a:lnTo>
                  <a:lnTo>
                    <a:pt x="132" y="86181"/>
                  </a:lnTo>
                  <a:lnTo>
                    <a:pt x="0" y="81325"/>
                  </a:lnTo>
                  <a:lnTo>
                    <a:pt x="12159" y="43357"/>
                  </a:lnTo>
                  <a:lnTo>
                    <a:pt x="31910" y="8890"/>
                  </a:lnTo>
                  <a:lnTo>
                    <a:pt x="36071" y="3797"/>
                  </a:lnTo>
                  <a:lnTo>
                    <a:pt x="40257" y="1107"/>
                  </a:lnTo>
                  <a:lnTo>
                    <a:pt x="44459" y="20"/>
                  </a:lnTo>
                  <a:lnTo>
                    <a:pt x="48671" y="0"/>
                  </a:lnTo>
                  <a:lnTo>
                    <a:pt x="52184" y="1398"/>
                  </a:lnTo>
                  <a:lnTo>
                    <a:pt x="57970" y="6714"/>
                  </a:lnTo>
                  <a:lnTo>
                    <a:pt x="73956" y="50568"/>
                  </a:lnTo>
                  <a:lnTo>
                    <a:pt x="82495" y="7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405"/>
            <p:cNvSpPr/>
            <p:nvPr>
              <p:custDataLst>
                <p:tags r:id="rId51"/>
              </p:custDataLst>
            </p:nvPr>
          </p:nvSpPr>
          <p:spPr>
            <a:xfrm>
              <a:off x="8752859" y="3659006"/>
              <a:ext cx="79992" cy="189654"/>
            </a:xfrm>
            <a:custGeom>
              <a:avLst/>
              <a:gdLst/>
              <a:ahLst/>
              <a:cxnLst/>
              <a:rect l="0" t="0" r="0" b="0"/>
              <a:pathLst>
                <a:path w="79992" h="189654">
                  <a:moveTo>
                    <a:pt x="79991" y="17644"/>
                  </a:moveTo>
                  <a:lnTo>
                    <a:pt x="79991" y="17644"/>
                  </a:lnTo>
                  <a:lnTo>
                    <a:pt x="71153" y="3338"/>
                  </a:lnTo>
                  <a:lnTo>
                    <a:pt x="65245" y="702"/>
                  </a:lnTo>
                  <a:lnTo>
                    <a:pt x="61694" y="0"/>
                  </a:lnTo>
                  <a:lnTo>
                    <a:pt x="52104" y="2981"/>
                  </a:lnTo>
                  <a:lnTo>
                    <a:pt x="46582" y="5752"/>
                  </a:lnTo>
                  <a:lnTo>
                    <a:pt x="28700" y="26507"/>
                  </a:lnTo>
                  <a:lnTo>
                    <a:pt x="9468" y="70900"/>
                  </a:lnTo>
                  <a:lnTo>
                    <a:pt x="1318" y="111427"/>
                  </a:lnTo>
                  <a:lnTo>
                    <a:pt x="0" y="149148"/>
                  </a:lnTo>
                  <a:lnTo>
                    <a:pt x="4693" y="169459"/>
                  </a:lnTo>
                  <a:lnTo>
                    <a:pt x="10036" y="176709"/>
                  </a:lnTo>
                  <a:lnTo>
                    <a:pt x="25382" y="186647"/>
                  </a:lnTo>
                  <a:lnTo>
                    <a:pt x="43961" y="189653"/>
                  </a:lnTo>
                  <a:lnTo>
                    <a:pt x="73641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406"/>
            <p:cNvSpPr/>
            <p:nvPr>
              <p:custDataLst>
                <p:tags r:id="rId52"/>
              </p:custDataLst>
            </p:nvPr>
          </p:nvSpPr>
          <p:spPr>
            <a:xfrm>
              <a:off x="8509883" y="3784600"/>
              <a:ext cx="145168" cy="18168"/>
            </a:xfrm>
            <a:custGeom>
              <a:avLst/>
              <a:gdLst/>
              <a:ahLst/>
              <a:cxnLst/>
              <a:rect l="0" t="0" r="0" b="0"/>
              <a:pathLst>
                <a:path w="145168" h="18168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2749" y="15417"/>
                  </a:lnTo>
                  <a:lnTo>
                    <a:pt x="47234" y="4131"/>
                  </a:lnTo>
                  <a:lnTo>
                    <a:pt x="90060" y="543"/>
                  </a:lnTo>
                  <a:lnTo>
                    <a:pt x="136210" y="21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195"/>
          <p:cNvGrpSpPr/>
          <p:nvPr/>
        </p:nvGrpSpPr>
        <p:grpSpPr>
          <a:xfrm>
            <a:off x="6281030" y="4462622"/>
            <a:ext cx="406833" cy="693579"/>
            <a:chOff x="6281030" y="4462622"/>
            <a:chExt cx="406833" cy="693579"/>
          </a:xfrm>
        </p:grpSpPr>
        <p:sp>
          <p:nvSpPr>
            <p:cNvPr id="165" name="SMARTInkShape-7407"/>
            <p:cNvSpPr/>
            <p:nvPr>
              <p:custDataLst>
                <p:tags r:id="rId42"/>
              </p:custDataLst>
            </p:nvPr>
          </p:nvSpPr>
          <p:spPr>
            <a:xfrm>
              <a:off x="6667500" y="4462622"/>
              <a:ext cx="20363" cy="210979"/>
            </a:xfrm>
            <a:custGeom>
              <a:avLst/>
              <a:gdLst/>
              <a:ahLst/>
              <a:cxnLst/>
              <a:rect l="0" t="0" r="0" b="0"/>
              <a:pathLst>
                <a:path w="20363" h="210979">
                  <a:moveTo>
                    <a:pt x="0" y="14128"/>
                  </a:moveTo>
                  <a:lnTo>
                    <a:pt x="0" y="14128"/>
                  </a:lnTo>
                  <a:lnTo>
                    <a:pt x="0" y="10757"/>
                  </a:lnTo>
                  <a:lnTo>
                    <a:pt x="3370" y="1919"/>
                  </a:lnTo>
                  <a:lnTo>
                    <a:pt x="5069" y="344"/>
                  </a:lnTo>
                  <a:lnTo>
                    <a:pt x="6907" y="0"/>
                  </a:lnTo>
                  <a:lnTo>
                    <a:pt x="8839" y="475"/>
                  </a:lnTo>
                  <a:lnTo>
                    <a:pt x="18297" y="14630"/>
                  </a:lnTo>
                  <a:lnTo>
                    <a:pt x="20362" y="43984"/>
                  </a:lnTo>
                  <a:lnTo>
                    <a:pt x="18928" y="83137"/>
                  </a:lnTo>
                  <a:lnTo>
                    <a:pt x="15939" y="121704"/>
                  </a:lnTo>
                  <a:lnTo>
                    <a:pt x="12257" y="158130"/>
                  </a:lnTo>
                  <a:lnTo>
                    <a:pt x="6350" y="210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7408"/>
            <p:cNvSpPr/>
            <p:nvPr>
              <p:custDataLst>
                <p:tags r:id="rId43"/>
              </p:custDataLst>
            </p:nvPr>
          </p:nvSpPr>
          <p:spPr>
            <a:xfrm>
              <a:off x="6457950" y="4908550"/>
              <a:ext cx="67222" cy="247651"/>
            </a:xfrm>
            <a:custGeom>
              <a:avLst/>
              <a:gdLst/>
              <a:ahLst/>
              <a:cxnLst/>
              <a:rect l="0" t="0" r="0" b="0"/>
              <a:pathLst>
                <a:path w="67222" h="247651">
                  <a:moveTo>
                    <a:pt x="31750" y="0"/>
                  </a:moveTo>
                  <a:lnTo>
                    <a:pt x="31750" y="0"/>
                  </a:lnTo>
                  <a:lnTo>
                    <a:pt x="47330" y="18951"/>
                  </a:lnTo>
                  <a:lnTo>
                    <a:pt x="60982" y="54925"/>
                  </a:lnTo>
                  <a:lnTo>
                    <a:pt x="67221" y="101333"/>
                  </a:lnTo>
                  <a:lnTo>
                    <a:pt x="63037" y="136053"/>
                  </a:lnTo>
                  <a:lnTo>
                    <a:pt x="50594" y="172651"/>
                  </a:lnTo>
                  <a:lnTo>
                    <a:pt x="26249" y="21008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409"/>
            <p:cNvSpPr/>
            <p:nvPr>
              <p:custDataLst>
                <p:tags r:id="rId44"/>
              </p:custDataLst>
            </p:nvPr>
          </p:nvSpPr>
          <p:spPr>
            <a:xfrm>
              <a:off x="6440927" y="4978400"/>
              <a:ext cx="17024" cy="76201"/>
            </a:xfrm>
            <a:custGeom>
              <a:avLst/>
              <a:gdLst/>
              <a:ahLst/>
              <a:cxnLst/>
              <a:rect l="0" t="0" r="0" b="0"/>
              <a:pathLst>
                <a:path w="17024" h="76201">
                  <a:moveTo>
                    <a:pt x="17023" y="0"/>
                  </a:moveTo>
                  <a:lnTo>
                    <a:pt x="17023" y="0"/>
                  </a:lnTo>
                  <a:lnTo>
                    <a:pt x="2533" y="27437"/>
                  </a:lnTo>
                  <a:lnTo>
                    <a:pt x="0" y="42063"/>
                  </a:lnTo>
                  <a:lnTo>
                    <a:pt x="2637" y="56089"/>
                  </a:lnTo>
                  <a:lnTo>
                    <a:pt x="1067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410"/>
            <p:cNvSpPr/>
            <p:nvPr>
              <p:custDataLst>
                <p:tags r:id="rId45"/>
              </p:custDataLst>
            </p:nvPr>
          </p:nvSpPr>
          <p:spPr>
            <a:xfrm>
              <a:off x="6381750" y="50228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8789" y="39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411"/>
            <p:cNvSpPr/>
            <p:nvPr>
              <p:custDataLst>
                <p:tags r:id="rId46"/>
              </p:custDataLst>
            </p:nvPr>
          </p:nvSpPr>
          <p:spPr>
            <a:xfrm>
              <a:off x="6281030" y="5014745"/>
              <a:ext cx="62621" cy="77956"/>
            </a:xfrm>
            <a:custGeom>
              <a:avLst/>
              <a:gdLst/>
              <a:ahLst/>
              <a:cxnLst/>
              <a:rect l="0" t="0" r="0" b="0"/>
              <a:pathLst>
                <a:path w="62621" h="77956">
                  <a:moveTo>
                    <a:pt x="5470" y="1755"/>
                  </a:moveTo>
                  <a:lnTo>
                    <a:pt x="5470" y="1755"/>
                  </a:lnTo>
                  <a:lnTo>
                    <a:pt x="5470" y="5126"/>
                  </a:lnTo>
                  <a:lnTo>
                    <a:pt x="3" y="32262"/>
                  </a:lnTo>
                  <a:lnTo>
                    <a:pt x="0" y="57954"/>
                  </a:lnTo>
                  <a:lnTo>
                    <a:pt x="4610" y="75042"/>
                  </a:lnTo>
                  <a:lnTo>
                    <a:pt x="4897" y="75307"/>
                  </a:lnTo>
                  <a:lnTo>
                    <a:pt x="5087" y="74779"/>
                  </a:lnTo>
                  <a:lnTo>
                    <a:pt x="5460" y="33092"/>
                  </a:lnTo>
                  <a:lnTo>
                    <a:pt x="6174" y="7476"/>
                  </a:lnTo>
                  <a:lnTo>
                    <a:pt x="8841" y="1240"/>
                  </a:lnTo>
                  <a:lnTo>
                    <a:pt x="11245" y="0"/>
                  </a:lnTo>
                  <a:lnTo>
                    <a:pt x="17679" y="505"/>
                  </a:lnTo>
                  <a:lnTo>
                    <a:pt x="29235" y="8127"/>
                  </a:lnTo>
                  <a:lnTo>
                    <a:pt x="41596" y="26064"/>
                  </a:lnTo>
                  <a:lnTo>
                    <a:pt x="62620" y="77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SMARTInkShape-7412"/>
          <p:cNvSpPr/>
          <p:nvPr>
            <p:custDataLst>
              <p:tags r:id="rId4"/>
            </p:custDataLst>
          </p:nvPr>
        </p:nvSpPr>
        <p:spPr>
          <a:xfrm>
            <a:off x="6155617" y="4975329"/>
            <a:ext cx="41984" cy="187222"/>
          </a:xfrm>
          <a:custGeom>
            <a:avLst/>
            <a:gdLst/>
            <a:ahLst/>
            <a:cxnLst/>
            <a:rect l="0" t="0" r="0" b="0"/>
            <a:pathLst>
              <a:path w="41984" h="187222">
                <a:moveTo>
                  <a:pt x="41983" y="9421"/>
                </a:moveTo>
                <a:lnTo>
                  <a:pt x="41983" y="9421"/>
                </a:lnTo>
                <a:lnTo>
                  <a:pt x="41983" y="6050"/>
                </a:lnTo>
                <a:lnTo>
                  <a:pt x="40101" y="2514"/>
                </a:lnTo>
                <a:lnTo>
                  <a:pt x="38612" y="582"/>
                </a:lnTo>
                <a:lnTo>
                  <a:pt x="36208" y="0"/>
                </a:lnTo>
                <a:lnTo>
                  <a:pt x="29774" y="1236"/>
                </a:lnTo>
                <a:lnTo>
                  <a:pt x="22209" y="9781"/>
                </a:lnTo>
                <a:lnTo>
                  <a:pt x="5857" y="45005"/>
                </a:lnTo>
                <a:lnTo>
                  <a:pt x="0" y="83778"/>
                </a:lnTo>
                <a:lnTo>
                  <a:pt x="1634" y="123175"/>
                </a:lnTo>
                <a:lnTo>
                  <a:pt x="9959" y="154917"/>
                </a:lnTo>
                <a:lnTo>
                  <a:pt x="19282" y="169571"/>
                </a:lnTo>
                <a:lnTo>
                  <a:pt x="35633" y="1872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SMARTInkShape-Group1197"/>
          <p:cNvGrpSpPr/>
          <p:nvPr/>
        </p:nvGrpSpPr>
        <p:grpSpPr>
          <a:xfrm>
            <a:off x="8344161" y="4679133"/>
            <a:ext cx="335950" cy="609800"/>
            <a:chOff x="8344161" y="4679133"/>
            <a:chExt cx="335950" cy="609800"/>
          </a:xfrm>
        </p:grpSpPr>
        <p:sp>
          <p:nvSpPr>
            <p:cNvPr id="172" name="SMARTInkShape-7413"/>
            <p:cNvSpPr/>
            <p:nvPr>
              <p:custDataLst>
                <p:tags r:id="rId37"/>
              </p:custDataLst>
            </p:nvPr>
          </p:nvSpPr>
          <p:spPr>
            <a:xfrm>
              <a:off x="8667750" y="5080000"/>
              <a:ext cx="12361" cy="184151"/>
            </a:xfrm>
            <a:custGeom>
              <a:avLst/>
              <a:gdLst/>
              <a:ahLst/>
              <a:cxnLst/>
              <a:rect l="0" t="0" r="0" b="0"/>
              <a:pathLst>
                <a:path w="12361" h="184151">
                  <a:moveTo>
                    <a:pt x="0" y="0"/>
                  </a:moveTo>
                  <a:lnTo>
                    <a:pt x="0" y="0"/>
                  </a:lnTo>
                  <a:lnTo>
                    <a:pt x="6907" y="46453"/>
                  </a:lnTo>
                  <a:lnTo>
                    <a:pt x="11556" y="93921"/>
                  </a:lnTo>
                  <a:lnTo>
                    <a:pt x="12360" y="132956"/>
                  </a:lnTo>
                  <a:lnTo>
                    <a:pt x="6918" y="178889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414"/>
            <p:cNvSpPr/>
            <p:nvPr>
              <p:custDataLst>
                <p:tags r:id="rId38"/>
              </p:custDataLst>
            </p:nvPr>
          </p:nvSpPr>
          <p:spPr>
            <a:xfrm>
              <a:off x="8445500" y="4679133"/>
              <a:ext cx="148486" cy="204018"/>
            </a:xfrm>
            <a:custGeom>
              <a:avLst/>
              <a:gdLst/>
              <a:ahLst/>
              <a:cxnLst/>
              <a:rect l="0" t="0" r="0" b="0"/>
              <a:pathLst>
                <a:path w="148486" h="204018">
                  <a:moveTo>
                    <a:pt x="0" y="45267"/>
                  </a:moveTo>
                  <a:lnTo>
                    <a:pt x="0" y="45267"/>
                  </a:lnTo>
                  <a:lnTo>
                    <a:pt x="0" y="39800"/>
                  </a:lnTo>
                  <a:lnTo>
                    <a:pt x="1881" y="51585"/>
                  </a:lnTo>
                  <a:lnTo>
                    <a:pt x="5762" y="98571"/>
                  </a:lnTo>
                  <a:lnTo>
                    <a:pt x="8115" y="145481"/>
                  </a:lnTo>
                  <a:lnTo>
                    <a:pt x="9460" y="174443"/>
                  </a:lnTo>
                  <a:lnTo>
                    <a:pt x="6965" y="193079"/>
                  </a:lnTo>
                  <a:lnTo>
                    <a:pt x="6759" y="192492"/>
                  </a:lnTo>
                  <a:lnTo>
                    <a:pt x="7091" y="148285"/>
                  </a:lnTo>
                  <a:lnTo>
                    <a:pt x="12136" y="105346"/>
                  </a:lnTo>
                  <a:lnTo>
                    <a:pt x="23665" y="65890"/>
                  </a:lnTo>
                  <a:lnTo>
                    <a:pt x="36858" y="42673"/>
                  </a:lnTo>
                  <a:lnTo>
                    <a:pt x="70266" y="13140"/>
                  </a:lnTo>
                  <a:lnTo>
                    <a:pt x="91672" y="2766"/>
                  </a:lnTo>
                  <a:lnTo>
                    <a:pt x="101331" y="0"/>
                  </a:lnTo>
                  <a:lnTo>
                    <a:pt x="117708" y="689"/>
                  </a:lnTo>
                  <a:lnTo>
                    <a:pt x="125039" y="2848"/>
                  </a:lnTo>
                  <a:lnTo>
                    <a:pt x="138828" y="14655"/>
                  </a:lnTo>
                  <a:lnTo>
                    <a:pt x="145469" y="22742"/>
                  </a:lnTo>
                  <a:lnTo>
                    <a:pt x="148485" y="33072"/>
                  </a:lnTo>
                  <a:lnTo>
                    <a:pt x="146693" y="71209"/>
                  </a:lnTo>
                  <a:lnTo>
                    <a:pt x="142085" y="113083"/>
                  </a:lnTo>
                  <a:lnTo>
                    <a:pt x="140407" y="151203"/>
                  </a:lnTo>
                  <a:lnTo>
                    <a:pt x="139700" y="204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415"/>
            <p:cNvSpPr/>
            <p:nvPr>
              <p:custDataLst>
                <p:tags r:id="rId39"/>
              </p:custDataLst>
            </p:nvPr>
          </p:nvSpPr>
          <p:spPr>
            <a:xfrm>
              <a:off x="8407661" y="4972050"/>
              <a:ext cx="260090" cy="11261"/>
            </a:xfrm>
            <a:custGeom>
              <a:avLst/>
              <a:gdLst/>
              <a:ahLst/>
              <a:cxnLst/>
              <a:rect l="0" t="0" r="0" b="0"/>
              <a:pathLst>
                <a:path w="260090" h="11261">
                  <a:moveTo>
                    <a:pt x="6089" y="0"/>
                  </a:moveTo>
                  <a:lnTo>
                    <a:pt x="6089" y="0"/>
                  </a:lnTo>
                  <a:lnTo>
                    <a:pt x="621" y="5467"/>
                  </a:lnTo>
                  <a:lnTo>
                    <a:pt x="0" y="9459"/>
                  </a:lnTo>
                  <a:lnTo>
                    <a:pt x="7381" y="11260"/>
                  </a:lnTo>
                  <a:lnTo>
                    <a:pt x="51970" y="9044"/>
                  </a:lnTo>
                  <a:lnTo>
                    <a:pt x="91391" y="5666"/>
                  </a:lnTo>
                  <a:lnTo>
                    <a:pt x="135018" y="2518"/>
                  </a:lnTo>
                  <a:lnTo>
                    <a:pt x="175573" y="1119"/>
                  </a:lnTo>
                  <a:lnTo>
                    <a:pt x="209121" y="497"/>
                  </a:lnTo>
                  <a:lnTo>
                    <a:pt x="242400" y="2029"/>
                  </a:lnTo>
                  <a:lnTo>
                    <a:pt x="2600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416"/>
            <p:cNvSpPr/>
            <p:nvPr>
              <p:custDataLst>
                <p:tags r:id="rId40"/>
              </p:custDataLst>
            </p:nvPr>
          </p:nvSpPr>
          <p:spPr>
            <a:xfrm>
              <a:off x="8344161" y="5144938"/>
              <a:ext cx="107690" cy="143995"/>
            </a:xfrm>
            <a:custGeom>
              <a:avLst/>
              <a:gdLst/>
              <a:ahLst/>
              <a:cxnLst/>
              <a:rect l="0" t="0" r="0" b="0"/>
              <a:pathLst>
                <a:path w="107690" h="143995">
                  <a:moveTo>
                    <a:pt x="6089" y="55712"/>
                  </a:moveTo>
                  <a:lnTo>
                    <a:pt x="6089" y="55712"/>
                  </a:lnTo>
                  <a:lnTo>
                    <a:pt x="0" y="20423"/>
                  </a:lnTo>
                  <a:lnTo>
                    <a:pt x="619" y="20191"/>
                  </a:lnTo>
                  <a:lnTo>
                    <a:pt x="3188" y="21816"/>
                  </a:lnTo>
                  <a:lnTo>
                    <a:pt x="4799" y="28652"/>
                  </a:lnTo>
                  <a:lnTo>
                    <a:pt x="5918" y="66469"/>
                  </a:lnTo>
                  <a:lnTo>
                    <a:pt x="6055" y="106965"/>
                  </a:lnTo>
                  <a:lnTo>
                    <a:pt x="6087" y="143994"/>
                  </a:lnTo>
                  <a:lnTo>
                    <a:pt x="14927" y="104558"/>
                  </a:lnTo>
                  <a:lnTo>
                    <a:pt x="24386" y="64462"/>
                  </a:lnTo>
                  <a:lnTo>
                    <a:pt x="40930" y="22581"/>
                  </a:lnTo>
                  <a:lnTo>
                    <a:pt x="51913" y="7120"/>
                  </a:lnTo>
                  <a:lnTo>
                    <a:pt x="57099" y="2856"/>
                  </a:lnTo>
                  <a:lnTo>
                    <a:pt x="61968" y="719"/>
                  </a:lnTo>
                  <a:lnTo>
                    <a:pt x="66625" y="0"/>
                  </a:lnTo>
                  <a:lnTo>
                    <a:pt x="70435" y="932"/>
                  </a:lnTo>
                  <a:lnTo>
                    <a:pt x="76550" y="5730"/>
                  </a:lnTo>
                  <a:lnTo>
                    <a:pt x="86224" y="35517"/>
                  </a:lnTo>
                  <a:lnTo>
                    <a:pt x="94930" y="75372"/>
                  </a:lnTo>
                  <a:lnTo>
                    <a:pt x="102658" y="118856"/>
                  </a:lnTo>
                  <a:lnTo>
                    <a:pt x="107689" y="125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417"/>
            <p:cNvSpPr/>
            <p:nvPr>
              <p:custDataLst>
                <p:tags r:id="rId41"/>
              </p:custDataLst>
            </p:nvPr>
          </p:nvSpPr>
          <p:spPr>
            <a:xfrm>
              <a:off x="8521961" y="5181600"/>
              <a:ext cx="69590" cy="22638"/>
            </a:xfrm>
            <a:custGeom>
              <a:avLst/>
              <a:gdLst/>
              <a:ahLst/>
              <a:cxnLst/>
              <a:rect l="0" t="0" r="0" b="0"/>
              <a:pathLst>
                <a:path w="69590" h="22638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8"/>
                  </a:lnTo>
                  <a:lnTo>
                    <a:pt x="0" y="14927"/>
                  </a:lnTo>
                  <a:lnTo>
                    <a:pt x="1324" y="16301"/>
                  </a:lnTo>
                  <a:lnTo>
                    <a:pt x="6559" y="17828"/>
                  </a:lnTo>
                  <a:lnTo>
                    <a:pt x="49644" y="22637"/>
                  </a:lnTo>
                  <a:lnTo>
                    <a:pt x="6958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7418"/>
          <p:cNvSpPr/>
          <p:nvPr>
            <p:custDataLst>
              <p:tags r:id="rId5"/>
            </p:custDataLst>
          </p:nvPr>
        </p:nvSpPr>
        <p:spPr>
          <a:xfrm>
            <a:off x="8922632" y="4991983"/>
            <a:ext cx="11819" cy="5468"/>
          </a:xfrm>
          <a:custGeom>
            <a:avLst/>
            <a:gdLst/>
            <a:ahLst/>
            <a:cxnLst/>
            <a:rect l="0" t="0" r="0" b="0"/>
            <a:pathLst>
              <a:path w="11819" h="5468">
                <a:moveTo>
                  <a:pt x="5468" y="5467"/>
                </a:moveTo>
                <a:lnTo>
                  <a:pt x="5468" y="5467"/>
                </a:lnTo>
                <a:lnTo>
                  <a:pt x="0" y="0"/>
                </a:lnTo>
                <a:lnTo>
                  <a:pt x="11818" y="54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Shape-7419"/>
          <p:cNvSpPr/>
          <p:nvPr>
            <p:custDataLst>
              <p:tags r:id="rId6"/>
            </p:custDataLst>
          </p:nvPr>
        </p:nvSpPr>
        <p:spPr>
          <a:xfrm>
            <a:off x="9170381" y="4654816"/>
            <a:ext cx="257979" cy="297361"/>
          </a:xfrm>
          <a:custGeom>
            <a:avLst/>
            <a:gdLst/>
            <a:ahLst/>
            <a:cxnLst/>
            <a:rect l="0" t="0" r="0" b="0"/>
            <a:pathLst>
              <a:path w="257979" h="297361">
                <a:moveTo>
                  <a:pt x="11719" y="126734"/>
                </a:moveTo>
                <a:lnTo>
                  <a:pt x="11719" y="126734"/>
                </a:lnTo>
                <a:lnTo>
                  <a:pt x="11719" y="108100"/>
                </a:lnTo>
                <a:lnTo>
                  <a:pt x="13600" y="120291"/>
                </a:lnTo>
                <a:lnTo>
                  <a:pt x="17186" y="155878"/>
                </a:lnTo>
                <a:lnTo>
                  <a:pt x="14436" y="191343"/>
                </a:lnTo>
                <a:lnTo>
                  <a:pt x="9152" y="232034"/>
                </a:lnTo>
                <a:lnTo>
                  <a:pt x="5411" y="277774"/>
                </a:lnTo>
                <a:lnTo>
                  <a:pt x="1227" y="295273"/>
                </a:lnTo>
                <a:lnTo>
                  <a:pt x="490" y="296948"/>
                </a:lnTo>
                <a:lnTo>
                  <a:pt x="0" y="297360"/>
                </a:lnTo>
                <a:lnTo>
                  <a:pt x="11314" y="258112"/>
                </a:lnTo>
                <a:lnTo>
                  <a:pt x="15066" y="226282"/>
                </a:lnTo>
                <a:lnTo>
                  <a:pt x="17440" y="188616"/>
                </a:lnTo>
                <a:lnTo>
                  <a:pt x="20846" y="148357"/>
                </a:lnTo>
                <a:lnTo>
                  <a:pt x="26595" y="112591"/>
                </a:lnTo>
                <a:lnTo>
                  <a:pt x="35882" y="72214"/>
                </a:lnTo>
                <a:lnTo>
                  <a:pt x="47539" y="38441"/>
                </a:lnTo>
                <a:lnTo>
                  <a:pt x="51863" y="31519"/>
                </a:lnTo>
                <a:lnTo>
                  <a:pt x="54005" y="30801"/>
                </a:lnTo>
                <a:lnTo>
                  <a:pt x="56137" y="31734"/>
                </a:lnTo>
                <a:lnTo>
                  <a:pt x="61093" y="37945"/>
                </a:lnTo>
                <a:lnTo>
                  <a:pt x="84637" y="84579"/>
                </a:lnTo>
                <a:lnTo>
                  <a:pt x="107576" y="111351"/>
                </a:lnTo>
                <a:lnTo>
                  <a:pt x="113723" y="116479"/>
                </a:lnTo>
                <a:lnTo>
                  <a:pt x="120645" y="119191"/>
                </a:lnTo>
                <a:lnTo>
                  <a:pt x="135860" y="120324"/>
                </a:lnTo>
                <a:lnTo>
                  <a:pt x="152029" y="114713"/>
                </a:lnTo>
                <a:lnTo>
                  <a:pt x="160293" y="110253"/>
                </a:lnTo>
                <a:lnTo>
                  <a:pt x="185406" y="80380"/>
                </a:lnTo>
                <a:lnTo>
                  <a:pt x="213401" y="33225"/>
                </a:lnTo>
                <a:lnTo>
                  <a:pt x="233250" y="5095"/>
                </a:lnTo>
                <a:lnTo>
                  <a:pt x="237723" y="1191"/>
                </a:lnTo>
                <a:lnTo>
                  <a:pt x="241410" y="0"/>
                </a:lnTo>
                <a:lnTo>
                  <a:pt x="244574" y="617"/>
                </a:lnTo>
                <a:lnTo>
                  <a:pt x="247388" y="2439"/>
                </a:lnTo>
                <a:lnTo>
                  <a:pt x="250516" y="15753"/>
                </a:lnTo>
                <a:lnTo>
                  <a:pt x="255895" y="62165"/>
                </a:lnTo>
                <a:lnTo>
                  <a:pt x="257826" y="93803"/>
                </a:lnTo>
                <a:lnTo>
                  <a:pt x="257978" y="129737"/>
                </a:lnTo>
                <a:lnTo>
                  <a:pt x="255692" y="169226"/>
                </a:lnTo>
                <a:lnTo>
                  <a:pt x="254207" y="204651"/>
                </a:lnTo>
                <a:lnTo>
                  <a:pt x="251489" y="248599"/>
                </a:lnTo>
                <a:lnTo>
                  <a:pt x="246669" y="2918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1200"/>
          <p:cNvGrpSpPr/>
          <p:nvPr/>
        </p:nvGrpSpPr>
        <p:grpSpPr>
          <a:xfrm>
            <a:off x="1636564" y="5736494"/>
            <a:ext cx="2249637" cy="592719"/>
            <a:chOff x="1636564" y="5736494"/>
            <a:chExt cx="2249637" cy="592719"/>
          </a:xfrm>
        </p:grpSpPr>
        <p:sp>
          <p:nvSpPr>
            <p:cNvPr id="180" name="SMARTInkShape-7420"/>
            <p:cNvSpPr/>
            <p:nvPr>
              <p:custDataLst>
                <p:tags r:id="rId25"/>
              </p:custDataLst>
            </p:nvPr>
          </p:nvSpPr>
          <p:spPr>
            <a:xfrm>
              <a:off x="2263292" y="5899150"/>
              <a:ext cx="3659" cy="25401"/>
            </a:xfrm>
            <a:custGeom>
              <a:avLst/>
              <a:gdLst/>
              <a:ahLst/>
              <a:cxnLst/>
              <a:rect l="0" t="0" r="0" b="0"/>
              <a:pathLst>
                <a:path w="36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15287"/>
                  </a:lnTo>
                  <a:lnTo>
                    <a:pt x="0" y="11602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421"/>
            <p:cNvSpPr/>
            <p:nvPr>
              <p:custDataLst>
                <p:tags r:id="rId26"/>
              </p:custDataLst>
            </p:nvPr>
          </p:nvSpPr>
          <p:spPr>
            <a:xfrm>
              <a:off x="1636564" y="5792077"/>
              <a:ext cx="250958" cy="537136"/>
            </a:xfrm>
            <a:custGeom>
              <a:avLst/>
              <a:gdLst/>
              <a:ahLst/>
              <a:cxnLst/>
              <a:rect l="0" t="0" r="0" b="0"/>
              <a:pathLst>
                <a:path w="250958" h="537136">
                  <a:moveTo>
                    <a:pt x="33486" y="49923"/>
                  </a:moveTo>
                  <a:lnTo>
                    <a:pt x="33486" y="49923"/>
                  </a:lnTo>
                  <a:lnTo>
                    <a:pt x="30115" y="39810"/>
                  </a:lnTo>
                  <a:lnTo>
                    <a:pt x="30341" y="31082"/>
                  </a:lnTo>
                  <a:lnTo>
                    <a:pt x="33302" y="13462"/>
                  </a:lnTo>
                  <a:lnTo>
                    <a:pt x="29699" y="52839"/>
                  </a:lnTo>
                  <a:lnTo>
                    <a:pt x="22631" y="94258"/>
                  </a:lnTo>
                  <a:lnTo>
                    <a:pt x="17782" y="121108"/>
                  </a:lnTo>
                  <a:lnTo>
                    <a:pt x="12434" y="150297"/>
                  </a:lnTo>
                  <a:lnTo>
                    <a:pt x="8162" y="182455"/>
                  </a:lnTo>
                  <a:lnTo>
                    <a:pt x="4609" y="216595"/>
                  </a:lnTo>
                  <a:lnTo>
                    <a:pt x="1535" y="252054"/>
                  </a:lnTo>
                  <a:lnTo>
                    <a:pt x="191" y="286982"/>
                  </a:lnTo>
                  <a:lnTo>
                    <a:pt x="0" y="321557"/>
                  </a:lnTo>
                  <a:lnTo>
                    <a:pt x="579" y="355896"/>
                  </a:lnTo>
                  <a:lnTo>
                    <a:pt x="3081" y="386549"/>
                  </a:lnTo>
                  <a:lnTo>
                    <a:pt x="6866" y="414746"/>
                  </a:lnTo>
                  <a:lnTo>
                    <a:pt x="11506" y="441305"/>
                  </a:lnTo>
                  <a:lnTo>
                    <a:pt x="22306" y="482104"/>
                  </a:lnTo>
                  <a:lnTo>
                    <a:pt x="35573" y="511525"/>
                  </a:lnTo>
                  <a:lnTo>
                    <a:pt x="53228" y="529305"/>
                  </a:lnTo>
                  <a:lnTo>
                    <a:pt x="74716" y="536267"/>
                  </a:lnTo>
                  <a:lnTo>
                    <a:pt x="86373" y="537135"/>
                  </a:lnTo>
                  <a:lnTo>
                    <a:pt x="98377" y="532070"/>
                  </a:lnTo>
                  <a:lnTo>
                    <a:pt x="123004" y="511390"/>
                  </a:lnTo>
                  <a:lnTo>
                    <a:pt x="148061" y="477740"/>
                  </a:lnTo>
                  <a:lnTo>
                    <a:pt x="172603" y="434092"/>
                  </a:lnTo>
                  <a:lnTo>
                    <a:pt x="184086" y="407636"/>
                  </a:lnTo>
                  <a:lnTo>
                    <a:pt x="195269" y="379415"/>
                  </a:lnTo>
                  <a:lnTo>
                    <a:pt x="204842" y="349312"/>
                  </a:lnTo>
                  <a:lnTo>
                    <a:pt x="213340" y="317955"/>
                  </a:lnTo>
                  <a:lnTo>
                    <a:pt x="221122" y="285761"/>
                  </a:lnTo>
                  <a:lnTo>
                    <a:pt x="227721" y="253714"/>
                  </a:lnTo>
                  <a:lnTo>
                    <a:pt x="233532" y="221768"/>
                  </a:lnTo>
                  <a:lnTo>
                    <a:pt x="238816" y="189886"/>
                  </a:lnTo>
                  <a:lnTo>
                    <a:pt x="243045" y="161577"/>
                  </a:lnTo>
                  <a:lnTo>
                    <a:pt x="246570" y="135647"/>
                  </a:lnTo>
                  <a:lnTo>
                    <a:pt x="250957" y="90140"/>
                  </a:lnTo>
                  <a:lnTo>
                    <a:pt x="250554" y="53450"/>
                  </a:lnTo>
                  <a:lnTo>
                    <a:pt x="244547" y="11344"/>
                  </a:lnTo>
                  <a:lnTo>
                    <a:pt x="240650" y="1497"/>
                  </a:lnTo>
                  <a:lnTo>
                    <a:pt x="239329" y="0"/>
                  </a:lnTo>
                  <a:lnTo>
                    <a:pt x="238448" y="414"/>
                  </a:lnTo>
                  <a:lnTo>
                    <a:pt x="236686" y="5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422"/>
            <p:cNvSpPr/>
            <p:nvPr>
              <p:custDataLst>
                <p:tags r:id="rId27"/>
              </p:custDataLst>
            </p:nvPr>
          </p:nvSpPr>
          <p:spPr>
            <a:xfrm>
              <a:off x="1911350" y="6028791"/>
              <a:ext cx="192444" cy="228191"/>
            </a:xfrm>
            <a:custGeom>
              <a:avLst/>
              <a:gdLst/>
              <a:ahLst/>
              <a:cxnLst/>
              <a:rect l="0" t="0" r="0" b="0"/>
              <a:pathLst>
                <a:path w="192444" h="228191">
                  <a:moveTo>
                    <a:pt x="0" y="67209"/>
                  </a:moveTo>
                  <a:lnTo>
                    <a:pt x="0" y="67209"/>
                  </a:lnTo>
                  <a:lnTo>
                    <a:pt x="3371" y="67209"/>
                  </a:lnTo>
                  <a:lnTo>
                    <a:pt x="12209" y="80693"/>
                  </a:lnTo>
                  <a:lnTo>
                    <a:pt x="27132" y="122084"/>
                  </a:lnTo>
                  <a:lnTo>
                    <a:pt x="35242" y="165626"/>
                  </a:lnTo>
                  <a:lnTo>
                    <a:pt x="42422" y="211454"/>
                  </a:lnTo>
                  <a:lnTo>
                    <a:pt x="44049" y="228190"/>
                  </a:lnTo>
                  <a:lnTo>
                    <a:pt x="46279" y="184677"/>
                  </a:lnTo>
                  <a:lnTo>
                    <a:pt x="50907" y="149756"/>
                  </a:lnTo>
                  <a:lnTo>
                    <a:pt x="60020" y="106013"/>
                  </a:lnTo>
                  <a:lnTo>
                    <a:pt x="71126" y="69639"/>
                  </a:lnTo>
                  <a:lnTo>
                    <a:pt x="84528" y="40772"/>
                  </a:lnTo>
                  <a:lnTo>
                    <a:pt x="102244" y="18535"/>
                  </a:lnTo>
                  <a:lnTo>
                    <a:pt x="119995" y="4889"/>
                  </a:lnTo>
                  <a:lnTo>
                    <a:pt x="128680" y="263"/>
                  </a:lnTo>
                  <a:lnTo>
                    <a:pt x="137998" y="0"/>
                  </a:lnTo>
                  <a:lnTo>
                    <a:pt x="157758" y="7235"/>
                  </a:lnTo>
                  <a:lnTo>
                    <a:pt x="174537" y="29265"/>
                  </a:lnTo>
                  <a:lnTo>
                    <a:pt x="186933" y="60222"/>
                  </a:lnTo>
                  <a:lnTo>
                    <a:pt x="192443" y="95149"/>
                  </a:lnTo>
                  <a:lnTo>
                    <a:pt x="191128" y="129957"/>
                  </a:lnTo>
                  <a:lnTo>
                    <a:pt x="182455" y="175642"/>
                  </a:lnTo>
                  <a:lnTo>
                    <a:pt x="171450" y="21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423"/>
            <p:cNvSpPr/>
            <p:nvPr>
              <p:custDataLst>
                <p:tags r:id="rId28"/>
              </p:custDataLst>
            </p:nvPr>
          </p:nvSpPr>
          <p:spPr>
            <a:xfrm>
              <a:off x="2228850" y="60452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6350" y="43369"/>
                  </a:lnTo>
                  <a:lnTo>
                    <a:pt x="4468" y="7501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424"/>
            <p:cNvSpPr/>
            <p:nvPr>
              <p:custDataLst>
                <p:tags r:id="rId29"/>
              </p:custDataLst>
            </p:nvPr>
          </p:nvSpPr>
          <p:spPr>
            <a:xfrm>
              <a:off x="3867150" y="627014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19050" y="3658"/>
                  </a:moveTo>
                  <a:lnTo>
                    <a:pt x="19050" y="3658"/>
                  </a:lnTo>
                  <a:lnTo>
                    <a:pt x="12308" y="287"/>
                  </a:lnTo>
                  <a:lnTo>
                    <a:pt x="9616" y="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425"/>
            <p:cNvSpPr/>
            <p:nvPr>
              <p:custDataLst>
                <p:tags r:id="rId30"/>
              </p:custDataLst>
            </p:nvPr>
          </p:nvSpPr>
          <p:spPr>
            <a:xfrm>
              <a:off x="3568700" y="5806879"/>
              <a:ext cx="127466" cy="492322"/>
            </a:xfrm>
            <a:custGeom>
              <a:avLst/>
              <a:gdLst/>
              <a:ahLst/>
              <a:cxnLst/>
              <a:rect l="0" t="0" r="0" b="0"/>
              <a:pathLst>
                <a:path w="127466" h="492322">
                  <a:moveTo>
                    <a:pt x="6350" y="3371"/>
                  </a:moveTo>
                  <a:lnTo>
                    <a:pt x="6350" y="3371"/>
                  </a:lnTo>
                  <a:lnTo>
                    <a:pt x="2979" y="0"/>
                  </a:lnTo>
                  <a:lnTo>
                    <a:pt x="2691" y="1124"/>
                  </a:lnTo>
                  <a:lnTo>
                    <a:pt x="4254" y="8016"/>
                  </a:lnTo>
                  <a:lnTo>
                    <a:pt x="28330" y="51378"/>
                  </a:lnTo>
                  <a:lnTo>
                    <a:pt x="51632" y="83973"/>
                  </a:lnTo>
                  <a:lnTo>
                    <a:pt x="80333" y="125272"/>
                  </a:lnTo>
                  <a:lnTo>
                    <a:pt x="107670" y="172555"/>
                  </a:lnTo>
                  <a:lnTo>
                    <a:pt x="116935" y="198004"/>
                  </a:lnTo>
                  <a:lnTo>
                    <a:pt x="124523" y="224144"/>
                  </a:lnTo>
                  <a:lnTo>
                    <a:pt x="127465" y="250742"/>
                  </a:lnTo>
                  <a:lnTo>
                    <a:pt x="127310" y="277645"/>
                  </a:lnTo>
                  <a:lnTo>
                    <a:pt x="125090" y="304754"/>
                  </a:lnTo>
                  <a:lnTo>
                    <a:pt x="118671" y="330587"/>
                  </a:lnTo>
                  <a:lnTo>
                    <a:pt x="109453" y="355571"/>
                  </a:lnTo>
                  <a:lnTo>
                    <a:pt x="85334" y="401204"/>
                  </a:lnTo>
                  <a:lnTo>
                    <a:pt x="55800" y="437949"/>
                  </a:lnTo>
                  <a:lnTo>
                    <a:pt x="0" y="49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426"/>
            <p:cNvSpPr/>
            <p:nvPr>
              <p:custDataLst>
                <p:tags r:id="rId31"/>
              </p:custDataLst>
            </p:nvPr>
          </p:nvSpPr>
          <p:spPr>
            <a:xfrm>
              <a:off x="3310080" y="5905313"/>
              <a:ext cx="245921" cy="321714"/>
            </a:xfrm>
            <a:custGeom>
              <a:avLst/>
              <a:gdLst/>
              <a:ahLst/>
              <a:cxnLst/>
              <a:rect l="0" t="0" r="0" b="0"/>
              <a:pathLst>
                <a:path w="245921" h="321714">
                  <a:moveTo>
                    <a:pt x="80820" y="70037"/>
                  </a:moveTo>
                  <a:lnTo>
                    <a:pt x="80820" y="70037"/>
                  </a:lnTo>
                  <a:lnTo>
                    <a:pt x="84191" y="63295"/>
                  </a:lnTo>
                  <a:lnTo>
                    <a:pt x="84478" y="60603"/>
                  </a:lnTo>
                  <a:lnTo>
                    <a:pt x="82916" y="55732"/>
                  </a:lnTo>
                  <a:lnTo>
                    <a:pt x="80806" y="54856"/>
                  </a:lnTo>
                  <a:lnTo>
                    <a:pt x="74699" y="55763"/>
                  </a:lnTo>
                  <a:lnTo>
                    <a:pt x="53214" y="77097"/>
                  </a:lnTo>
                  <a:lnTo>
                    <a:pt x="36330" y="107982"/>
                  </a:lnTo>
                  <a:lnTo>
                    <a:pt x="20125" y="147579"/>
                  </a:lnTo>
                  <a:lnTo>
                    <a:pt x="5866" y="191048"/>
                  </a:lnTo>
                  <a:lnTo>
                    <a:pt x="0" y="232475"/>
                  </a:lnTo>
                  <a:lnTo>
                    <a:pt x="1861" y="269232"/>
                  </a:lnTo>
                  <a:lnTo>
                    <a:pt x="12096" y="297327"/>
                  </a:lnTo>
                  <a:lnTo>
                    <a:pt x="26052" y="314048"/>
                  </a:lnTo>
                  <a:lnTo>
                    <a:pt x="33724" y="319494"/>
                  </a:lnTo>
                  <a:lnTo>
                    <a:pt x="42367" y="321713"/>
                  </a:lnTo>
                  <a:lnTo>
                    <a:pt x="61378" y="320417"/>
                  </a:lnTo>
                  <a:lnTo>
                    <a:pt x="83468" y="305730"/>
                  </a:lnTo>
                  <a:lnTo>
                    <a:pt x="105986" y="279918"/>
                  </a:lnTo>
                  <a:lnTo>
                    <a:pt x="125401" y="242574"/>
                  </a:lnTo>
                  <a:lnTo>
                    <a:pt x="132413" y="218929"/>
                  </a:lnTo>
                  <a:lnTo>
                    <a:pt x="137793" y="192582"/>
                  </a:lnTo>
                  <a:lnTo>
                    <a:pt x="142085" y="164433"/>
                  </a:lnTo>
                  <a:lnTo>
                    <a:pt x="144241" y="137907"/>
                  </a:lnTo>
                  <a:lnTo>
                    <a:pt x="144973" y="112461"/>
                  </a:lnTo>
                  <a:lnTo>
                    <a:pt x="141083" y="67021"/>
                  </a:lnTo>
                  <a:lnTo>
                    <a:pt x="127594" y="32713"/>
                  </a:lnTo>
                  <a:lnTo>
                    <a:pt x="104195" y="10880"/>
                  </a:lnTo>
                  <a:lnTo>
                    <a:pt x="90053" y="3082"/>
                  </a:lnTo>
                  <a:lnTo>
                    <a:pt x="76392" y="0"/>
                  </a:lnTo>
                  <a:lnTo>
                    <a:pt x="49924" y="2221"/>
                  </a:lnTo>
                  <a:lnTo>
                    <a:pt x="27813" y="15908"/>
                  </a:lnTo>
                  <a:lnTo>
                    <a:pt x="17965" y="25484"/>
                  </a:lnTo>
                  <a:lnTo>
                    <a:pt x="8905" y="51176"/>
                  </a:lnTo>
                  <a:lnTo>
                    <a:pt x="8641" y="80705"/>
                  </a:lnTo>
                  <a:lnTo>
                    <a:pt x="15579" y="110291"/>
                  </a:lnTo>
                  <a:lnTo>
                    <a:pt x="33245" y="136140"/>
                  </a:lnTo>
                  <a:lnTo>
                    <a:pt x="44870" y="147973"/>
                  </a:lnTo>
                  <a:lnTo>
                    <a:pt x="76601" y="164882"/>
                  </a:lnTo>
                  <a:lnTo>
                    <a:pt x="114223" y="174280"/>
                  </a:lnTo>
                  <a:lnTo>
                    <a:pt x="154462" y="173752"/>
                  </a:lnTo>
                  <a:lnTo>
                    <a:pt x="192102" y="165051"/>
                  </a:lnTo>
                  <a:lnTo>
                    <a:pt x="245920" y="146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427"/>
            <p:cNvSpPr/>
            <p:nvPr>
              <p:custDataLst>
                <p:tags r:id="rId32"/>
              </p:custDataLst>
            </p:nvPr>
          </p:nvSpPr>
          <p:spPr>
            <a:xfrm>
              <a:off x="2377496" y="5736494"/>
              <a:ext cx="67255" cy="448407"/>
            </a:xfrm>
            <a:custGeom>
              <a:avLst/>
              <a:gdLst/>
              <a:ahLst/>
              <a:cxnLst/>
              <a:rect l="0" t="0" r="0" b="0"/>
              <a:pathLst>
                <a:path w="67255" h="448407">
                  <a:moveTo>
                    <a:pt x="67254" y="73756"/>
                  </a:moveTo>
                  <a:lnTo>
                    <a:pt x="67254" y="73756"/>
                  </a:lnTo>
                  <a:lnTo>
                    <a:pt x="65372" y="31048"/>
                  </a:lnTo>
                  <a:lnTo>
                    <a:pt x="61479" y="14558"/>
                  </a:lnTo>
                  <a:lnTo>
                    <a:pt x="55045" y="2525"/>
                  </a:lnTo>
                  <a:lnTo>
                    <a:pt x="50648" y="163"/>
                  </a:lnTo>
                  <a:lnTo>
                    <a:pt x="45600" y="0"/>
                  </a:lnTo>
                  <a:lnTo>
                    <a:pt x="40118" y="1302"/>
                  </a:lnTo>
                  <a:lnTo>
                    <a:pt x="28382" y="17800"/>
                  </a:lnTo>
                  <a:lnTo>
                    <a:pt x="16816" y="47475"/>
                  </a:lnTo>
                  <a:lnTo>
                    <a:pt x="6972" y="91239"/>
                  </a:lnTo>
                  <a:lnTo>
                    <a:pt x="3783" y="116456"/>
                  </a:lnTo>
                  <a:lnTo>
                    <a:pt x="1657" y="143145"/>
                  </a:lnTo>
                  <a:lnTo>
                    <a:pt x="239" y="170815"/>
                  </a:lnTo>
                  <a:lnTo>
                    <a:pt x="0" y="199140"/>
                  </a:lnTo>
                  <a:lnTo>
                    <a:pt x="545" y="227901"/>
                  </a:lnTo>
                  <a:lnTo>
                    <a:pt x="1615" y="256953"/>
                  </a:lnTo>
                  <a:lnTo>
                    <a:pt x="3034" y="283376"/>
                  </a:lnTo>
                  <a:lnTo>
                    <a:pt x="4685" y="308047"/>
                  </a:lnTo>
                  <a:lnTo>
                    <a:pt x="8401" y="352158"/>
                  </a:lnTo>
                  <a:lnTo>
                    <a:pt x="12405" y="388225"/>
                  </a:lnTo>
                  <a:lnTo>
                    <a:pt x="11290" y="433591"/>
                  </a:lnTo>
                  <a:lnTo>
                    <a:pt x="10104" y="44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428"/>
            <p:cNvSpPr/>
            <p:nvPr>
              <p:custDataLst>
                <p:tags r:id="rId33"/>
              </p:custDataLst>
            </p:nvPr>
          </p:nvSpPr>
          <p:spPr>
            <a:xfrm>
              <a:off x="2362200" y="601345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5644" y="31193"/>
                  </a:lnTo>
                  <a:lnTo>
                    <a:pt x="49113" y="20388"/>
                  </a:lnTo>
                  <a:lnTo>
                    <a:pt x="95064" y="10430"/>
                  </a:lnTo>
                  <a:lnTo>
                    <a:pt x="132797" y="5106"/>
                  </a:lnTo>
                  <a:lnTo>
                    <a:pt x="171204" y="226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429"/>
            <p:cNvSpPr/>
            <p:nvPr>
              <p:custDataLst>
                <p:tags r:id="rId34"/>
              </p:custDataLst>
            </p:nvPr>
          </p:nvSpPr>
          <p:spPr>
            <a:xfrm>
              <a:off x="2644411" y="5815880"/>
              <a:ext cx="136890" cy="413471"/>
            </a:xfrm>
            <a:custGeom>
              <a:avLst/>
              <a:gdLst/>
              <a:ahLst/>
              <a:cxnLst/>
              <a:rect l="0" t="0" r="0" b="0"/>
              <a:pathLst>
                <a:path w="136890" h="413471">
                  <a:moveTo>
                    <a:pt x="136889" y="32470"/>
                  </a:moveTo>
                  <a:lnTo>
                    <a:pt x="136889" y="32470"/>
                  </a:lnTo>
                  <a:lnTo>
                    <a:pt x="129981" y="15511"/>
                  </a:lnTo>
                  <a:lnTo>
                    <a:pt x="121962" y="1995"/>
                  </a:lnTo>
                  <a:lnTo>
                    <a:pt x="118471" y="158"/>
                  </a:lnTo>
                  <a:lnTo>
                    <a:pt x="108948" y="0"/>
                  </a:lnTo>
                  <a:lnTo>
                    <a:pt x="84944" y="13990"/>
                  </a:lnTo>
                  <a:lnTo>
                    <a:pt x="55489" y="52864"/>
                  </a:lnTo>
                  <a:lnTo>
                    <a:pt x="34859" y="94217"/>
                  </a:lnTo>
                  <a:lnTo>
                    <a:pt x="24419" y="118084"/>
                  </a:lnTo>
                  <a:lnTo>
                    <a:pt x="16048" y="144579"/>
                  </a:lnTo>
                  <a:lnTo>
                    <a:pt x="9056" y="172827"/>
                  </a:lnTo>
                  <a:lnTo>
                    <a:pt x="2983" y="202241"/>
                  </a:lnTo>
                  <a:lnTo>
                    <a:pt x="346" y="230318"/>
                  </a:lnTo>
                  <a:lnTo>
                    <a:pt x="0" y="257502"/>
                  </a:lnTo>
                  <a:lnTo>
                    <a:pt x="1179" y="284091"/>
                  </a:lnTo>
                  <a:lnTo>
                    <a:pt x="10017" y="328687"/>
                  </a:lnTo>
                  <a:lnTo>
                    <a:pt x="24762" y="365206"/>
                  </a:lnTo>
                  <a:lnTo>
                    <a:pt x="45427" y="393195"/>
                  </a:lnTo>
                  <a:lnTo>
                    <a:pt x="57570" y="401364"/>
                  </a:lnTo>
                  <a:lnTo>
                    <a:pt x="111489" y="413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430"/>
            <p:cNvSpPr/>
            <p:nvPr>
              <p:custDataLst>
                <p:tags r:id="rId35"/>
              </p:custDataLst>
            </p:nvPr>
          </p:nvSpPr>
          <p:spPr>
            <a:xfrm>
              <a:off x="2839901" y="5930900"/>
              <a:ext cx="130606" cy="267359"/>
            </a:xfrm>
            <a:custGeom>
              <a:avLst/>
              <a:gdLst/>
              <a:ahLst/>
              <a:cxnLst/>
              <a:rect l="0" t="0" r="0" b="0"/>
              <a:pathLst>
                <a:path w="130606" h="267359">
                  <a:moveTo>
                    <a:pt x="100149" y="44450"/>
                  </a:moveTo>
                  <a:lnTo>
                    <a:pt x="100149" y="44450"/>
                  </a:lnTo>
                  <a:lnTo>
                    <a:pt x="90010" y="21925"/>
                  </a:lnTo>
                  <a:lnTo>
                    <a:pt x="82472" y="13743"/>
                  </a:lnTo>
                  <a:lnTo>
                    <a:pt x="72537" y="9635"/>
                  </a:lnTo>
                  <a:lnTo>
                    <a:pt x="66924" y="8540"/>
                  </a:lnTo>
                  <a:lnTo>
                    <a:pt x="49399" y="20493"/>
                  </a:lnTo>
                  <a:lnTo>
                    <a:pt x="38799" y="30595"/>
                  </a:lnTo>
                  <a:lnTo>
                    <a:pt x="17138" y="75153"/>
                  </a:lnTo>
                  <a:lnTo>
                    <a:pt x="6576" y="114069"/>
                  </a:lnTo>
                  <a:lnTo>
                    <a:pt x="0" y="155825"/>
                  </a:lnTo>
                  <a:lnTo>
                    <a:pt x="1781" y="195550"/>
                  </a:lnTo>
                  <a:lnTo>
                    <a:pt x="14088" y="240131"/>
                  </a:lnTo>
                  <a:lnTo>
                    <a:pt x="27092" y="258655"/>
                  </a:lnTo>
                  <a:lnTo>
                    <a:pt x="34511" y="265570"/>
                  </a:lnTo>
                  <a:lnTo>
                    <a:pt x="43690" y="267358"/>
                  </a:lnTo>
                  <a:lnTo>
                    <a:pt x="65178" y="261818"/>
                  </a:lnTo>
                  <a:lnTo>
                    <a:pt x="85077" y="244305"/>
                  </a:lnTo>
                  <a:lnTo>
                    <a:pt x="101917" y="217235"/>
                  </a:lnTo>
                  <a:lnTo>
                    <a:pt x="114105" y="179334"/>
                  </a:lnTo>
                  <a:lnTo>
                    <a:pt x="124226" y="132857"/>
                  </a:lnTo>
                  <a:lnTo>
                    <a:pt x="130605" y="86564"/>
                  </a:lnTo>
                  <a:lnTo>
                    <a:pt x="128737" y="51878"/>
                  </a:lnTo>
                  <a:lnTo>
                    <a:pt x="119440" y="27996"/>
                  </a:lnTo>
                  <a:lnTo>
                    <a:pt x="106606" y="12443"/>
                  </a:lnTo>
                  <a:lnTo>
                    <a:pt x="810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431"/>
            <p:cNvSpPr/>
            <p:nvPr>
              <p:custDataLst>
                <p:tags r:id="rId36"/>
              </p:custDataLst>
            </p:nvPr>
          </p:nvSpPr>
          <p:spPr>
            <a:xfrm>
              <a:off x="3060700" y="616585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32194" y="3478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201"/>
          <p:cNvGrpSpPr/>
          <p:nvPr/>
        </p:nvGrpSpPr>
        <p:grpSpPr>
          <a:xfrm>
            <a:off x="4902200" y="5753100"/>
            <a:ext cx="444501" cy="526909"/>
            <a:chOff x="4902200" y="5753100"/>
            <a:chExt cx="444501" cy="526909"/>
          </a:xfrm>
        </p:grpSpPr>
        <p:sp>
          <p:nvSpPr>
            <p:cNvPr id="193" name="SMARTInkShape-7432"/>
            <p:cNvSpPr/>
            <p:nvPr>
              <p:custDataLst>
                <p:tags r:id="rId23"/>
              </p:custDataLst>
            </p:nvPr>
          </p:nvSpPr>
          <p:spPr>
            <a:xfrm>
              <a:off x="4902200" y="5753100"/>
              <a:ext cx="444501" cy="38101"/>
            </a:xfrm>
            <a:custGeom>
              <a:avLst/>
              <a:gdLst/>
              <a:ahLst/>
              <a:cxnLst/>
              <a:rect l="0" t="0" r="0" b="0"/>
              <a:pathLst>
                <a:path w="444501" h="38101">
                  <a:moveTo>
                    <a:pt x="0" y="0"/>
                  </a:moveTo>
                  <a:lnTo>
                    <a:pt x="0" y="0"/>
                  </a:lnTo>
                  <a:lnTo>
                    <a:pt x="38919" y="1881"/>
                  </a:lnTo>
                  <a:lnTo>
                    <a:pt x="76564" y="5069"/>
                  </a:lnTo>
                  <a:lnTo>
                    <a:pt x="100432" y="6908"/>
                  </a:lnTo>
                  <a:lnTo>
                    <a:pt x="126221" y="8838"/>
                  </a:lnTo>
                  <a:lnTo>
                    <a:pt x="155409" y="10831"/>
                  </a:lnTo>
                  <a:lnTo>
                    <a:pt x="186861" y="12865"/>
                  </a:lnTo>
                  <a:lnTo>
                    <a:pt x="219825" y="14927"/>
                  </a:lnTo>
                  <a:lnTo>
                    <a:pt x="252383" y="17007"/>
                  </a:lnTo>
                  <a:lnTo>
                    <a:pt x="284672" y="19099"/>
                  </a:lnTo>
                  <a:lnTo>
                    <a:pt x="316781" y="21199"/>
                  </a:lnTo>
                  <a:lnTo>
                    <a:pt x="345243" y="24011"/>
                  </a:lnTo>
                  <a:lnTo>
                    <a:pt x="371273" y="27296"/>
                  </a:lnTo>
                  <a:lnTo>
                    <a:pt x="411955" y="33298"/>
                  </a:lnTo>
                  <a:lnTo>
                    <a:pt x="4445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433"/>
            <p:cNvSpPr/>
            <p:nvPr>
              <p:custDataLst>
                <p:tags r:id="rId24"/>
              </p:custDataLst>
            </p:nvPr>
          </p:nvSpPr>
          <p:spPr>
            <a:xfrm>
              <a:off x="4974353" y="5914497"/>
              <a:ext cx="359648" cy="365512"/>
            </a:xfrm>
            <a:custGeom>
              <a:avLst/>
              <a:gdLst/>
              <a:ahLst/>
              <a:cxnLst/>
              <a:rect l="0" t="0" r="0" b="0"/>
              <a:pathLst>
                <a:path w="359648" h="365512">
                  <a:moveTo>
                    <a:pt x="162797" y="16403"/>
                  </a:moveTo>
                  <a:lnTo>
                    <a:pt x="162797" y="16403"/>
                  </a:lnTo>
                  <a:lnTo>
                    <a:pt x="159426" y="6290"/>
                  </a:lnTo>
                  <a:lnTo>
                    <a:pt x="156316" y="3311"/>
                  </a:lnTo>
                  <a:lnTo>
                    <a:pt x="147217" y="0"/>
                  </a:lnTo>
                  <a:lnTo>
                    <a:pt x="126823" y="1509"/>
                  </a:lnTo>
                  <a:lnTo>
                    <a:pt x="96163" y="19908"/>
                  </a:lnTo>
                  <a:lnTo>
                    <a:pt x="63639" y="61186"/>
                  </a:lnTo>
                  <a:lnTo>
                    <a:pt x="42292" y="101218"/>
                  </a:lnTo>
                  <a:lnTo>
                    <a:pt x="22456" y="146526"/>
                  </a:lnTo>
                  <a:lnTo>
                    <a:pt x="6584" y="192534"/>
                  </a:lnTo>
                  <a:lnTo>
                    <a:pt x="0" y="236971"/>
                  </a:lnTo>
                  <a:lnTo>
                    <a:pt x="1543" y="278122"/>
                  </a:lnTo>
                  <a:lnTo>
                    <a:pt x="11636" y="312874"/>
                  </a:lnTo>
                  <a:lnTo>
                    <a:pt x="29814" y="350093"/>
                  </a:lnTo>
                  <a:lnTo>
                    <a:pt x="37453" y="357397"/>
                  </a:lnTo>
                  <a:lnTo>
                    <a:pt x="55347" y="365511"/>
                  </a:lnTo>
                  <a:lnTo>
                    <a:pt x="65058" y="364147"/>
                  </a:lnTo>
                  <a:lnTo>
                    <a:pt x="85256" y="353224"/>
                  </a:lnTo>
                  <a:lnTo>
                    <a:pt x="123202" y="320500"/>
                  </a:lnTo>
                  <a:lnTo>
                    <a:pt x="145669" y="289846"/>
                  </a:lnTo>
                  <a:lnTo>
                    <a:pt x="165062" y="255056"/>
                  </a:lnTo>
                  <a:lnTo>
                    <a:pt x="183089" y="218426"/>
                  </a:lnTo>
                  <a:lnTo>
                    <a:pt x="192982" y="179098"/>
                  </a:lnTo>
                  <a:lnTo>
                    <a:pt x="195968" y="138806"/>
                  </a:lnTo>
                  <a:lnTo>
                    <a:pt x="192591" y="99733"/>
                  </a:lnTo>
                  <a:lnTo>
                    <a:pt x="184506" y="64963"/>
                  </a:lnTo>
                  <a:lnTo>
                    <a:pt x="173151" y="36574"/>
                  </a:lnTo>
                  <a:lnTo>
                    <a:pt x="158696" y="19253"/>
                  </a:lnTo>
                  <a:lnTo>
                    <a:pt x="140984" y="10614"/>
                  </a:lnTo>
                  <a:lnTo>
                    <a:pt x="131321" y="8310"/>
                  </a:lnTo>
                  <a:lnTo>
                    <a:pt x="111178" y="13277"/>
                  </a:lnTo>
                  <a:lnTo>
                    <a:pt x="80005" y="33821"/>
                  </a:lnTo>
                  <a:lnTo>
                    <a:pt x="61090" y="52367"/>
                  </a:lnTo>
                  <a:lnTo>
                    <a:pt x="47979" y="72368"/>
                  </a:lnTo>
                  <a:lnTo>
                    <a:pt x="44974" y="94898"/>
                  </a:lnTo>
                  <a:lnTo>
                    <a:pt x="46149" y="106833"/>
                  </a:lnTo>
                  <a:lnTo>
                    <a:pt x="54980" y="127620"/>
                  </a:lnTo>
                  <a:lnTo>
                    <a:pt x="61285" y="137114"/>
                  </a:lnTo>
                  <a:lnTo>
                    <a:pt x="83343" y="149544"/>
                  </a:lnTo>
                  <a:lnTo>
                    <a:pt x="114784" y="156011"/>
                  </a:lnTo>
                  <a:lnTo>
                    <a:pt x="156980" y="156532"/>
                  </a:lnTo>
                  <a:lnTo>
                    <a:pt x="182202" y="154978"/>
                  </a:lnTo>
                  <a:lnTo>
                    <a:pt x="209601" y="152530"/>
                  </a:lnTo>
                  <a:lnTo>
                    <a:pt x="238450" y="149488"/>
                  </a:lnTo>
                  <a:lnTo>
                    <a:pt x="264738" y="146049"/>
                  </a:lnTo>
                  <a:lnTo>
                    <a:pt x="289319" y="142345"/>
                  </a:lnTo>
                  <a:lnTo>
                    <a:pt x="328390" y="135877"/>
                  </a:lnTo>
                  <a:lnTo>
                    <a:pt x="359647" y="130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1202"/>
          <p:cNvGrpSpPr/>
          <p:nvPr/>
        </p:nvGrpSpPr>
        <p:grpSpPr>
          <a:xfrm>
            <a:off x="5546829" y="6064250"/>
            <a:ext cx="199922" cy="160356"/>
            <a:chOff x="5546829" y="6064250"/>
            <a:chExt cx="199922" cy="160356"/>
          </a:xfrm>
        </p:grpSpPr>
        <p:sp>
          <p:nvSpPr>
            <p:cNvPr id="196" name="SMARTInkShape-7434"/>
            <p:cNvSpPr/>
            <p:nvPr>
              <p:custDataLst>
                <p:tags r:id="rId21"/>
              </p:custDataLst>
            </p:nvPr>
          </p:nvSpPr>
          <p:spPr>
            <a:xfrm>
              <a:off x="5555753" y="6203950"/>
              <a:ext cx="190998" cy="20656"/>
            </a:xfrm>
            <a:custGeom>
              <a:avLst/>
              <a:gdLst/>
              <a:ahLst/>
              <a:cxnLst/>
              <a:rect l="0" t="0" r="0" b="0"/>
              <a:pathLst>
                <a:path w="190998" h="20656">
                  <a:moveTo>
                    <a:pt x="13197" y="6350"/>
                  </a:moveTo>
                  <a:lnTo>
                    <a:pt x="13197" y="6350"/>
                  </a:lnTo>
                  <a:lnTo>
                    <a:pt x="3084" y="6350"/>
                  </a:lnTo>
                  <a:lnTo>
                    <a:pt x="810" y="7761"/>
                  </a:lnTo>
                  <a:lnTo>
                    <a:pt x="0" y="10113"/>
                  </a:lnTo>
                  <a:lnTo>
                    <a:pt x="166" y="13092"/>
                  </a:lnTo>
                  <a:lnTo>
                    <a:pt x="3099" y="15784"/>
                  </a:lnTo>
                  <a:lnTo>
                    <a:pt x="13883" y="20655"/>
                  </a:lnTo>
                  <a:lnTo>
                    <a:pt x="59418" y="20624"/>
                  </a:lnTo>
                  <a:lnTo>
                    <a:pt x="82111" y="17982"/>
                  </a:lnTo>
                  <a:lnTo>
                    <a:pt x="107823" y="14106"/>
                  </a:lnTo>
                  <a:lnTo>
                    <a:pt x="154030" y="6269"/>
                  </a:lnTo>
                  <a:lnTo>
                    <a:pt x="1909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7435"/>
            <p:cNvSpPr/>
            <p:nvPr>
              <p:custDataLst>
                <p:tags r:id="rId22"/>
              </p:custDataLst>
            </p:nvPr>
          </p:nvSpPr>
          <p:spPr>
            <a:xfrm>
              <a:off x="5546829" y="6064250"/>
              <a:ext cx="187222" cy="23415"/>
            </a:xfrm>
            <a:custGeom>
              <a:avLst/>
              <a:gdLst/>
              <a:ahLst/>
              <a:cxnLst/>
              <a:rect l="0" t="0" r="0" b="0"/>
              <a:pathLst>
                <a:path w="187222" h="23415">
                  <a:moveTo>
                    <a:pt x="9421" y="19050"/>
                  </a:moveTo>
                  <a:lnTo>
                    <a:pt x="9421" y="19050"/>
                  </a:lnTo>
                  <a:lnTo>
                    <a:pt x="0" y="19050"/>
                  </a:lnTo>
                  <a:lnTo>
                    <a:pt x="1236" y="19050"/>
                  </a:lnTo>
                  <a:lnTo>
                    <a:pt x="15670" y="23414"/>
                  </a:lnTo>
                  <a:lnTo>
                    <a:pt x="48432" y="23401"/>
                  </a:lnTo>
                  <a:lnTo>
                    <a:pt x="85085" y="18397"/>
                  </a:lnTo>
                  <a:lnTo>
                    <a:pt x="125364" y="11469"/>
                  </a:lnTo>
                  <a:lnTo>
                    <a:pt x="187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1203"/>
          <p:cNvGrpSpPr/>
          <p:nvPr/>
        </p:nvGrpSpPr>
        <p:grpSpPr>
          <a:xfrm>
            <a:off x="6261340" y="5806777"/>
            <a:ext cx="552211" cy="615757"/>
            <a:chOff x="6261340" y="5806777"/>
            <a:chExt cx="552211" cy="615757"/>
          </a:xfrm>
        </p:grpSpPr>
        <p:sp>
          <p:nvSpPr>
            <p:cNvPr id="199" name="SMARTInkShape-7436"/>
            <p:cNvSpPr/>
            <p:nvPr>
              <p:custDataLst>
                <p:tags r:id="rId15"/>
              </p:custDataLst>
            </p:nvPr>
          </p:nvSpPr>
          <p:spPr>
            <a:xfrm>
              <a:off x="6286500" y="6121400"/>
              <a:ext cx="222251" cy="19051"/>
            </a:xfrm>
            <a:custGeom>
              <a:avLst/>
              <a:gdLst/>
              <a:ahLst/>
              <a:cxnLst/>
              <a:rect l="0" t="0" r="0" b="0"/>
              <a:pathLst>
                <a:path w="222251" h="19051">
                  <a:moveTo>
                    <a:pt x="0" y="19050"/>
                  </a:moveTo>
                  <a:lnTo>
                    <a:pt x="0" y="19050"/>
                  </a:lnTo>
                  <a:lnTo>
                    <a:pt x="39999" y="15679"/>
                  </a:lnTo>
                  <a:lnTo>
                    <a:pt x="75633" y="12143"/>
                  </a:lnTo>
                  <a:lnTo>
                    <a:pt x="120398" y="8218"/>
                  </a:lnTo>
                  <a:lnTo>
                    <a:pt x="145176" y="6185"/>
                  </a:lnTo>
                  <a:lnTo>
                    <a:pt x="187995" y="274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437"/>
            <p:cNvSpPr/>
            <p:nvPr>
              <p:custDataLst>
                <p:tags r:id="rId16"/>
              </p:custDataLst>
            </p:nvPr>
          </p:nvSpPr>
          <p:spPr>
            <a:xfrm>
              <a:off x="6261340" y="6264447"/>
              <a:ext cx="120411" cy="158087"/>
            </a:xfrm>
            <a:custGeom>
              <a:avLst/>
              <a:gdLst/>
              <a:ahLst/>
              <a:cxnLst/>
              <a:rect l="0" t="0" r="0" b="0"/>
              <a:pathLst>
                <a:path w="120411" h="158087">
                  <a:moveTo>
                    <a:pt x="6110" y="34753"/>
                  </a:moveTo>
                  <a:lnTo>
                    <a:pt x="6110" y="34753"/>
                  </a:lnTo>
                  <a:lnTo>
                    <a:pt x="2739" y="34752"/>
                  </a:lnTo>
                  <a:lnTo>
                    <a:pt x="1746" y="36164"/>
                  </a:lnTo>
                  <a:lnTo>
                    <a:pt x="348" y="47008"/>
                  </a:lnTo>
                  <a:lnTo>
                    <a:pt x="3209" y="94492"/>
                  </a:lnTo>
                  <a:lnTo>
                    <a:pt x="4831" y="136028"/>
                  </a:lnTo>
                  <a:lnTo>
                    <a:pt x="568" y="158086"/>
                  </a:lnTo>
                  <a:lnTo>
                    <a:pt x="0" y="147183"/>
                  </a:lnTo>
                  <a:lnTo>
                    <a:pt x="6288" y="101594"/>
                  </a:lnTo>
                  <a:lnTo>
                    <a:pt x="15361" y="68694"/>
                  </a:lnTo>
                  <a:lnTo>
                    <a:pt x="32370" y="27955"/>
                  </a:lnTo>
                  <a:lnTo>
                    <a:pt x="50815" y="3654"/>
                  </a:lnTo>
                  <a:lnTo>
                    <a:pt x="57080" y="615"/>
                  </a:lnTo>
                  <a:lnTo>
                    <a:pt x="63373" y="0"/>
                  </a:lnTo>
                  <a:lnTo>
                    <a:pt x="69686" y="1001"/>
                  </a:lnTo>
                  <a:lnTo>
                    <a:pt x="75305" y="5902"/>
                  </a:lnTo>
                  <a:lnTo>
                    <a:pt x="89955" y="33731"/>
                  </a:lnTo>
                  <a:lnTo>
                    <a:pt x="103234" y="72942"/>
                  </a:lnTo>
                  <a:lnTo>
                    <a:pt x="120410" y="130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438"/>
            <p:cNvSpPr/>
            <p:nvPr>
              <p:custDataLst>
                <p:tags r:id="rId17"/>
              </p:custDataLst>
            </p:nvPr>
          </p:nvSpPr>
          <p:spPr>
            <a:xfrm>
              <a:off x="6426200" y="63309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4159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439"/>
            <p:cNvSpPr/>
            <p:nvPr>
              <p:custDataLst>
                <p:tags r:id="rId18"/>
              </p:custDataLst>
            </p:nvPr>
          </p:nvSpPr>
          <p:spPr>
            <a:xfrm>
              <a:off x="6616700" y="624205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0" y="0"/>
                  </a:moveTo>
                  <a:lnTo>
                    <a:pt x="0" y="0"/>
                  </a:lnTo>
                  <a:lnTo>
                    <a:pt x="8838" y="45466"/>
                  </a:lnTo>
                  <a:lnTo>
                    <a:pt x="14927" y="82852"/>
                  </a:lnTo>
                  <a:lnTo>
                    <a:pt x="18235" y="129176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440"/>
            <p:cNvSpPr/>
            <p:nvPr>
              <p:custDataLst>
                <p:tags r:id="rId19"/>
              </p:custDataLst>
            </p:nvPr>
          </p:nvSpPr>
          <p:spPr>
            <a:xfrm>
              <a:off x="6794499" y="6081480"/>
              <a:ext cx="19052" cy="14521"/>
            </a:xfrm>
            <a:custGeom>
              <a:avLst/>
              <a:gdLst/>
              <a:ahLst/>
              <a:cxnLst/>
              <a:rect l="0" t="0" r="0" b="0"/>
              <a:pathLst>
                <a:path w="19052" h="14521">
                  <a:moveTo>
                    <a:pt x="1" y="8170"/>
                  </a:moveTo>
                  <a:lnTo>
                    <a:pt x="1" y="8170"/>
                  </a:lnTo>
                  <a:lnTo>
                    <a:pt x="0" y="1428"/>
                  </a:lnTo>
                  <a:lnTo>
                    <a:pt x="1412" y="148"/>
                  </a:lnTo>
                  <a:lnTo>
                    <a:pt x="3764" y="0"/>
                  </a:lnTo>
                  <a:lnTo>
                    <a:pt x="6742" y="607"/>
                  </a:lnTo>
                  <a:lnTo>
                    <a:pt x="11934" y="5044"/>
                  </a:lnTo>
                  <a:lnTo>
                    <a:pt x="19051" y="1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441"/>
            <p:cNvSpPr/>
            <p:nvPr>
              <p:custDataLst>
                <p:tags r:id="rId20"/>
              </p:custDataLst>
            </p:nvPr>
          </p:nvSpPr>
          <p:spPr>
            <a:xfrm>
              <a:off x="6318512" y="5806777"/>
              <a:ext cx="177787" cy="216497"/>
            </a:xfrm>
            <a:custGeom>
              <a:avLst/>
              <a:gdLst/>
              <a:ahLst/>
              <a:cxnLst/>
              <a:rect l="0" t="0" r="0" b="0"/>
              <a:pathLst>
                <a:path w="177787" h="216497">
                  <a:moveTo>
                    <a:pt x="6088" y="73323"/>
                  </a:moveTo>
                  <a:lnTo>
                    <a:pt x="6088" y="73323"/>
                  </a:lnTo>
                  <a:lnTo>
                    <a:pt x="0" y="61146"/>
                  </a:lnTo>
                  <a:lnTo>
                    <a:pt x="6558" y="74262"/>
                  </a:lnTo>
                  <a:lnTo>
                    <a:pt x="10696" y="109506"/>
                  </a:lnTo>
                  <a:lnTo>
                    <a:pt x="15293" y="155697"/>
                  </a:lnTo>
                  <a:lnTo>
                    <a:pt x="17392" y="200183"/>
                  </a:lnTo>
                  <a:lnTo>
                    <a:pt x="14219" y="216117"/>
                  </a:lnTo>
                  <a:lnTo>
                    <a:pt x="13625" y="216496"/>
                  </a:lnTo>
                  <a:lnTo>
                    <a:pt x="13230" y="215338"/>
                  </a:lnTo>
                  <a:lnTo>
                    <a:pt x="19075" y="175171"/>
                  </a:lnTo>
                  <a:lnTo>
                    <a:pt x="28088" y="137874"/>
                  </a:lnTo>
                  <a:lnTo>
                    <a:pt x="42911" y="93546"/>
                  </a:lnTo>
                  <a:lnTo>
                    <a:pt x="61259" y="51267"/>
                  </a:lnTo>
                  <a:lnTo>
                    <a:pt x="90717" y="13715"/>
                  </a:lnTo>
                  <a:lnTo>
                    <a:pt x="108847" y="1440"/>
                  </a:lnTo>
                  <a:lnTo>
                    <a:pt x="118338" y="0"/>
                  </a:lnTo>
                  <a:lnTo>
                    <a:pt x="138292" y="4046"/>
                  </a:lnTo>
                  <a:lnTo>
                    <a:pt x="146434" y="11616"/>
                  </a:lnTo>
                  <a:lnTo>
                    <a:pt x="164638" y="49944"/>
                  </a:lnTo>
                  <a:lnTo>
                    <a:pt x="174392" y="83394"/>
                  </a:lnTo>
                  <a:lnTo>
                    <a:pt x="177786" y="119427"/>
                  </a:lnTo>
                  <a:lnTo>
                    <a:pt x="177538" y="174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SMARTInkShape-7442"/>
          <p:cNvSpPr/>
          <p:nvPr>
            <p:custDataLst>
              <p:tags r:id="rId7"/>
            </p:custDataLst>
          </p:nvPr>
        </p:nvSpPr>
        <p:spPr>
          <a:xfrm>
            <a:off x="7094093" y="5815508"/>
            <a:ext cx="417958" cy="375785"/>
          </a:xfrm>
          <a:custGeom>
            <a:avLst/>
            <a:gdLst/>
            <a:ahLst/>
            <a:cxnLst/>
            <a:rect l="0" t="0" r="0" b="0"/>
            <a:pathLst>
              <a:path w="417958" h="375785">
                <a:moveTo>
                  <a:pt x="11557" y="159842"/>
                </a:moveTo>
                <a:lnTo>
                  <a:pt x="11557" y="159842"/>
                </a:lnTo>
                <a:lnTo>
                  <a:pt x="8186" y="156471"/>
                </a:lnTo>
                <a:lnTo>
                  <a:pt x="6488" y="156184"/>
                </a:lnTo>
                <a:lnTo>
                  <a:pt x="4649" y="156697"/>
                </a:lnTo>
                <a:lnTo>
                  <a:pt x="2718" y="157746"/>
                </a:lnTo>
                <a:lnTo>
                  <a:pt x="0" y="179447"/>
                </a:lnTo>
                <a:lnTo>
                  <a:pt x="2567" y="222801"/>
                </a:lnTo>
                <a:lnTo>
                  <a:pt x="4033" y="257674"/>
                </a:lnTo>
                <a:lnTo>
                  <a:pt x="4685" y="292929"/>
                </a:lnTo>
                <a:lnTo>
                  <a:pt x="5053" y="338427"/>
                </a:lnTo>
                <a:lnTo>
                  <a:pt x="5186" y="375784"/>
                </a:lnTo>
                <a:lnTo>
                  <a:pt x="5898" y="375770"/>
                </a:lnTo>
                <a:lnTo>
                  <a:pt x="8572" y="370110"/>
                </a:lnTo>
                <a:lnTo>
                  <a:pt x="17415" y="334798"/>
                </a:lnTo>
                <a:lnTo>
                  <a:pt x="24979" y="292398"/>
                </a:lnTo>
                <a:lnTo>
                  <a:pt x="28971" y="267263"/>
                </a:lnTo>
                <a:lnTo>
                  <a:pt x="35866" y="234984"/>
                </a:lnTo>
                <a:lnTo>
                  <a:pt x="44697" y="197941"/>
                </a:lnTo>
                <a:lnTo>
                  <a:pt x="54816" y="157725"/>
                </a:lnTo>
                <a:lnTo>
                  <a:pt x="64386" y="123859"/>
                </a:lnTo>
                <a:lnTo>
                  <a:pt x="73587" y="94225"/>
                </a:lnTo>
                <a:lnTo>
                  <a:pt x="89220" y="46718"/>
                </a:lnTo>
                <a:lnTo>
                  <a:pt x="101989" y="7633"/>
                </a:lnTo>
                <a:lnTo>
                  <a:pt x="105005" y="2631"/>
                </a:lnTo>
                <a:lnTo>
                  <a:pt x="107722" y="0"/>
                </a:lnTo>
                <a:lnTo>
                  <a:pt x="111651" y="2481"/>
                </a:lnTo>
                <a:lnTo>
                  <a:pt x="121660" y="16526"/>
                </a:lnTo>
                <a:lnTo>
                  <a:pt x="139195" y="58347"/>
                </a:lnTo>
                <a:lnTo>
                  <a:pt x="151541" y="90980"/>
                </a:lnTo>
                <a:lnTo>
                  <a:pt x="170391" y="131677"/>
                </a:lnTo>
                <a:lnTo>
                  <a:pt x="188981" y="157649"/>
                </a:lnTo>
                <a:lnTo>
                  <a:pt x="193340" y="158380"/>
                </a:lnTo>
                <a:lnTo>
                  <a:pt x="203827" y="153548"/>
                </a:lnTo>
                <a:lnTo>
                  <a:pt x="225002" y="125443"/>
                </a:lnTo>
                <a:lnTo>
                  <a:pt x="249150" y="79095"/>
                </a:lnTo>
                <a:lnTo>
                  <a:pt x="270809" y="38628"/>
                </a:lnTo>
                <a:lnTo>
                  <a:pt x="286951" y="14333"/>
                </a:lnTo>
                <a:lnTo>
                  <a:pt x="292234" y="10505"/>
                </a:lnTo>
                <a:lnTo>
                  <a:pt x="294630" y="10190"/>
                </a:lnTo>
                <a:lnTo>
                  <a:pt x="299174" y="11720"/>
                </a:lnTo>
                <a:lnTo>
                  <a:pt x="336120" y="29721"/>
                </a:lnTo>
                <a:lnTo>
                  <a:pt x="347718" y="30749"/>
                </a:lnTo>
                <a:lnTo>
                  <a:pt x="362887" y="28772"/>
                </a:lnTo>
                <a:lnTo>
                  <a:pt x="374432" y="30562"/>
                </a:lnTo>
                <a:lnTo>
                  <a:pt x="379062" y="35556"/>
                </a:lnTo>
                <a:lnTo>
                  <a:pt x="386088" y="52392"/>
                </a:lnTo>
                <a:lnTo>
                  <a:pt x="391564" y="83394"/>
                </a:lnTo>
                <a:lnTo>
                  <a:pt x="395643" y="123748"/>
                </a:lnTo>
                <a:lnTo>
                  <a:pt x="397457" y="169906"/>
                </a:lnTo>
                <a:lnTo>
                  <a:pt x="400144" y="212998"/>
                </a:lnTo>
                <a:lnTo>
                  <a:pt x="403690" y="251200"/>
                </a:lnTo>
                <a:lnTo>
                  <a:pt x="409653" y="295802"/>
                </a:lnTo>
                <a:lnTo>
                  <a:pt x="417957" y="3439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SMARTInkShape-Group1205"/>
          <p:cNvGrpSpPr/>
          <p:nvPr/>
        </p:nvGrpSpPr>
        <p:grpSpPr>
          <a:xfrm>
            <a:off x="8127356" y="5772150"/>
            <a:ext cx="965845" cy="450851"/>
            <a:chOff x="8127356" y="5772150"/>
            <a:chExt cx="965845" cy="450851"/>
          </a:xfrm>
        </p:grpSpPr>
        <p:sp>
          <p:nvSpPr>
            <p:cNvPr id="207" name="SMARTInkShape-7443"/>
            <p:cNvSpPr/>
            <p:nvPr>
              <p:custDataLst>
                <p:tags r:id="rId9"/>
              </p:custDataLst>
            </p:nvPr>
          </p:nvSpPr>
          <p:spPr>
            <a:xfrm>
              <a:off x="8127356" y="6096000"/>
              <a:ext cx="965845" cy="54117"/>
            </a:xfrm>
            <a:custGeom>
              <a:avLst/>
              <a:gdLst/>
              <a:ahLst/>
              <a:cxnLst/>
              <a:rect l="0" t="0" r="0" b="0"/>
              <a:pathLst>
                <a:path w="965845" h="54117">
                  <a:moveTo>
                    <a:pt x="26044" y="50800"/>
                  </a:moveTo>
                  <a:lnTo>
                    <a:pt x="26044" y="50800"/>
                  </a:lnTo>
                  <a:lnTo>
                    <a:pt x="15931" y="47429"/>
                  </a:lnTo>
                  <a:lnTo>
                    <a:pt x="7203" y="47655"/>
                  </a:lnTo>
                  <a:lnTo>
                    <a:pt x="736" y="49403"/>
                  </a:lnTo>
                  <a:lnTo>
                    <a:pt x="0" y="49868"/>
                  </a:lnTo>
                  <a:lnTo>
                    <a:pt x="215" y="50178"/>
                  </a:lnTo>
                  <a:lnTo>
                    <a:pt x="36620" y="51382"/>
                  </a:lnTo>
                  <a:lnTo>
                    <a:pt x="80603" y="54116"/>
                  </a:lnTo>
                  <a:lnTo>
                    <a:pt x="111100" y="53716"/>
                  </a:lnTo>
                  <a:lnTo>
                    <a:pt x="146248" y="52038"/>
                  </a:lnTo>
                  <a:lnTo>
                    <a:pt x="184496" y="49509"/>
                  </a:lnTo>
                  <a:lnTo>
                    <a:pt x="229751" y="47117"/>
                  </a:lnTo>
                  <a:lnTo>
                    <a:pt x="279677" y="44817"/>
                  </a:lnTo>
                  <a:lnTo>
                    <a:pt x="332715" y="42578"/>
                  </a:lnTo>
                  <a:lnTo>
                    <a:pt x="389947" y="39674"/>
                  </a:lnTo>
                  <a:lnTo>
                    <a:pt x="449974" y="36327"/>
                  </a:lnTo>
                  <a:lnTo>
                    <a:pt x="511863" y="32685"/>
                  </a:lnTo>
                  <a:lnTo>
                    <a:pt x="571467" y="30257"/>
                  </a:lnTo>
                  <a:lnTo>
                    <a:pt x="629549" y="28638"/>
                  </a:lnTo>
                  <a:lnTo>
                    <a:pt x="686614" y="27558"/>
                  </a:lnTo>
                  <a:lnTo>
                    <a:pt x="735946" y="26133"/>
                  </a:lnTo>
                  <a:lnTo>
                    <a:pt x="780124" y="24478"/>
                  </a:lnTo>
                  <a:lnTo>
                    <a:pt x="820864" y="22669"/>
                  </a:lnTo>
                  <a:lnTo>
                    <a:pt x="854373" y="20757"/>
                  </a:lnTo>
                  <a:lnTo>
                    <a:pt x="883064" y="18776"/>
                  </a:lnTo>
                  <a:lnTo>
                    <a:pt x="926229" y="13990"/>
                  </a:lnTo>
                  <a:lnTo>
                    <a:pt x="965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444"/>
            <p:cNvSpPr/>
            <p:nvPr>
              <p:custDataLst>
                <p:tags r:id="rId10"/>
              </p:custDataLst>
            </p:nvPr>
          </p:nvSpPr>
          <p:spPr>
            <a:xfrm>
              <a:off x="8971555" y="5971132"/>
              <a:ext cx="107352" cy="251869"/>
            </a:xfrm>
            <a:custGeom>
              <a:avLst/>
              <a:gdLst/>
              <a:ahLst/>
              <a:cxnLst/>
              <a:rect l="0" t="0" r="0" b="0"/>
              <a:pathLst>
                <a:path w="107352" h="251869">
                  <a:moveTo>
                    <a:pt x="58145" y="61368"/>
                  </a:moveTo>
                  <a:lnTo>
                    <a:pt x="58145" y="61368"/>
                  </a:lnTo>
                  <a:lnTo>
                    <a:pt x="17324" y="18451"/>
                  </a:lnTo>
                  <a:lnTo>
                    <a:pt x="562" y="2666"/>
                  </a:lnTo>
                  <a:lnTo>
                    <a:pt x="0" y="1066"/>
                  </a:lnTo>
                  <a:lnTo>
                    <a:pt x="332" y="0"/>
                  </a:lnTo>
                  <a:lnTo>
                    <a:pt x="23963" y="9839"/>
                  </a:lnTo>
                  <a:lnTo>
                    <a:pt x="62442" y="31911"/>
                  </a:lnTo>
                  <a:lnTo>
                    <a:pt x="85925" y="55566"/>
                  </a:lnTo>
                  <a:lnTo>
                    <a:pt x="100596" y="82543"/>
                  </a:lnTo>
                  <a:lnTo>
                    <a:pt x="107351" y="111701"/>
                  </a:lnTo>
                  <a:lnTo>
                    <a:pt x="105649" y="143476"/>
                  </a:lnTo>
                  <a:lnTo>
                    <a:pt x="90015" y="186355"/>
                  </a:lnTo>
                  <a:lnTo>
                    <a:pt x="60768" y="225871"/>
                  </a:lnTo>
                  <a:lnTo>
                    <a:pt x="39095" y="251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445"/>
            <p:cNvSpPr/>
            <p:nvPr>
              <p:custDataLst>
                <p:tags r:id="rId11"/>
              </p:custDataLst>
            </p:nvPr>
          </p:nvSpPr>
          <p:spPr>
            <a:xfrm>
              <a:off x="8236027" y="5840712"/>
              <a:ext cx="126924" cy="148513"/>
            </a:xfrm>
            <a:custGeom>
              <a:avLst/>
              <a:gdLst/>
              <a:ahLst/>
              <a:cxnLst/>
              <a:rect l="0" t="0" r="0" b="0"/>
              <a:pathLst>
                <a:path w="126924" h="148513">
                  <a:moveTo>
                    <a:pt x="6273" y="39388"/>
                  </a:moveTo>
                  <a:lnTo>
                    <a:pt x="6273" y="39388"/>
                  </a:lnTo>
                  <a:lnTo>
                    <a:pt x="805" y="39387"/>
                  </a:lnTo>
                  <a:lnTo>
                    <a:pt x="0" y="78112"/>
                  </a:lnTo>
                  <a:lnTo>
                    <a:pt x="4959" y="124885"/>
                  </a:lnTo>
                  <a:lnTo>
                    <a:pt x="6158" y="148512"/>
                  </a:lnTo>
                  <a:lnTo>
                    <a:pt x="6195" y="148121"/>
                  </a:lnTo>
                  <a:lnTo>
                    <a:pt x="20078" y="107259"/>
                  </a:lnTo>
                  <a:lnTo>
                    <a:pt x="35763" y="62321"/>
                  </a:lnTo>
                  <a:lnTo>
                    <a:pt x="56404" y="22664"/>
                  </a:lnTo>
                  <a:lnTo>
                    <a:pt x="68769" y="7261"/>
                  </a:lnTo>
                  <a:lnTo>
                    <a:pt x="78970" y="414"/>
                  </a:lnTo>
                  <a:lnTo>
                    <a:pt x="83665" y="0"/>
                  </a:lnTo>
                  <a:lnTo>
                    <a:pt x="92645" y="3303"/>
                  </a:lnTo>
                  <a:lnTo>
                    <a:pt x="101341" y="18881"/>
                  </a:lnTo>
                  <a:lnTo>
                    <a:pt x="108498" y="42974"/>
                  </a:lnTo>
                  <a:lnTo>
                    <a:pt x="113232" y="86155"/>
                  </a:lnTo>
                  <a:lnTo>
                    <a:pt x="120795" y="127778"/>
                  </a:lnTo>
                  <a:lnTo>
                    <a:pt x="126923" y="147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446"/>
            <p:cNvSpPr/>
            <p:nvPr>
              <p:custDataLst>
                <p:tags r:id="rId12"/>
              </p:custDataLst>
            </p:nvPr>
          </p:nvSpPr>
          <p:spPr>
            <a:xfrm>
              <a:off x="8426450" y="5873826"/>
              <a:ext cx="190501" cy="12625"/>
            </a:xfrm>
            <a:custGeom>
              <a:avLst/>
              <a:gdLst/>
              <a:ahLst/>
              <a:cxnLst/>
              <a:rect l="0" t="0" r="0" b="0"/>
              <a:pathLst>
                <a:path w="190501" h="12625">
                  <a:moveTo>
                    <a:pt x="0" y="6274"/>
                  </a:moveTo>
                  <a:lnTo>
                    <a:pt x="0" y="6274"/>
                  </a:lnTo>
                  <a:lnTo>
                    <a:pt x="0" y="2903"/>
                  </a:lnTo>
                  <a:lnTo>
                    <a:pt x="7526" y="1248"/>
                  </a:lnTo>
                  <a:lnTo>
                    <a:pt x="42094" y="186"/>
                  </a:lnTo>
                  <a:lnTo>
                    <a:pt x="87497" y="0"/>
                  </a:lnTo>
                  <a:lnTo>
                    <a:pt x="131052" y="3318"/>
                  </a:lnTo>
                  <a:lnTo>
                    <a:pt x="175099" y="10055"/>
                  </a:lnTo>
                  <a:lnTo>
                    <a:pt x="190500" y="12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447"/>
            <p:cNvSpPr/>
            <p:nvPr>
              <p:custDataLst>
                <p:tags r:id="rId13"/>
              </p:custDataLst>
            </p:nvPr>
          </p:nvSpPr>
          <p:spPr>
            <a:xfrm>
              <a:off x="8565183" y="5808022"/>
              <a:ext cx="96080" cy="117843"/>
            </a:xfrm>
            <a:custGeom>
              <a:avLst/>
              <a:gdLst/>
              <a:ahLst/>
              <a:cxnLst/>
              <a:rect l="0" t="0" r="0" b="0"/>
              <a:pathLst>
                <a:path w="96080" h="117843">
                  <a:moveTo>
                    <a:pt x="7317" y="14928"/>
                  </a:moveTo>
                  <a:lnTo>
                    <a:pt x="7317" y="14928"/>
                  </a:lnTo>
                  <a:lnTo>
                    <a:pt x="575" y="11557"/>
                  </a:lnTo>
                  <a:lnTo>
                    <a:pt x="0" y="9859"/>
                  </a:lnTo>
                  <a:lnTo>
                    <a:pt x="1028" y="8021"/>
                  </a:lnTo>
                  <a:lnTo>
                    <a:pt x="3124" y="6089"/>
                  </a:lnTo>
                  <a:lnTo>
                    <a:pt x="22930" y="0"/>
                  </a:lnTo>
                  <a:lnTo>
                    <a:pt x="54512" y="471"/>
                  </a:lnTo>
                  <a:lnTo>
                    <a:pt x="72742" y="7092"/>
                  </a:lnTo>
                  <a:lnTo>
                    <a:pt x="80567" y="11820"/>
                  </a:lnTo>
                  <a:lnTo>
                    <a:pt x="91143" y="24601"/>
                  </a:lnTo>
                  <a:lnTo>
                    <a:pt x="94951" y="31960"/>
                  </a:lnTo>
                  <a:lnTo>
                    <a:pt x="96079" y="39688"/>
                  </a:lnTo>
                  <a:lnTo>
                    <a:pt x="93568" y="55801"/>
                  </a:lnTo>
                  <a:lnTo>
                    <a:pt x="84222" y="80739"/>
                  </a:lnTo>
                  <a:lnTo>
                    <a:pt x="52545" y="115781"/>
                  </a:lnTo>
                  <a:lnTo>
                    <a:pt x="50169" y="117441"/>
                  </a:lnTo>
                  <a:lnTo>
                    <a:pt x="48585" y="117842"/>
                  </a:lnTo>
                  <a:lnTo>
                    <a:pt x="45417" y="116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448"/>
            <p:cNvSpPr/>
            <p:nvPr>
              <p:custDataLst>
                <p:tags r:id="rId14"/>
              </p:custDataLst>
            </p:nvPr>
          </p:nvSpPr>
          <p:spPr>
            <a:xfrm>
              <a:off x="8749509" y="5772150"/>
              <a:ext cx="132866" cy="110903"/>
            </a:xfrm>
            <a:custGeom>
              <a:avLst/>
              <a:gdLst/>
              <a:ahLst/>
              <a:cxnLst/>
              <a:rect l="0" t="0" r="0" b="0"/>
              <a:pathLst>
                <a:path w="132866" h="110903">
                  <a:moveTo>
                    <a:pt x="64291" y="0"/>
                  </a:moveTo>
                  <a:lnTo>
                    <a:pt x="64291" y="0"/>
                  </a:lnTo>
                  <a:lnTo>
                    <a:pt x="67661" y="3371"/>
                  </a:lnTo>
                  <a:lnTo>
                    <a:pt x="69758" y="22322"/>
                  </a:lnTo>
                  <a:lnTo>
                    <a:pt x="60328" y="63989"/>
                  </a:lnTo>
                  <a:lnTo>
                    <a:pt x="48221" y="90613"/>
                  </a:lnTo>
                  <a:lnTo>
                    <a:pt x="37393" y="102832"/>
                  </a:lnTo>
                  <a:lnTo>
                    <a:pt x="27406" y="109203"/>
                  </a:lnTo>
                  <a:lnTo>
                    <a:pt x="22767" y="110902"/>
                  </a:lnTo>
                  <a:lnTo>
                    <a:pt x="18264" y="109918"/>
                  </a:lnTo>
                  <a:lnTo>
                    <a:pt x="9497" y="103180"/>
                  </a:lnTo>
                  <a:lnTo>
                    <a:pt x="0" y="87487"/>
                  </a:lnTo>
                  <a:lnTo>
                    <a:pt x="674" y="69927"/>
                  </a:lnTo>
                  <a:lnTo>
                    <a:pt x="8987" y="41885"/>
                  </a:lnTo>
                  <a:lnTo>
                    <a:pt x="12605" y="34274"/>
                  </a:lnTo>
                  <a:lnTo>
                    <a:pt x="24152" y="23935"/>
                  </a:lnTo>
                  <a:lnTo>
                    <a:pt x="31181" y="20189"/>
                  </a:lnTo>
                  <a:lnTo>
                    <a:pt x="37985" y="19104"/>
                  </a:lnTo>
                  <a:lnTo>
                    <a:pt x="51189" y="21661"/>
                  </a:lnTo>
                  <a:lnTo>
                    <a:pt x="95123" y="48216"/>
                  </a:lnTo>
                  <a:lnTo>
                    <a:pt x="113855" y="60999"/>
                  </a:lnTo>
                  <a:lnTo>
                    <a:pt x="116383" y="61833"/>
                  </a:lnTo>
                  <a:lnTo>
                    <a:pt x="118774" y="61682"/>
                  </a:lnTo>
                  <a:lnTo>
                    <a:pt x="123314" y="59635"/>
                  </a:lnTo>
                  <a:lnTo>
                    <a:pt x="129835" y="47773"/>
                  </a:lnTo>
                  <a:lnTo>
                    <a:pt x="132865" y="34223"/>
                  </a:lnTo>
                  <a:lnTo>
                    <a:pt x="130392" y="17901"/>
                  </a:lnTo>
                  <a:lnTo>
                    <a:pt x="125184" y="9603"/>
                  </a:lnTo>
                  <a:lnTo>
                    <a:pt x="121819" y="6402"/>
                  </a:lnTo>
                  <a:lnTo>
                    <a:pt x="112436" y="2845"/>
                  </a:lnTo>
                  <a:lnTo>
                    <a:pt x="106971" y="1897"/>
                  </a:lnTo>
                  <a:lnTo>
                    <a:pt x="85796" y="7304"/>
                  </a:lnTo>
                  <a:lnTo>
                    <a:pt x="4524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SMARTInkShape-7449"/>
          <p:cNvSpPr/>
          <p:nvPr>
            <p:custDataLst>
              <p:tags r:id="rId8"/>
            </p:custDataLst>
          </p:nvPr>
        </p:nvSpPr>
        <p:spPr>
          <a:xfrm>
            <a:off x="9547129" y="5838380"/>
            <a:ext cx="362342" cy="398680"/>
          </a:xfrm>
          <a:custGeom>
            <a:avLst/>
            <a:gdLst/>
            <a:ahLst/>
            <a:cxnLst/>
            <a:rect l="0" t="0" r="0" b="0"/>
            <a:pathLst>
              <a:path w="362342" h="398680">
                <a:moveTo>
                  <a:pt x="15971" y="136970"/>
                </a:moveTo>
                <a:lnTo>
                  <a:pt x="15971" y="136970"/>
                </a:lnTo>
                <a:lnTo>
                  <a:pt x="12600" y="133599"/>
                </a:lnTo>
                <a:lnTo>
                  <a:pt x="10945" y="130063"/>
                </a:lnTo>
                <a:lnTo>
                  <a:pt x="9699" y="124609"/>
                </a:lnTo>
                <a:lnTo>
                  <a:pt x="15711" y="124278"/>
                </a:lnTo>
                <a:lnTo>
                  <a:pt x="15962" y="169460"/>
                </a:lnTo>
                <a:lnTo>
                  <a:pt x="15969" y="210802"/>
                </a:lnTo>
                <a:lnTo>
                  <a:pt x="15969" y="256918"/>
                </a:lnTo>
                <a:lnTo>
                  <a:pt x="14090" y="301861"/>
                </a:lnTo>
                <a:lnTo>
                  <a:pt x="9064" y="344576"/>
                </a:lnTo>
                <a:lnTo>
                  <a:pt x="4414" y="386823"/>
                </a:lnTo>
                <a:lnTo>
                  <a:pt x="3610" y="398679"/>
                </a:lnTo>
                <a:lnTo>
                  <a:pt x="2791" y="398226"/>
                </a:lnTo>
                <a:lnTo>
                  <a:pt x="0" y="392078"/>
                </a:lnTo>
                <a:lnTo>
                  <a:pt x="1204" y="359862"/>
                </a:lnTo>
                <a:lnTo>
                  <a:pt x="6115" y="324697"/>
                </a:lnTo>
                <a:lnTo>
                  <a:pt x="12296" y="283905"/>
                </a:lnTo>
                <a:lnTo>
                  <a:pt x="17395" y="242256"/>
                </a:lnTo>
                <a:lnTo>
                  <a:pt x="23895" y="200226"/>
                </a:lnTo>
                <a:lnTo>
                  <a:pt x="30782" y="158733"/>
                </a:lnTo>
                <a:lnTo>
                  <a:pt x="36194" y="119125"/>
                </a:lnTo>
                <a:lnTo>
                  <a:pt x="42833" y="84119"/>
                </a:lnTo>
                <a:lnTo>
                  <a:pt x="54505" y="40407"/>
                </a:lnTo>
                <a:lnTo>
                  <a:pt x="71520" y="306"/>
                </a:lnTo>
                <a:lnTo>
                  <a:pt x="72758" y="0"/>
                </a:lnTo>
                <a:lnTo>
                  <a:pt x="74291" y="501"/>
                </a:lnTo>
                <a:lnTo>
                  <a:pt x="88560" y="13117"/>
                </a:lnTo>
                <a:lnTo>
                  <a:pt x="118694" y="60556"/>
                </a:lnTo>
                <a:lnTo>
                  <a:pt x="142487" y="101362"/>
                </a:lnTo>
                <a:lnTo>
                  <a:pt x="165911" y="147211"/>
                </a:lnTo>
                <a:lnTo>
                  <a:pt x="182786" y="169878"/>
                </a:lnTo>
                <a:lnTo>
                  <a:pt x="185036" y="170902"/>
                </a:lnTo>
                <a:lnTo>
                  <a:pt x="187242" y="170880"/>
                </a:lnTo>
                <a:lnTo>
                  <a:pt x="189419" y="170160"/>
                </a:lnTo>
                <a:lnTo>
                  <a:pt x="236841" y="124774"/>
                </a:lnTo>
                <a:lnTo>
                  <a:pt x="278535" y="78467"/>
                </a:lnTo>
                <a:lnTo>
                  <a:pt x="320408" y="33712"/>
                </a:lnTo>
                <a:lnTo>
                  <a:pt x="346095" y="10041"/>
                </a:lnTo>
                <a:lnTo>
                  <a:pt x="349519" y="9991"/>
                </a:lnTo>
                <a:lnTo>
                  <a:pt x="350520" y="12100"/>
                </a:lnTo>
                <a:lnTo>
                  <a:pt x="356709" y="56132"/>
                </a:lnTo>
                <a:lnTo>
                  <a:pt x="357911" y="89283"/>
                </a:lnTo>
                <a:lnTo>
                  <a:pt x="360325" y="129416"/>
                </a:lnTo>
                <a:lnTo>
                  <a:pt x="362341" y="173124"/>
                </a:lnTo>
                <a:lnTo>
                  <a:pt x="360883" y="218420"/>
                </a:lnTo>
                <a:lnTo>
                  <a:pt x="359765" y="262541"/>
                </a:lnTo>
                <a:lnTo>
                  <a:pt x="358562" y="302846"/>
                </a:lnTo>
                <a:lnTo>
                  <a:pt x="355330" y="347926"/>
                </a:lnTo>
                <a:lnTo>
                  <a:pt x="358871" y="3973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6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1207"/>
          <p:cNvGrpSpPr/>
          <p:nvPr/>
        </p:nvGrpSpPr>
        <p:grpSpPr>
          <a:xfrm>
            <a:off x="1104900" y="650333"/>
            <a:ext cx="1308101" cy="581568"/>
            <a:chOff x="1104900" y="650333"/>
            <a:chExt cx="1308101" cy="581568"/>
          </a:xfrm>
        </p:grpSpPr>
        <p:sp>
          <p:nvSpPr>
            <p:cNvPr id="2" name="SMARTInkShape-7450"/>
            <p:cNvSpPr/>
            <p:nvPr>
              <p:custDataLst>
                <p:tags r:id="rId50"/>
              </p:custDataLst>
            </p:nvPr>
          </p:nvSpPr>
          <p:spPr>
            <a:xfrm>
              <a:off x="2404829" y="958850"/>
              <a:ext cx="8172" cy="12701"/>
            </a:xfrm>
            <a:custGeom>
              <a:avLst/>
              <a:gdLst/>
              <a:ahLst/>
              <a:cxnLst/>
              <a:rect l="0" t="0" r="0" b="0"/>
              <a:pathLst>
                <a:path w="8172" h="12701">
                  <a:moveTo>
                    <a:pt x="8171" y="12700"/>
                  </a:moveTo>
                  <a:lnTo>
                    <a:pt x="8171" y="12700"/>
                  </a:lnTo>
                  <a:lnTo>
                    <a:pt x="1429" y="9329"/>
                  </a:lnTo>
                  <a:lnTo>
                    <a:pt x="148" y="7630"/>
                  </a:lnTo>
                  <a:lnTo>
                    <a:pt x="0" y="5792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451"/>
            <p:cNvSpPr/>
            <p:nvPr>
              <p:custDataLst>
                <p:tags r:id="rId51"/>
              </p:custDataLst>
            </p:nvPr>
          </p:nvSpPr>
          <p:spPr>
            <a:xfrm>
              <a:off x="2387600" y="809429"/>
              <a:ext cx="19051" cy="9722"/>
            </a:xfrm>
            <a:custGeom>
              <a:avLst/>
              <a:gdLst/>
              <a:ahLst/>
              <a:cxnLst/>
              <a:rect l="0" t="0" r="0" b="0"/>
              <a:pathLst>
                <a:path w="19051" h="9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2117" y="418"/>
                  </a:lnTo>
                  <a:lnTo>
                    <a:pt x="190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452"/>
            <p:cNvSpPr/>
            <p:nvPr>
              <p:custDataLst>
                <p:tags r:id="rId52"/>
              </p:custDataLst>
            </p:nvPr>
          </p:nvSpPr>
          <p:spPr>
            <a:xfrm>
              <a:off x="1586586" y="1060450"/>
              <a:ext cx="623215" cy="120651"/>
            </a:xfrm>
            <a:custGeom>
              <a:avLst/>
              <a:gdLst/>
              <a:ahLst/>
              <a:cxnLst/>
              <a:rect l="0" t="0" r="0" b="0"/>
              <a:pathLst>
                <a:path w="623215" h="120651">
                  <a:moveTo>
                    <a:pt x="26314" y="120650"/>
                  </a:moveTo>
                  <a:lnTo>
                    <a:pt x="26314" y="120650"/>
                  </a:lnTo>
                  <a:lnTo>
                    <a:pt x="2717" y="120650"/>
                  </a:lnTo>
                  <a:lnTo>
                    <a:pt x="0" y="119944"/>
                  </a:lnTo>
                  <a:lnTo>
                    <a:pt x="8268" y="117279"/>
                  </a:lnTo>
                  <a:lnTo>
                    <a:pt x="44870" y="109980"/>
                  </a:lnTo>
                  <a:lnTo>
                    <a:pt x="70434" y="105070"/>
                  </a:lnTo>
                  <a:lnTo>
                    <a:pt x="104411" y="98974"/>
                  </a:lnTo>
                  <a:lnTo>
                    <a:pt x="143995" y="92088"/>
                  </a:lnTo>
                  <a:lnTo>
                    <a:pt x="187318" y="84676"/>
                  </a:lnTo>
                  <a:lnTo>
                    <a:pt x="236661" y="75500"/>
                  </a:lnTo>
                  <a:lnTo>
                    <a:pt x="290018" y="65150"/>
                  </a:lnTo>
                  <a:lnTo>
                    <a:pt x="346050" y="54017"/>
                  </a:lnTo>
                  <a:lnTo>
                    <a:pt x="401749" y="43067"/>
                  </a:lnTo>
                  <a:lnTo>
                    <a:pt x="457226" y="32239"/>
                  </a:lnTo>
                  <a:lnTo>
                    <a:pt x="512555" y="21493"/>
                  </a:lnTo>
                  <a:lnTo>
                    <a:pt x="549442" y="14328"/>
                  </a:lnTo>
                  <a:lnTo>
                    <a:pt x="6232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453"/>
            <p:cNvSpPr/>
            <p:nvPr>
              <p:custDataLst>
                <p:tags r:id="rId53"/>
              </p:custDataLst>
            </p:nvPr>
          </p:nvSpPr>
          <p:spPr>
            <a:xfrm>
              <a:off x="1104900" y="1089409"/>
              <a:ext cx="990601" cy="142492"/>
            </a:xfrm>
            <a:custGeom>
              <a:avLst/>
              <a:gdLst/>
              <a:ahLst/>
              <a:cxnLst/>
              <a:rect l="0" t="0" r="0" b="0"/>
              <a:pathLst>
                <a:path w="990601" h="142492">
                  <a:moveTo>
                    <a:pt x="0" y="142491"/>
                  </a:moveTo>
                  <a:lnTo>
                    <a:pt x="0" y="142491"/>
                  </a:lnTo>
                  <a:lnTo>
                    <a:pt x="12831" y="140374"/>
                  </a:lnTo>
                  <a:lnTo>
                    <a:pt x="45919" y="132378"/>
                  </a:lnTo>
                  <a:lnTo>
                    <a:pt x="75768" y="125166"/>
                  </a:lnTo>
                  <a:lnTo>
                    <a:pt x="113307" y="116124"/>
                  </a:lnTo>
                  <a:lnTo>
                    <a:pt x="155971" y="105863"/>
                  </a:lnTo>
                  <a:lnTo>
                    <a:pt x="214047" y="94083"/>
                  </a:lnTo>
                  <a:lnTo>
                    <a:pt x="282398" y="81291"/>
                  </a:lnTo>
                  <a:lnTo>
                    <a:pt x="357599" y="67825"/>
                  </a:lnTo>
                  <a:lnTo>
                    <a:pt x="435955" y="55319"/>
                  </a:lnTo>
                  <a:lnTo>
                    <a:pt x="516415" y="43454"/>
                  </a:lnTo>
                  <a:lnTo>
                    <a:pt x="598276" y="32016"/>
                  </a:lnTo>
                  <a:lnTo>
                    <a:pt x="675429" y="22980"/>
                  </a:lnTo>
                  <a:lnTo>
                    <a:pt x="749441" y="15545"/>
                  </a:lnTo>
                  <a:lnTo>
                    <a:pt x="821361" y="9177"/>
                  </a:lnTo>
                  <a:lnTo>
                    <a:pt x="874952" y="4931"/>
                  </a:lnTo>
                  <a:lnTo>
                    <a:pt x="916323" y="2101"/>
                  </a:lnTo>
                  <a:lnTo>
                    <a:pt x="949549" y="215"/>
                  </a:lnTo>
                  <a:lnTo>
                    <a:pt x="978940" y="0"/>
                  </a:lnTo>
                  <a:lnTo>
                    <a:pt x="990600" y="2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454"/>
            <p:cNvSpPr/>
            <p:nvPr>
              <p:custDataLst>
                <p:tags r:id="rId54"/>
              </p:custDataLst>
            </p:nvPr>
          </p:nvSpPr>
          <p:spPr>
            <a:xfrm>
              <a:off x="1917700" y="815628"/>
              <a:ext cx="275098" cy="358748"/>
            </a:xfrm>
            <a:custGeom>
              <a:avLst/>
              <a:gdLst/>
              <a:ahLst/>
              <a:cxnLst/>
              <a:rect l="0" t="0" r="0" b="0"/>
              <a:pathLst>
                <a:path w="275098" h="358748">
                  <a:moveTo>
                    <a:pt x="0" y="54322"/>
                  </a:moveTo>
                  <a:lnTo>
                    <a:pt x="0" y="54322"/>
                  </a:lnTo>
                  <a:lnTo>
                    <a:pt x="0" y="57693"/>
                  </a:lnTo>
                  <a:lnTo>
                    <a:pt x="1411" y="58686"/>
                  </a:lnTo>
                  <a:lnTo>
                    <a:pt x="11550" y="60084"/>
                  </a:lnTo>
                  <a:lnTo>
                    <a:pt x="33918" y="59087"/>
                  </a:lnTo>
                  <a:lnTo>
                    <a:pt x="80888" y="44941"/>
                  </a:lnTo>
                  <a:lnTo>
                    <a:pt x="128062" y="16528"/>
                  </a:lnTo>
                  <a:lnTo>
                    <a:pt x="143542" y="0"/>
                  </a:lnTo>
                  <a:lnTo>
                    <a:pt x="143672" y="468"/>
                  </a:lnTo>
                  <a:lnTo>
                    <a:pt x="141191" y="8575"/>
                  </a:lnTo>
                  <a:lnTo>
                    <a:pt x="140536" y="46430"/>
                  </a:lnTo>
                  <a:lnTo>
                    <a:pt x="143129" y="59986"/>
                  </a:lnTo>
                  <a:lnTo>
                    <a:pt x="146925" y="65154"/>
                  </a:lnTo>
                  <a:lnTo>
                    <a:pt x="158668" y="72777"/>
                  </a:lnTo>
                  <a:lnTo>
                    <a:pt x="175177" y="74754"/>
                  </a:lnTo>
                  <a:lnTo>
                    <a:pt x="192156" y="72575"/>
                  </a:lnTo>
                  <a:lnTo>
                    <a:pt x="234664" y="50284"/>
                  </a:lnTo>
                  <a:lnTo>
                    <a:pt x="237581" y="50925"/>
                  </a:lnTo>
                  <a:lnTo>
                    <a:pt x="242705" y="55399"/>
                  </a:lnTo>
                  <a:lnTo>
                    <a:pt x="256812" y="92164"/>
                  </a:lnTo>
                  <a:lnTo>
                    <a:pt x="264892" y="123352"/>
                  </a:lnTo>
                  <a:lnTo>
                    <a:pt x="271306" y="162143"/>
                  </a:lnTo>
                  <a:lnTo>
                    <a:pt x="275097" y="204548"/>
                  </a:lnTo>
                  <a:lnTo>
                    <a:pt x="274430" y="246913"/>
                  </a:lnTo>
                  <a:lnTo>
                    <a:pt x="262374" y="285498"/>
                  </a:lnTo>
                  <a:lnTo>
                    <a:pt x="242200" y="318639"/>
                  </a:lnTo>
                  <a:lnTo>
                    <a:pt x="216770" y="342776"/>
                  </a:lnTo>
                  <a:lnTo>
                    <a:pt x="190887" y="355385"/>
                  </a:lnTo>
                  <a:lnTo>
                    <a:pt x="178058" y="358747"/>
                  </a:lnTo>
                  <a:lnTo>
                    <a:pt x="166683" y="357461"/>
                  </a:lnTo>
                  <a:lnTo>
                    <a:pt x="146518" y="346624"/>
                  </a:lnTo>
                  <a:lnTo>
                    <a:pt x="141423" y="336679"/>
                  </a:lnTo>
                  <a:lnTo>
                    <a:pt x="139525" y="310577"/>
                  </a:lnTo>
                  <a:lnTo>
                    <a:pt x="152793" y="283924"/>
                  </a:lnTo>
                  <a:lnTo>
                    <a:pt x="184150" y="244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455"/>
            <p:cNvSpPr/>
            <p:nvPr>
              <p:custDataLst>
                <p:tags r:id="rId55"/>
              </p:custDataLst>
            </p:nvPr>
          </p:nvSpPr>
          <p:spPr>
            <a:xfrm>
              <a:off x="1953625" y="664929"/>
              <a:ext cx="84726" cy="307030"/>
            </a:xfrm>
            <a:custGeom>
              <a:avLst/>
              <a:gdLst/>
              <a:ahLst/>
              <a:cxnLst/>
              <a:rect l="0" t="0" r="0" b="0"/>
              <a:pathLst>
                <a:path w="84726" h="307030">
                  <a:moveTo>
                    <a:pt x="33925" y="8171"/>
                  </a:moveTo>
                  <a:lnTo>
                    <a:pt x="33925" y="8171"/>
                  </a:lnTo>
                  <a:lnTo>
                    <a:pt x="33925" y="0"/>
                  </a:lnTo>
                  <a:lnTo>
                    <a:pt x="33925" y="607"/>
                  </a:lnTo>
                  <a:lnTo>
                    <a:pt x="24491" y="34115"/>
                  </a:lnTo>
                  <a:lnTo>
                    <a:pt x="19619" y="64857"/>
                  </a:lnTo>
                  <a:lnTo>
                    <a:pt x="13221" y="105332"/>
                  </a:lnTo>
                  <a:lnTo>
                    <a:pt x="6378" y="150837"/>
                  </a:lnTo>
                  <a:lnTo>
                    <a:pt x="986" y="196932"/>
                  </a:lnTo>
                  <a:lnTo>
                    <a:pt x="0" y="237644"/>
                  </a:lnTo>
                  <a:lnTo>
                    <a:pt x="5294" y="282891"/>
                  </a:lnTo>
                  <a:lnTo>
                    <a:pt x="8487" y="292918"/>
                  </a:lnTo>
                  <a:lnTo>
                    <a:pt x="13439" y="299602"/>
                  </a:lnTo>
                  <a:lnTo>
                    <a:pt x="26466" y="307029"/>
                  </a:lnTo>
                  <a:lnTo>
                    <a:pt x="34597" y="306188"/>
                  </a:lnTo>
                  <a:lnTo>
                    <a:pt x="53038" y="297726"/>
                  </a:lnTo>
                  <a:lnTo>
                    <a:pt x="67349" y="282677"/>
                  </a:lnTo>
                  <a:lnTo>
                    <a:pt x="84725" y="25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456"/>
            <p:cNvSpPr/>
            <p:nvPr>
              <p:custDataLst>
                <p:tags r:id="rId56"/>
              </p:custDataLst>
            </p:nvPr>
          </p:nvSpPr>
          <p:spPr>
            <a:xfrm>
              <a:off x="1797933" y="787400"/>
              <a:ext cx="119768" cy="196669"/>
            </a:xfrm>
            <a:custGeom>
              <a:avLst/>
              <a:gdLst/>
              <a:ahLst/>
              <a:cxnLst/>
              <a:rect l="0" t="0" r="0" b="0"/>
              <a:pathLst>
                <a:path w="119768" h="196669">
                  <a:moveTo>
                    <a:pt x="5467" y="88900"/>
                  </a:moveTo>
                  <a:lnTo>
                    <a:pt x="5467" y="88900"/>
                  </a:lnTo>
                  <a:lnTo>
                    <a:pt x="0" y="77965"/>
                  </a:lnTo>
                  <a:lnTo>
                    <a:pt x="411" y="77377"/>
                  </a:lnTo>
                  <a:lnTo>
                    <a:pt x="2750" y="76723"/>
                  </a:lnTo>
                  <a:lnTo>
                    <a:pt x="14775" y="79726"/>
                  </a:lnTo>
                  <a:lnTo>
                    <a:pt x="35114" y="95197"/>
                  </a:lnTo>
                  <a:lnTo>
                    <a:pt x="52273" y="121026"/>
                  </a:lnTo>
                  <a:lnTo>
                    <a:pt x="62923" y="154393"/>
                  </a:lnTo>
                  <a:lnTo>
                    <a:pt x="62518" y="173041"/>
                  </a:lnTo>
                  <a:lnTo>
                    <a:pt x="57634" y="186974"/>
                  </a:lnTo>
                  <a:lnTo>
                    <a:pt x="50760" y="195518"/>
                  </a:lnTo>
                  <a:lnTo>
                    <a:pt x="46951" y="196668"/>
                  </a:lnTo>
                  <a:lnTo>
                    <a:pt x="43001" y="196023"/>
                  </a:lnTo>
                  <a:lnTo>
                    <a:pt x="38956" y="194182"/>
                  </a:lnTo>
                  <a:lnTo>
                    <a:pt x="36260" y="188721"/>
                  </a:lnTo>
                  <a:lnTo>
                    <a:pt x="33264" y="171365"/>
                  </a:lnTo>
                  <a:lnTo>
                    <a:pt x="38319" y="131051"/>
                  </a:lnTo>
                  <a:lnTo>
                    <a:pt x="48760" y="97756"/>
                  </a:lnTo>
                  <a:lnTo>
                    <a:pt x="72387" y="50837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457"/>
            <p:cNvSpPr/>
            <p:nvPr>
              <p:custDataLst>
                <p:tags r:id="rId57"/>
              </p:custDataLst>
            </p:nvPr>
          </p:nvSpPr>
          <p:spPr>
            <a:xfrm>
              <a:off x="1674322" y="839271"/>
              <a:ext cx="84629" cy="164030"/>
            </a:xfrm>
            <a:custGeom>
              <a:avLst/>
              <a:gdLst/>
              <a:ahLst/>
              <a:cxnLst/>
              <a:rect l="0" t="0" r="0" b="0"/>
              <a:pathLst>
                <a:path w="84629" h="164030">
                  <a:moveTo>
                    <a:pt x="21128" y="75129"/>
                  </a:moveTo>
                  <a:lnTo>
                    <a:pt x="21128" y="75129"/>
                  </a:lnTo>
                  <a:lnTo>
                    <a:pt x="24499" y="75129"/>
                  </a:lnTo>
                  <a:lnTo>
                    <a:pt x="36708" y="68387"/>
                  </a:lnTo>
                  <a:lnTo>
                    <a:pt x="57102" y="50710"/>
                  </a:lnTo>
                  <a:lnTo>
                    <a:pt x="70906" y="27599"/>
                  </a:lnTo>
                  <a:lnTo>
                    <a:pt x="73120" y="13082"/>
                  </a:lnTo>
                  <a:lnTo>
                    <a:pt x="72723" y="6248"/>
                  </a:lnTo>
                  <a:lnTo>
                    <a:pt x="69636" y="2397"/>
                  </a:lnTo>
                  <a:lnTo>
                    <a:pt x="64755" y="535"/>
                  </a:lnTo>
                  <a:lnTo>
                    <a:pt x="58679" y="0"/>
                  </a:lnTo>
                  <a:lnTo>
                    <a:pt x="42521" y="6931"/>
                  </a:lnTo>
                  <a:lnTo>
                    <a:pt x="33273" y="12730"/>
                  </a:lnTo>
                  <a:lnTo>
                    <a:pt x="10145" y="44489"/>
                  </a:lnTo>
                  <a:lnTo>
                    <a:pt x="0" y="85179"/>
                  </a:lnTo>
                  <a:lnTo>
                    <a:pt x="3271" y="112051"/>
                  </a:lnTo>
                  <a:lnTo>
                    <a:pt x="7107" y="125144"/>
                  </a:lnTo>
                  <a:lnTo>
                    <a:pt x="20776" y="145336"/>
                  </a:lnTo>
                  <a:lnTo>
                    <a:pt x="29360" y="153683"/>
                  </a:lnTo>
                  <a:lnTo>
                    <a:pt x="39316" y="158543"/>
                  </a:lnTo>
                  <a:lnTo>
                    <a:pt x="84628" y="164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458"/>
            <p:cNvSpPr/>
            <p:nvPr>
              <p:custDataLst>
                <p:tags r:id="rId58"/>
              </p:custDataLst>
            </p:nvPr>
          </p:nvSpPr>
          <p:spPr>
            <a:xfrm>
              <a:off x="1541673" y="863444"/>
              <a:ext cx="101145" cy="358931"/>
            </a:xfrm>
            <a:custGeom>
              <a:avLst/>
              <a:gdLst/>
              <a:ahLst/>
              <a:cxnLst/>
              <a:rect l="0" t="0" r="0" b="0"/>
              <a:pathLst>
                <a:path w="101145" h="358931">
                  <a:moveTo>
                    <a:pt x="20427" y="70006"/>
                  </a:moveTo>
                  <a:lnTo>
                    <a:pt x="20427" y="70006"/>
                  </a:lnTo>
                  <a:lnTo>
                    <a:pt x="22309" y="109238"/>
                  </a:lnTo>
                  <a:lnTo>
                    <a:pt x="25453" y="152186"/>
                  </a:lnTo>
                  <a:lnTo>
                    <a:pt x="26189" y="189080"/>
                  </a:lnTo>
                  <a:lnTo>
                    <a:pt x="26515" y="233700"/>
                  </a:lnTo>
                  <a:lnTo>
                    <a:pt x="28542" y="276109"/>
                  </a:lnTo>
                  <a:lnTo>
                    <a:pt x="31089" y="312596"/>
                  </a:lnTo>
                  <a:lnTo>
                    <a:pt x="32859" y="358400"/>
                  </a:lnTo>
                  <a:lnTo>
                    <a:pt x="32243" y="358930"/>
                  </a:lnTo>
                  <a:lnTo>
                    <a:pt x="20894" y="311994"/>
                  </a:lnTo>
                  <a:lnTo>
                    <a:pt x="13344" y="265751"/>
                  </a:lnTo>
                  <a:lnTo>
                    <a:pt x="9355" y="238602"/>
                  </a:lnTo>
                  <a:lnTo>
                    <a:pt x="5990" y="207804"/>
                  </a:lnTo>
                  <a:lnTo>
                    <a:pt x="3041" y="174571"/>
                  </a:lnTo>
                  <a:lnTo>
                    <a:pt x="370" y="139716"/>
                  </a:lnTo>
                  <a:lnTo>
                    <a:pt x="0" y="109424"/>
                  </a:lnTo>
                  <a:lnTo>
                    <a:pt x="1164" y="82173"/>
                  </a:lnTo>
                  <a:lnTo>
                    <a:pt x="6221" y="38725"/>
                  </a:lnTo>
                  <a:lnTo>
                    <a:pt x="13173" y="14711"/>
                  </a:lnTo>
                  <a:lnTo>
                    <a:pt x="18413" y="7742"/>
                  </a:lnTo>
                  <a:lnTo>
                    <a:pt x="31762" y="0"/>
                  </a:lnTo>
                  <a:lnTo>
                    <a:pt x="39978" y="52"/>
                  </a:lnTo>
                  <a:lnTo>
                    <a:pt x="58514" y="5754"/>
                  </a:lnTo>
                  <a:lnTo>
                    <a:pt x="85413" y="27607"/>
                  </a:lnTo>
                  <a:lnTo>
                    <a:pt x="97052" y="50221"/>
                  </a:lnTo>
                  <a:lnTo>
                    <a:pt x="101144" y="63166"/>
                  </a:lnTo>
                  <a:lnTo>
                    <a:pt x="98164" y="90720"/>
                  </a:lnTo>
                  <a:lnTo>
                    <a:pt x="86021" y="118018"/>
                  </a:lnTo>
                  <a:lnTo>
                    <a:pt x="56796" y="150397"/>
                  </a:lnTo>
                  <a:lnTo>
                    <a:pt x="38472" y="161709"/>
                  </a:lnTo>
                  <a:lnTo>
                    <a:pt x="24684" y="165326"/>
                  </a:lnTo>
                  <a:lnTo>
                    <a:pt x="7727" y="165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459"/>
            <p:cNvSpPr/>
            <p:nvPr>
              <p:custDataLst>
                <p:tags r:id="rId59"/>
              </p:custDataLst>
            </p:nvPr>
          </p:nvSpPr>
          <p:spPr>
            <a:xfrm>
              <a:off x="1400996" y="904679"/>
              <a:ext cx="98670" cy="150692"/>
            </a:xfrm>
            <a:custGeom>
              <a:avLst/>
              <a:gdLst/>
              <a:ahLst/>
              <a:cxnLst/>
              <a:rect l="0" t="0" r="0" b="0"/>
              <a:pathLst>
                <a:path w="98670" h="150692">
                  <a:moveTo>
                    <a:pt x="78554" y="3371"/>
                  </a:moveTo>
                  <a:lnTo>
                    <a:pt x="78554" y="3371"/>
                  </a:lnTo>
                  <a:lnTo>
                    <a:pt x="68441" y="0"/>
                  </a:lnTo>
                  <a:lnTo>
                    <a:pt x="57832" y="227"/>
                  </a:lnTo>
                  <a:lnTo>
                    <a:pt x="45355" y="4090"/>
                  </a:lnTo>
                  <a:lnTo>
                    <a:pt x="30403" y="12863"/>
                  </a:lnTo>
                  <a:lnTo>
                    <a:pt x="9489" y="36444"/>
                  </a:lnTo>
                  <a:lnTo>
                    <a:pt x="1997" y="57581"/>
                  </a:lnTo>
                  <a:lnTo>
                    <a:pt x="0" y="69144"/>
                  </a:lnTo>
                  <a:lnTo>
                    <a:pt x="7301" y="109016"/>
                  </a:lnTo>
                  <a:lnTo>
                    <a:pt x="21015" y="130052"/>
                  </a:lnTo>
                  <a:lnTo>
                    <a:pt x="29612" y="138625"/>
                  </a:lnTo>
                  <a:lnTo>
                    <a:pt x="48570" y="148151"/>
                  </a:lnTo>
                  <a:lnTo>
                    <a:pt x="58565" y="150691"/>
                  </a:lnTo>
                  <a:lnTo>
                    <a:pt x="68050" y="149562"/>
                  </a:lnTo>
                  <a:lnTo>
                    <a:pt x="86115" y="140782"/>
                  </a:lnTo>
                  <a:lnTo>
                    <a:pt x="92062" y="133078"/>
                  </a:lnTo>
                  <a:lnTo>
                    <a:pt x="98669" y="113230"/>
                  </a:lnTo>
                  <a:lnTo>
                    <a:pt x="95960" y="92178"/>
                  </a:lnTo>
                  <a:lnTo>
                    <a:pt x="76975" y="53290"/>
                  </a:lnTo>
                  <a:lnTo>
                    <a:pt x="65152" y="41315"/>
                  </a:lnTo>
                  <a:lnTo>
                    <a:pt x="54253" y="35052"/>
                  </a:lnTo>
                  <a:lnTo>
                    <a:pt x="50359" y="34369"/>
                  </a:lnTo>
                  <a:lnTo>
                    <a:pt x="47057" y="34620"/>
                  </a:lnTo>
                  <a:lnTo>
                    <a:pt x="46973" y="36198"/>
                  </a:lnTo>
                  <a:lnTo>
                    <a:pt x="59504" y="47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460"/>
            <p:cNvSpPr/>
            <p:nvPr>
              <p:custDataLst>
                <p:tags r:id="rId60"/>
              </p:custDataLst>
            </p:nvPr>
          </p:nvSpPr>
          <p:spPr>
            <a:xfrm>
              <a:off x="1263650" y="908050"/>
              <a:ext cx="139701" cy="145228"/>
            </a:xfrm>
            <a:custGeom>
              <a:avLst/>
              <a:gdLst/>
              <a:ahLst/>
              <a:cxnLst/>
              <a:rect l="0" t="0" r="0" b="0"/>
              <a:pathLst>
                <a:path w="139701" h="145228">
                  <a:moveTo>
                    <a:pt x="0" y="12700"/>
                  </a:moveTo>
                  <a:lnTo>
                    <a:pt x="0" y="12700"/>
                  </a:lnTo>
                  <a:lnTo>
                    <a:pt x="6481" y="13405"/>
                  </a:lnTo>
                  <a:lnTo>
                    <a:pt x="15580" y="16071"/>
                  </a:lnTo>
                  <a:lnTo>
                    <a:pt x="39345" y="31651"/>
                  </a:lnTo>
                  <a:lnTo>
                    <a:pt x="65359" y="60884"/>
                  </a:lnTo>
                  <a:lnTo>
                    <a:pt x="80827" y="96356"/>
                  </a:lnTo>
                  <a:lnTo>
                    <a:pt x="83137" y="126936"/>
                  </a:lnTo>
                  <a:lnTo>
                    <a:pt x="79048" y="139436"/>
                  </a:lnTo>
                  <a:lnTo>
                    <a:pt x="75982" y="143757"/>
                  </a:lnTo>
                  <a:lnTo>
                    <a:pt x="71821" y="145227"/>
                  </a:lnTo>
                  <a:lnTo>
                    <a:pt x="61554" y="143097"/>
                  </a:lnTo>
                  <a:lnTo>
                    <a:pt x="49935" y="126158"/>
                  </a:lnTo>
                  <a:lnTo>
                    <a:pt x="40538" y="101226"/>
                  </a:lnTo>
                  <a:lnTo>
                    <a:pt x="39920" y="64095"/>
                  </a:lnTo>
                  <a:lnTo>
                    <a:pt x="45024" y="41422"/>
                  </a:lnTo>
                  <a:lnTo>
                    <a:pt x="57640" y="23349"/>
                  </a:lnTo>
                  <a:lnTo>
                    <a:pt x="74301" y="10377"/>
                  </a:lnTo>
                  <a:lnTo>
                    <a:pt x="91114" y="461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461"/>
            <p:cNvSpPr/>
            <p:nvPr>
              <p:custDataLst>
                <p:tags r:id="rId61"/>
              </p:custDataLst>
            </p:nvPr>
          </p:nvSpPr>
          <p:spPr>
            <a:xfrm>
              <a:off x="1130300" y="650333"/>
              <a:ext cx="152447" cy="454262"/>
            </a:xfrm>
            <a:custGeom>
              <a:avLst/>
              <a:gdLst/>
              <a:ahLst/>
              <a:cxnLst/>
              <a:rect l="0" t="0" r="0" b="0"/>
              <a:pathLst>
                <a:path w="152447" h="454262">
                  <a:moveTo>
                    <a:pt x="0" y="98967"/>
                  </a:moveTo>
                  <a:lnTo>
                    <a:pt x="0" y="98967"/>
                  </a:lnTo>
                  <a:lnTo>
                    <a:pt x="0" y="93500"/>
                  </a:lnTo>
                  <a:lnTo>
                    <a:pt x="6907" y="124745"/>
                  </a:lnTo>
                  <a:lnTo>
                    <a:pt x="10126" y="157696"/>
                  </a:lnTo>
                  <a:lnTo>
                    <a:pt x="11556" y="200563"/>
                  </a:lnTo>
                  <a:lnTo>
                    <a:pt x="11937" y="225964"/>
                  </a:lnTo>
                  <a:lnTo>
                    <a:pt x="12192" y="253482"/>
                  </a:lnTo>
                  <a:lnTo>
                    <a:pt x="12361" y="282410"/>
                  </a:lnTo>
                  <a:lnTo>
                    <a:pt x="13180" y="310868"/>
                  </a:lnTo>
                  <a:lnTo>
                    <a:pt x="14431" y="339012"/>
                  </a:lnTo>
                  <a:lnTo>
                    <a:pt x="15970" y="366947"/>
                  </a:lnTo>
                  <a:lnTo>
                    <a:pt x="21444" y="407393"/>
                  </a:lnTo>
                  <a:lnTo>
                    <a:pt x="30393" y="454261"/>
                  </a:lnTo>
                  <a:lnTo>
                    <a:pt x="30845" y="452952"/>
                  </a:lnTo>
                  <a:lnTo>
                    <a:pt x="29937" y="439738"/>
                  </a:lnTo>
                  <a:lnTo>
                    <a:pt x="24829" y="410347"/>
                  </a:lnTo>
                  <a:lnTo>
                    <a:pt x="19737" y="364358"/>
                  </a:lnTo>
                  <a:lnTo>
                    <a:pt x="17391" y="337278"/>
                  </a:lnTo>
                  <a:lnTo>
                    <a:pt x="15828" y="304407"/>
                  </a:lnTo>
                  <a:lnTo>
                    <a:pt x="14785" y="267677"/>
                  </a:lnTo>
                  <a:lnTo>
                    <a:pt x="14090" y="228374"/>
                  </a:lnTo>
                  <a:lnTo>
                    <a:pt x="14332" y="192294"/>
                  </a:lnTo>
                  <a:lnTo>
                    <a:pt x="15199" y="158363"/>
                  </a:lnTo>
                  <a:lnTo>
                    <a:pt x="16483" y="125864"/>
                  </a:lnTo>
                  <a:lnTo>
                    <a:pt x="19791" y="78466"/>
                  </a:lnTo>
                  <a:lnTo>
                    <a:pt x="25619" y="33626"/>
                  </a:lnTo>
                  <a:lnTo>
                    <a:pt x="27663" y="23656"/>
                  </a:lnTo>
                  <a:lnTo>
                    <a:pt x="31847" y="16304"/>
                  </a:lnTo>
                  <a:lnTo>
                    <a:pt x="44023" y="6254"/>
                  </a:lnTo>
                  <a:lnTo>
                    <a:pt x="73486" y="0"/>
                  </a:lnTo>
                  <a:lnTo>
                    <a:pt x="98748" y="6063"/>
                  </a:lnTo>
                  <a:lnTo>
                    <a:pt x="112398" y="11631"/>
                  </a:lnTo>
                  <a:lnTo>
                    <a:pt x="135092" y="32870"/>
                  </a:lnTo>
                  <a:lnTo>
                    <a:pt x="145095" y="46435"/>
                  </a:lnTo>
                  <a:lnTo>
                    <a:pt x="152446" y="76560"/>
                  </a:lnTo>
                  <a:lnTo>
                    <a:pt x="152430" y="92496"/>
                  </a:lnTo>
                  <a:lnTo>
                    <a:pt x="137362" y="125254"/>
                  </a:lnTo>
                  <a:lnTo>
                    <a:pt x="110439" y="157922"/>
                  </a:lnTo>
                  <a:lnTo>
                    <a:pt x="74954" y="188904"/>
                  </a:lnTo>
                  <a:lnTo>
                    <a:pt x="28794" y="224001"/>
                  </a:lnTo>
                  <a:lnTo>
                    <a:pt x="0" y="24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208"/>
          <p:cNvGrpSpPr/>
          <p:nvPr/>
        </p:nvGrpSpPr>
        <p:grpSpPr>
          <a:xfrm>
            <a:off x="3431691" y="750961"/>
            <a:ext cx="422760" cy="433069"/>
            <a:chOff x="3431691" y="750961"/>
            <a:chExt cx="422760" cy="433069"/>
          </a:xfrm>
        </p:grpSpPr>
        <p:sp>
          <p:nvSpPr>
            <p:cNvPr id="15" name="SMARTInkShape-7462"/>
            <p:cNvSpPr/>
            <p:nvPr>
              <p:custDataLst>
                <p:tags r:id="rId48"/>
              </p:custDataLst>
            </p:nvPr>
          </p:nvSpPr>
          <p:spPr>
            <a:xfrm>
              <a:off x="3525460" y="891138"/>
              <a:ext cx="322641" cy="292892"/>
            </a:xfrm>
            <a:custGeom>
              <a:avLst/>
              <a:gdLst/>
              <a:ahLst/>
              <a:cxnLst/>
              <a:rect l="0" t="0" r="0" b="0"/>
              <a:pathLst>
                <a:path w="322641" h="292892">
                  <a:moveTo>
                    <a:pt x="125790" y="29612"/>
                  </a:moveTo>
                  <a:lnTo>
                    <a:pt x="125790" y="29612"/>
                  </a:lnTo>
                  <a:lnTo>
                    <a:pt x="116952" y="20774"/>
                  </a:lnTo>
                  <a:lnTo>
                    <a:pt x="109162" y="18628"/>
                  </a:lnTo>
                  <a:lnTo>
                    <a:pt x="104121" y="18056"/>
                  </a:lnTo>
                  <a:lnTo>
                    <a:pt x="89114" y="24946"/>
                  </a:lnTo>
                  <a:lnTo>
                    <a:pt x="47362" y="59108"/>
                  </a:lnTo>
                  <a:lnTo>
                    <a:pt x="26963" y="89758"/>
                  </a:lnTo>
                  <a:lnTo>
                    <a:pt x="10606" y="126899"/>
                  </a:lnTo>
                  <a:lnTo>
                    <a:pt x="984" y="166925"/>
                  </a:lnTo>
                  <a:lnTo>
                    <a:pt x="0" y="204470"/>
                  </a:lnTo>
                  <a:lnTo>
                    <a:pt x="5678" y="237854"/>
                  </a:lnTo>
                  <a:lnTo>
                    <a:pt x="17609" y="264451"/>
                  </a:lnTo>
                  <a:lnTo>
                    <a:pt x="36082" y="282387"/>
                  </a:lnTo>
                  <a:lnTo>
                    <a:pt x="46934" y="289145"/>
                  </a:lnTo>
                  <a:lnTo>
                    <a:pt x="70282" y="292891"/>
                  </a:lnTo>
                  <a:lnTo>
                    <a:pt x="82435" y="291915"/>
                  </a:lnTo>
                  <a:lnTo>
                    <a:pt x="107226" y="281423"/>
                  </a:lnTo>
                  <a:lnTo>
                    <a:pt x="146866" y="250037"/>
                  </a:lnTo>
                  <a:lnTo>
                    <a:pt x="172551" y="220712"/>
                  </a:lnTo>
                  <a:lnTo>
                    <a:pt x="191022" y="188864"/>
                  </a:lnTo>
                  <a:lnTo>
                    <a:pt x="202525" y="154013"/>
                  </a:lnTo>
                  <a:lnTo>
                    <a:pt x="207872" y="118062"/>
                  </a:lnTo>
                  <a:lnTo>
                    <a:pt x="205545" y="83269"/>
                  </a:lnTo>
                  <a:lnTo>
                    <a:pt x="194163" y="52754"/>
                  </a:lnTo>
                  <a:lnTo>
                    <a:pt x="186189" y="38690"/>
                  </a:lnTo>
                  <a:lnTo>
                    <a:pt x="160395" y="17419"/>
                  </a:lnTo>
                  <a:lnTo>
                    <a:pt x="127764" y="3732"/>
                  </a:lnTo>
                  <a:lnTo>
                    <a:pt x="92095" y="0"/>
                  </a:lnTo>
                  <a:lnTo>
                    <a:pt x="60720" y="6338"/>
                  </a:lnTo>
                  <a:lnTo>
                    <a:pt x="46427" y="11979"/>
                  </a:lnTo>
                  <a:lnTo>
                    <a:pt x="24901" y="29536"/>
                  </a:lnTo>
                  <a:lnTo>
                    <a:pt x="16197" y="40145"/>
                  </a:lnTo>
                  <a:lnTo>
                    <a:pt x="12511" y="50745"/>
                  </a:lnTo>
                  <a:lnTo>
                    <a:pt x="14061" y="71930"/>
                  </a:lnTo>
                  <a:lnTo>
                    <a:pt x="19554" y="81108"/>
                  </a:lnTo>
                  <a:lnTo>
                    <a:pt x="36946" y="96949"/>
                  </a:lnTo>
                  <a:lnTo>
                    <a:pt x="70076" y="105401"/>
                  </a:lnTo>
                  <a:lnTo>
                    <a:pt x="112317" y="108451"/>
                  </a:lnTo>
                  <a:lnTo>
                    <a:pt x="156961" y="107455"/>
                  </a:lnTo>
                  <a:lnTo>
                    <a:pt x="204555" y="102780"/>
                  </a:lnTo>
                  <a:lnTo>
                    <a:pt x="250402" y="96703"/>
                  </a:lnTo>
                  <a:lnTo>
                    <a:pt x="287241" y="91651"/>
                  </a:lnTo>
                  <a:lnTo>
                    <a:pt x="322640" y="86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463"/>
            <p:cNvSpPr/>
            <p:nvPr>
              <p:custDataLst>
                <p:tags r:id="rId49"/>
              </p:custDataLst>
            </p:nvPr>
          </p:nvSpPr>
          <p:spPr>
            <a:xfrm>
              <a:off x="3431691" y="750961"/>
              <a:ext cx="422760" cy="23479"/>
            </a:xfrm>
            <a:custGeom>
              <a:avLst/>
              <a:gdLst/>
              <a:ahLst/>
              <a:cxnLst/>
              <a:rect l="0" t="0" r="0" b="0"/>
              <a:pathLst>
                <a:path w="422760" h="23479">
                  <a:moveTo>
                    <a:pt x="3659" y="17389"/>
                  </a:moveTo>
                  <a:lnTo>
                    <a:pt x="3659" y="17389"/>
                  </a:lnTo>
                  <a:lnTo>
                    <a:pt x="288" y="20760"/>
                  </a:lnTo>
                  <a:lnTo>
                    <a:pt x="0" y="21753"/>
                  </a:lnTo>
                  <a:lnTo>
                    <a:pt x="515" y="22415"/>
                  </a:lnTo>
                  <a:lnTo>
                    <a:pt x="1563" y="22856"/>
                  </a:lnTo>
                  <a:lnTo>
                    <a:pt x="36748" y="23478"/>
                  </a:lnTo>
                  <a:lnTo>
                    <a:pt x="59585" y="21448"/>
                  </a:lnTo>
                  <a:lnTo>
                    <a:pt x="87509" y="17978"/>
                  </a:lnTo>
                  <a:lnTo>
                    <a:pt x="118826" y="13549"/>
                  </a:lnTo>
                  <a:lnTo>
                    <a:pt x="152403" y="9890"/>
                  </a:lnTo>
                  <a:lnTo>
                    <a:pt x="187488" y="6745"/>
                  </a:lnTo>
                  <a:lnTo>
                    <a:pt x="223579" y="3943"/>
                  </a:lnTo>
                  <a:lnTo>
                    <a:pt x="256811" y="2075"/>
                  </a:lnTo>
                  <a:lnTo>
                    <a:pt x="288138" y="830"/>
                  </a:lnTo>
                  <a:lnTo>
                    <a:pt x="318195" y="0"/>
                  </a:lnTo>
                  <a:lnTo>
                    <a:pt x="364762" y="958"/>
                  </a:lnTo>
                  <a:lnTo>
                    <a:pt x="407456" y="5465"/>
                  </a:lnTo>
                  <a:lnTo>
                    <a:pt x="418780" y="9267"/>
                  </a:lnTo>
                  <a:lnTo>
                    <a:pt x="420812" y="11269"/>
                  </a:lnTo>
                  <a:lnTo>
                    <a:pt x="422759" y="1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209"/>
          <p:cNvGrpSpPr/>
          <p:nvPr/>
        </p:nvGrpSpPr>
        <p:grpSpPr>
          <a:xfrm>
            <a:off x="4257954" y="1020079"/>
            <a:ext cx="288647" cy="268972"/>
            <a:chOff x="4257954" y="1020079"/>
            <a:chExt cx="288647" cy="268972"/>
          </a:xfrm>
        </p:grpSpPr>
        <p:sp>
          <p:nvSpPr>
            <p:cNvPr id="18" name="SMARTInkShape-7464"/>
            <p:cNvSpPr/>
            <p:nvPr>
              <p:custDataLst>
                <p:tags r:id="rId46"/>
              </p:custDataLst>
            </p:nvPr>
          </p:nvSpPr>
          <p:spPr>
            <a:xfrm>
              <a:off x="4257954" y="1020079"/>
              <a:ext cx="256897" cy="90668"/>
            </a:xfrm>
            <a:custGeom>
              <a:avLst/>
              <a:gdLst/>
              <a:ahLst/>
              <a:cxnLst/>
              <a:rect l="0" t="0" r="0" b="0"/>
              <a:pathLst>
                <a:path w="256897" h="90668">
                  <a:moveTo>
                    <a:pt x="15596" y="84821"/>
                  </a:moveTo>
                  <a:lnTo>
                    <a:pt x="15596" y="84821"/>
                  </a:lnTo>
                  <a:lnTo>
                    <a:pt x="12225" y="88192"/>
                  </a:lnTo>
                  <a:lnTo>
                    <a:pt x="8689" y="89847"/>
                  </a:lnTo>
                  <a:lnTo>
                    <a:pt x="6758" y="90288"/>
                  </a:lnTo>
                  <a:lnTo>
                    <a:pt x="4765" y="89877"/>
                  </a:lnTo>
                  <a:lnTo>
                    <a:pt x="669" y="87538"/>
                  </a:lnTo>
                  <a:lnTo>
                    <a:pt x="0" y="84516"/>
                  </a:lnTo>
                  <a:lnTo>
                    <a:pt x="1138" y="75513"/>
                  </a:lnTo>
                  <a:lnTo>
                    <a:pt x="9117" y="55174"/>
                  </a:lnTo>
                  <a:lnTo>
                    <a:pt x="34594" y="23722"/>
                  </a:lnTo>
                  <a:lnTo>
                    <a:pt x="50380" y="9688"/>
                  </a:lnTo>
                  <a:lnTo>
                    <a:pt x="66804" y="2040"/>
                  </a:lnTo>
                  <a:lnTo>
                    <a:pt x="75135" y="0"/>
                  </a:lnTo>
                  <a:lnTo>
                    <a:pt x="91917" y="1497"/>
                  </a:lnTo>
                  <a:lnTo>
                    <a:pt x="108783" y="8277"/>
                  </a:lnTo>
                  <a:lnTo>
                    <a:pt x="133439" y="28667"/>
                  </a:lnTo>
                  <a:lnTo>
                    <a:pt x="167626" y="73672"/>
                  </a:lnTo>
                  <a:lnTo>
                    <a:pt x="183565" y="89357"/>
                  </a:lnTo>
                  <a:lnTo>
                    <a:pt x="189664" y="90667"/>
                  </a:lnTo>
                  <a:lnTo>
                    <a:pt x="203967" y="88360"/>
                  </a:lnTo>
                  <a:lnTo>
                    <a:pt x="210321" y="83653"/>
                  </a:lnTo>
                  <a:lnTo>
                    <a:pt x="239590" y="36648"/>
                  </a:lnTo>
                  <a:lnTo>
                    <a:pt x="256896" y="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465"/>
            <p:cNvSpPr/>
            <p:nvPr>
              <p:custDataLst>
                <p:tags r:id="rId47"/>
              </p:custDataLst>
            </p:nvPr>
          </p:nvSpPr>
          <p:spPr>
            <a:xfrm>
              <a:off x="4279977" y="1181100"/>
              <a:ext cx="266624" cy="107951"/>
            </a:xfrm>
            <a:custGeom>
              <a:avLst/>
              <a:gdLst/>
              <a:ahLst/>
              <a:cxnLst/>
              <a:rect l="0" t="0" r="0" b="0"/>
              <a:pathLst>
                <a:path w="266624" h="107951">
                  <a:moveTo>
                    <a:pt x="6273" y="107950"/>
                  </a:moveTo>
                  <a:lnTo>
                    <a:pt x="6273" y="107950"/>
                  </a:lnTo>
                  <a:lnTo>
                    <a:pt x="806" y="107950"/>
                  </a:lnTo>
                  <a:lnTo>
                    <a:pt x="0" y="90273"/>
                  </a:lnTo>
                  <a:lnTo>
                    <a:pt x="6688" y="67983"/>
                  </a:lnTo>
                  <a:lnTo>
                    <a:pt x="20977" y="45778"/>
                  </a:lnTo>
                  <a:lnTo>
                    <a:pt x="41987" y="29165"/>
                  </a:lnTo>
                  <a:lnTo>
                    <a:pt x="57894" y="25427"/>
                  </a:lnTo>
                  <a:lnTo>
                    <a:pt x="66087" y="25418"/>
                  </a:lnTo>
                  <a:lnTo>
                    <a:pt x="80835" y="31052"/>
                  </a:lnTo>
                  <a:lnTo>
                    <a:pt x="127337" y="63996"/>
                  </a:lnTo>
                  <a:lnTo>
                    <a:pt x="160871" y="85627"/>
                  </a:lnTo>
                  <a:lnTo>
                    <a:pt x="186214" y="92399"/>
                  </a:lnTo>
                  <a:lnTo>
                    <a:pt x="193967" y="91233"/>
                  </a:lnTo>
                  <a:lnTo>
                    <a:pt x="208226" y="84292"/>
                  </a:lnTo>
                  <a:lnTo>
                    <a:pt x="228153" y="65114"/>
                  </a:lnTo>
                  <a:lnTo>
                    <a:pt x="252285" y="20074"/>
                  </a:lnTo>
                  <a:lnTo>
                    <a:pt x="266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210"/>
          <p:cNvGrpSpPr/>
          <p:nvPr/>
        </p:nvGrpSpPr>
        <p:grpSpPr>
          <a:xfrm>
            <a:off x="4893073" y="671552"/>
            <a:ext cx="872728" cy="743200"/>
            <a:chOff x="4893073" y="671552"/>
            <a:chExt cx="872728" cy="743200"/>
          </a:xfrm>
        </p:grpSpPr>
        <p:sp>
          <p:nvSpPr>
            <p:cNvPr id="21" name="SMARTInkShape-7466"/>
            <p:cNvSpPr/>
            <p:nvPr>
              <p:custDataLst>
                <p:tags r:id="rId40"/>
              </p:custDataLst>
            </p:nvPr>
          </p:nvSpPr>
          <p:spPr>
            <a:xfrm>
              <a:off x="4893073" y="948174"/>
              <a:ext cx="320278" cy="326131"/>
            </a:xfrm>
            <a:custGeom>
              <a:avLst/>
              <a:gdLst/>
              <a:ahLst/>
              <a:cxnLst/>
              <a:rect l="0" t="0" r="0" b="0"/>
              <a:pathLst>
                <a:path w="320278" h="326131">
                  <a:moveTo>
                    <a:pt x="155177" y="86876"/>
                  </a:moveTo>
                  <a:lnTo>
                    <a:pt x="155177" y="86876"/>
                  </a:lnTo>
                  <a:lnTo>
                    <a:pt x="155177" y="80134"/>
                  </a:lnTo>
                  <a:lnTo>
                    <a:pt x="148435" y="65828"/>
                  </a:lnTo>
                  <a:lnTo>
                    <a:pt x="137500" y="51555"/>
                  </a:lnTo>
                  <a:lnTo>
                    <a:pt x="107311" y="34389"/>
                  </a:lnTo>
                  <a:lnTo>
                    <a:pt x="94627" y="35561"/>
                  </a:lnTo>
                  <a:lnTo>
                    <a:pt x="87294" y="37850"/>
                  </a:lnTo>
                  <a:lnTo>
                    <a:pt x="60118" y="57925"/>
                  </a:lnTo>
                  <a:lnTo>
                    <a:pt x="29723" y="96329"/>
                  </a:lnTo>
                  <a:lnTo>
                    <a:pt x="14518" y="131059"/>
                  </a:lnTo>
                  <a:lnTo>
                    <a:pt x="4468" y="169307"/>
                  </a:lnTo>
                  <a:lnTo>
                    <a:pt x="0" y="207473"/>
                  </a:lnTo>
                  <a:lnTo>
                    <a:pt x="3660" y="243721"/>
                  </a:lnTo>
                  <a:lnTo>
                    <a:pt x="13752" y="276529"/>
                  </a:lnTo>
                  <a:lnTo>
                    <a:pt x="29998" y="302870"/>
                  </a:lnTo>
                  <a:lnTo>
                    <a:pt x="52739" y="318810"/>
                  </a:lnTo>
                  <a:lnTo>
                    <a:pt x="78605" y="326130"/>
                  </a:lnTo>
                  <a:lnTo>
                    <a:pt x="104212" y="324680"/>
                  </a:lnTo>
                  <a:lnTo>
                    <a:pt x="145799" y="309188"/>
                  </a:lnTo>
                  <a:lnTo>
                    <a:pt x="182659" y="273239"/>
                  </a:lnTo>
                  <a:lnTo>
                    <a:pt x="212552" y="226840"/>
                  </a:lnTo>
                  <a:lnTo>
                    <a:pt x="226773" y="188358"/>
                  </a:lnTo>
                  <a:lnTo>
                    <a:pt x="235681" y="145385"/>
                  </a:lnTo>
                  <a:lnTo>
                    <a:pt x="237288" y="100415"/>
                  </a:lnTo>
                  <a:lnTo>
                    <a:pt x="230006" y="63966"/>
                  </a:lnTo>
                  <a:lnTo>
                    <a:pt x="215951" y="35771"/>
                  </a:lnTo>
                  <a:lnTo>
                    <a:pt x="195594" y="16185"/>
                  </a:lnTo>
                  <a:lnTo>
                    <a:pt x="153590" y="0"/>
                  </a:lnTo>
                  <a:lnTo>
                    <a:pt x="123662" y="2874"/>
                  </a:lnTo>
                  <a:lnTo>
                    <a:pt x="96015" y="14970"/>
                  </a:lnTo>
                  <a:lnTo>
                    <a:pt x="74320" y="34456"/>
                  </a:lnTo>
                  <a:lnTo>
                    <a:pt x="52981" y="69228"/>
                  </a:lnTo>
                  <a:lnTo>
                    <a:pt x="51063" y="80049"/>
                  </a:lnTo>
                  <a:lnTo>
                    <a:pt x="54576" y="99599"/>
                  </a:lnTo>
                  <a:lnTo>
                    <a:pt x="61298" y="107353"/>
                  </a:lnTo>
                  <a:lnTo>
                    <a:pt x="81938" y="119730"/>
                  </a:lnTo>
                  <a:lnTo>
                    <a:pt x="115100" y="124291"/>
                  </a:lnTo>
                  <a:lnTo>
                    <a:pt x="157121" y="123260"/>
                  </a:lnTo>
                  <a:lnTo>
                    <a:pt x="181168" y="121010"/>
                  </a:lnTo>
                  <a:lnTo>
                    <a:pt x="206371" y="118099"/>
                  </a:lnTo>
                  <a:lnTo>
                    <a:pt x="253189" y="109219"/>
                  </a:lnTo>
                  <a:lnTo>
                    <a:pt x="320277" y="93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467"/>
            <p:cNvSpPr/>
            <p:nvPr>
              <p:custDataLst>
                <p:tags r:id="rId41"/>
              </p:custDataLst>
            </p:nvPr>
          </p:nvSpPr>
          <p:spPr>
            <a:xfrm>
              <a:off x="4927732" y="671552"/>
              <a:ext cx="184019" cy="177066"/>
            </a:xfrm>
            <a:custGeom>
              <a:avLst/>
              <a:gdLst/>
              <a:ahLst/>
              <a:cxnLst/>
              <a:rect l="0" t="0" r="0" b="0"/>
              <a:pathLst>
                <a:path w="184019" h="177066">
                  <a:moveTo>
                    <a:pt x="31618" y="77748"/>
                  </a:moveTo>
                  <a:lnTo>
                    <a:pt x="31618" y="77748"/>
                  </a:lnTo>
                  <a:lnTo>
                    <a:pt x="31618" y="66192"/>
                  </a:lnTo>
                  <a:lnTo>
                    <a:pt x="28247" y="72129"/>
                  </a:lnTo>
                  <a:lnTo>
                    <a:pt x="16871" y="118453"/>
                  </a:lnTo>
                  <a:lnTo>
                    <a:pt x="3257" y="163071"/>
                  </a:lnTo>
                  <a:lnTo>
                    <a:pt x="314" y="177065"/>
                  </a:lnTo>
                  <a:lnTo>
                    <a:pt x="0" y="165188"/>
                  </a:lnTo>
                  <a:lnTo>
                    <a:pt x="15103" y="124340"/>
                  </a:lnTo>
                  <a:lnTo>
                    <a:pt x="33075" y="80186"/>
                  </a:lnTo>
                  <a:lnTo>
                    <a:pt x="53843" y="37626"/>
                  </a:lnTo>
                  <a:lnTo>
                    <a:pt x="68255" y="4415"/>
                  </a:lnTo>
                  <a:lnTo>
                    <a:pt x="70859" y="1343"/>
                  </a:lnTo>
                  <a:lnTo>
                    <a:pt x="74006" y="0"/>
                  </a:lnTo>
                  <a:lnTo>
                    <a:pt x="81267" y="390"/>
                  </a:lnTo>
                  <a:lnTo>
                    <a:pt x="89197" y="12322"/>
                  </a:lnTo>
                  <a:lnTo>
                    <a:pt x="109157" y="51105"/>
                  </a:lnTo>
                  <a:lnTo>
                    <a:pt x="134188" y="92032"/>
                  </a:lnTo>
                  <a:lnTo>
                    <a:pt x="174986" y="138062"/>
                  </a:lnTo>
                  <a:lnTo>
                    <a:pt x="184018" y="147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468"/>
            <p:cNvSpPr/>
            <p:nvPr>
              <p:custDataLst>
                <p:tags r:id="rId42"/>
              </p:custDataLst>
            </p:nvPr>
          </p:nvSpPr>
          <p:spPr>
            <a:xfrm>
              <a:off x="5238850" y="1211396"/>
              <a:ext cx="196751" cy="203356"/>
            </a:xfrm>
            <a:custGeom>
              <a:avLst/>
              <a:gdLst/>
              <a:ahLst/>
              <a:cxnLst/>
              <a:rect l="0" t="0" r="0" b="0"/>
              <a:pathLst>
                <a:path w="196751" h="203356">
                  <a:moveTo>
                    <a:pt x="12600" y="179254"/>
                  </a:moveTo>
                  <a:lnTo>
                    <a:pt x="12600" y="179254"/>
                  </a:lnTo>
                  <a:lnTo>
                    <a:pt x="239" y="203355"/>
                  </a:lnTo>
                  <a:lnTo>
                    <a:pt x="0" y="197527"/>
                  </a:lnTo>
                  <a:lnTo>
                    <a:pt x="8747" y="152444"/>
                  </a:lnTo>
                  <a:lnTo>
                    <a:pt x="18200" y="108594"/>
                  </a:lnTo>
                  <a:lnTo>
                    <a:pt x="29938" y="63225"/>
                  </a:lnTo>
                  <a:lnTo>
                    <a:pt x="41477" y="26042"/>
                  </a:lnTo>
                  <a:lnTo>
                    <a:pt x="46131" y="19438"/>
                  </a:lnTo>
                  <a:lnTo>
                    <a:pt x="47653" y="18382"/>
                  </a:lnTo>
                  <a:lnTo>
                    <a:pt x="48669" y="18384"/>
                  </a:lnTo>
                  <a:lnTo>
                    <a:pt x="49346" y="19091"/>
                  </a:lnTo>
                  <a:lnTo>
                    <a:pt x="72989" y="62334"/>
                  </a:lnTo>
                  <a:lnTo>
                    <a:pt x="83889" y="73432"/>
                  </a:lnTo>
                  <a:lnTo>
                    <a:pt x="93907" y="79305"/>
                  </a:lnTo>
                  <a:lnTo>
                    <a:pt x="98555" y="80872"/>
                  </a:lnTo>
                  <a:lnTo>
                    <a:pt x="103770" y="79799"/>
                  </a:lnTo>
                  <a:lnTo>
                    <a:pt x="115209" y="72963"/>
                  </a:lnTo>
                  <a:lnTo>
                    <a:pt x="154345" y="27168"/>
                  </a:lnTo>
                  <a:lnTo>
                    <a:pt x="177578" y="1887"/>
                  </a:lnTo>
                  <a:lnTo>
                    <a:pt x="179735" y="332"/>
                  </a:lnTo>
                  <a:lnTo>
                    <a:pt x="181173" y="0"/>
                  </a:lnTo>
                  <a:lnTo>
                    <a:pt x="182132" y="485"/>
                  </a:lnTo>
                  <a:lnTo>
                    <a:pt x="186853" y="14651"/>
                  </a:lnTo>
                  <a:lnTo>
                    <a:pt x="189933" y="61666"/>
                  </a:lnTo>
                  <a:lnTo>
                    <a:pt x="190307" y="106638"/>
                  </a:lnTo>
                  <a:lnTo>
                    <a:pt x="191087" y="137942"/>
                  </a:lnTo>
                  <a:lnTo>
                    <a:pt x="196750" y="153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469"/>
            <p:cNvSpPr/>
            <p:nvPr>
              <p:custDataLst>
                <p:tags r:id="rId43"/>
              </p:custDataLst>
            </p:nvPr>
          </p:nvSpPr>
          <p:spPr>
            <a:xfrm>
              <a:off x="5510143" y="1200150"/>
              <a:ext cx="71508" cy="176800"/>
            </a:xfrm>
            <a:custGeom>
              <a:avLst/>
              <a:gdLst/>
              <a:ahLst/>
              <a:cxnLst/>
              <a:rect l="0" t="0" r="0" b="0"/>
              <a:pathLst>
                <a:path w="71508" h="176800">
                  <a:moveTo>
                    <a:pt x="33407" y="0"/>
                  </a:moveTo>
                  <a:lnTo>
                    <a:pt x="33407" y="0"/>
                  </a:lnTo>
                  <a:lnTo>
                    <a:pt x="22575" y="32507"/>
                  </a:lnTo>
                  <a:lnTo>
                    <a:pt x="14308" y="72717"/>
                  </a:lnTo>
                  <a:lnTo>
                    <a:pt x="9251" y="117845"/>
                  </a:lnTo>
                  <a:lnTo>
                    <a:pt x="0" y="160689"/>
                  </a:lnTo>
                  <a:lnTo>
                    <a:pt x="1626" y="170195"/>
                  </a:lnTo>
                  <a:lnTo>
                    <a:pt x="3047" y="172730"/>
                  </a:lnTo>
                  <a:lnTo>
                    <a:pt x="4701" y="174420"/>
                  </a:lnTo>
                  <a:lnTo>
                    <a:pt x="10299" y="176298"/>
                  </a:lnTo>
                  <a:lnTo>
                    <a:pt x="13769" y="176799"/>
                  </a:lnTo>
                  <a:lnTo>
                    <a:pt x="59757" y="169673"/>
                  </a:lnTo>
                  <a:lnTo>
                    <a:pt x="7150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470"/>
            <p:cNvSpPr/>
            <p:nvPr>
              <p:custDataLst>
                <p:tags r:id="rId44"/>
              </p:custDataLst>
            </p:nvPr>
          </p:nvSpPr>
          <p:spPr>
            <a:xfrm>
              <a:off x="5649552" y="1181223"/>
              <a:ext cx="116249" cy="160884"/>
            </a:xfrm>
            <a:custGeom>
              <a:avLst/>
              <a:gdLst/>
              <a:ahLst/>
              <a:cxnLst/>
              <a:rect l="0" t="0" r="0" b="0"/>
              <a:pathLst>
                <a:path w="116249" h="160884">
                  <a:moveTo>
                    <a:pt x="97198" y="18927"/>
                  </a:moveTo>
                  <a:lnTo>
                    <a:pt x="97198" y="18927"/>
                  </a:lnTo>
                  <a:lnTo>
                    <a:pt x="105926" y="9493"/>
                  </a:lnTo>
                  <a:lnTo>
                    <a:pt x="108133" y="4621"/>
                  </a:lnTo>
                  <a:lnTo>
                    <a:pt x="108016" y="3040"/>
                  </a:lnTo>
                  <a:lnTo>
                    <a:pt x="107232" y="1985"/>
                  </a:lnTo>
                  <a:lnTo>
                    <a:pt x="106004" y="1283"/>
                  </a:lnTo>
                  <a:lnTo>
                    <a:pt x="82716" y="0"/>
                  </a:lnTo>
                  <a:lnTo>
                    <a:pt x="64920" y="6655"/>
                  </a:lnTo>
                  <a:lnTo>
                    <a:pt x="36285" y="26616"/>
                  </a:lnTo>
                  <a:lnTo>
                    <a:pt x="15577" y="52823"/>
                  </a:lnTo>
                  <a:lnTo>
                    <a:pt x="1269" y="81597"/>
                  </a:lnTo>
                  <a:lnTo>
                    <a:pt x="0" y="94758"/>
                  </a:lnTo>
                  <a:lnTo>
                    <a:pt x="1834" y="139555"/>
                  </a:lnTo>
                  <a:lnTo>
                    <a:pt x="3779" y="148504"/>
                  </a:lnTo>
                  <a:lnTo>
                    <a:pt x="5285" y="151879"/>
                  </a:lnTo>
                  <a:lnTo>
                    <a:pt x="10722" y="157509"/>
                  </a:lnTo>
                  <a:lnTo>
                    <a:pt x="14148" y="159998"/>
                  </a:lnTo>
                  <a:lnTo>
                    <a:pt x="25480" y="160883"/>
                  </a:lnTo>
                  <a:lnTo>
                    <a:pt x="64626" y="158218"/>
                  </a:lnTo>
                  <a:lnTo>
                    <a:pt x="116248" y="145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471"/>
            <p:cNvSpPr/>
            <p:nvPr>
              <p:custDataLst>
                <p:tags r:id="rId45"/>
              </p:custDataLst>
            </p:nvPr>
          </p:nvSpPr>
          <p:spPr>
            <a:xfrm>
              <a:off x="5670550" y="12700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6742" y="7233"/>
                  </a:lnTo>
                  <a:lnTo>
                    <a:pt x="42645" y="581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211"/>
          <p:cNvGrpSpPr/>
          <p:nvPr/>
        </p:nvGrpSpPr>
        <p:grpSpPr>
          <a:xfrm>
            <a:off x="4102100" y="1460839"/>
            <a:ext cx="452817" cy="94967"/>
            <a:chOff x="4102100" y="1460839"/>
            <a:chExt cx="452817" cy="94967"/>
          </a:xfrm>
        </p:grpSpPr>
        <p:sp>
          <p:nvSpPr>
            <p:cNvPr id="28" name="SMARTInkShape-7472"/>
            <p:cNvSpPr/>
            <p:nvPr>
              <p:custDataLst>
                <p:tags r:id="rId36"/>
              </p:custDataLst>
            </p:nvPr>
          </p:nvSpPr>
          <p:spPr>
            <a:xfrm>
              <a:off x="4447680" y="1474804"/>
              <a:ext cx="107237" cy="54202"/>
            </a:xfrm>
            <a:custGeom>
              <a:avLst/>
              <a:gdLst/>
              <a:ahLst/>
              <a:cxnLst/>
              <a:rect l="0" t="0" r="0" b="0"/>
              <a:pathLst>
                <a:path w="107237" h="54202">
                  <a:moveTo>
                    <a:pt x="54470" y="17446"/>
                  </a:moveTo>
                  <a:lnTo>
                    <a:pt x="54470" y="17446"/>
                  </a:lnTo>
                  <a:lnTo>
                    <a:pt x="53764" y="27585"/>
                  </a:lnTo>
                  <a:lnTo>
                    <a:pt x="51099" y="35123"/>
                  </a:lnTo>
                  <a:lnTo>
                    <a:pt x="45681" y="41295"/>
                  </a:lnTo>
                  <a:lnTo>
                    <a:pt x="34076" y="51006"/>
                  </a:lnTo>
                  <a:lnTo>
                    <a:pt x="25650" y="53528"/>
                  </a:lnTo>
                  <a:lnTo>
                    <a:pt x="20440" y="54201"/>
                  </a:lnTo>
                  <a:lnTo>
                    <a:pt x="10889" y="51185"/>
                  </a:lnTo>
                  <a:lnTo>
                    <a:pt x="6366" y="48406"/>
                  </a:lnTo>
                  <a:lnTo>
                    <a:pt x="3350" y="45141"/>
                  </a:lnTo>
                  <a:lnTo>
                    <a:pt x="0" y="37751"/>
                  </a:lnTo>
                  <a:lnTo>
                    <a:pt x="393" y="29763"/>
                  </a:lnTo>
                  <a:lnTo>
                    <a:pt x="1485" y="25657"/>
                  </a:lnTo>
                  <a:lnTo>
                    <a:pt x="6462" y="19214"/>
                  </a:lnTo>
                  <a:lnTo>
                    <a:pt x="9765" y="16508"/>
                  </a:lnTo>
                  <a:lnTo>
                    <a:pt x="13378" y="15409"/>
                  </a:lnTo>
                  <a:lnTo>
                    <a:pt x="21155" y="16071"/>
                  </a:lnTo>
                  <a:lnTo>
                    <a:pt x="65476" y="36215"/>
                  </a:lnTo>
                  <a:lnTo>
                    <a:pt x="79368" y="40881"/>
                  </a:lnTo>
                  <a:lnTo>
                    <a:pt x="83768" y="41536"/>
                  </a:lnTo>
                  <a:lnTo>
                    <a:pt x="88113" y="40562"/>
                  </a:lnTo>
                  <a:lnTo>
                    <a:pt x="96704" y="35716"/>
                  </a:lnTo>
                  <a:lnTo>
                    <a:pt x="106103" y="25054"/>
                  </a:lnTo>
                  <a:lnTo>
                    <a:pt x="107236" y="21107"/>
                  </a:lnTo>
                  <a:lnTo>
                    <a:pt x="106614" y="12958"/>
                  </a:lnTo>
                  <a:lnTo>
                    <a:pt x="103344" y="9515"/>
                  </a:lnTo>
                  <a:lnTo>
                    <a:pt x="92184" y="3808"/>
                  </a:lnTo>
                  <a:lnTo>
                    <a:pt x="66663" y="0"/>
                  </a:lnTo>
                  <a:lnTo>
                    <a:pt x="16370" y="11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473"/>
            <p:cNvSpPr/>
            <p:nvPr>
              <p:custDataLst>
                <p:tags r:id="rId37"/>
              </p:custDataLst>
            </p:nvPr>
          </p:nvSpPr>
          <p:spPr>
            <a:xfrm>
              <a:off x="4347268" y="1460839"/>
              <a:ext cx="50735" cy="88562"/>
            </a:xfrm>
            <a:custGeom>
              <a:avLst/>
              <a:gdLst/>
              <a:ahLst/>
              <a:cxnLst/>
              <a:rect l="0" t="0" r="0" b="0"/>
              <a:pathLst>
                <a:path w="50735" h="88562">
                  <a:moveTo>
                    <a:pt x="15182" y="12361"/>
                  </a:moveTo>
                  <a:lnTo>
                    <a:pt x="15182" y="12361"/>
                  </a:lnTo>
                  <a:lnTo>
                    <a:pt x="876" y="3523"/>
                  </a:lnTo>
                  <a:lnTo>
                    <a:pt x="0" y="2235"/>
                  </a:lnTo>
                  <a:lnTo>
                    <a:pt x="122" y="1377"/>
                  </a:lnTo>
                  <a:lnTo>
                    <a:pt x="908" y="805"/>
                  </a:lnTo>
                  <a:lnTo>
                    <a:pt x="5386" y="0"/>
                  </a:lnTo>
                  <a:lnTo>
                    <a:pt x="27220" y="6613"/>
                  </a:lnTo>
                  <a:lnTo>
                    <a:pt x="36054" y="11217"/>
                  </a:lnTo>
                  <a:lnTo>
                    <a:pt x="44684" y="17968"/>
                  </a:lnTo>
                  <a:lnTo>
                    <a:pt x="49461" y="27553"/>
                  </a:lnTo>
                  <a:lnTo>
                    <a:pt x="50734" y="33072"/>
                  </a:lnTo>
                  <a:lnTo>
                    <a:pt x="49467" y="38868"/>
                  </a:lnTo>
                  <a:lnTo>
                    <a:pt x="29914" y="69657"/>
                  </a:lnTo>
                  <a:lnTo>
                    <a:pt x="17274" y="81862"/>
                  </a:lnTo>
                  <a:lnTo>
                    <a:pt x="2482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474"/>
            <p:cNvSpPr/>
            <p:nvPr>
              <p:custDataLst>
                <p:tags r:id="rId38"/>
              </p:custDataLst>
            </p:nvPr>
          </p:nvSpPr>
          <p:spPr>
            <a:xfrm>
              <a:off x="4229983" y="1504950"/>
              <a:ext cx="145168" cy="19051"/>
            </a:xfrm>
            <a:custGeom>
              <a:avLst/>
              <a:gdLst/>
              <a:ahLst/>
              <a:cxnLst/>
              <a:rect l="0" t="0" r="0" b="0"/>
              <a:pathLst>
                <a:path w="1451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35822" y="10212"/>
                  </a:lnTo>
                  <a:lnTo>
                    <a:pt x="77177" y="7494"/>
                  </a:lnTo>
                  <a:lnTo>
                    <a:pt x="118436" y="3318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475"/>
            <p:cNvSpPr/>
            <p:nvPr>
              <p:custDataLst>
                <p:tags r:id="rId39"/>
              </p:custDataLst>
            </p:nvPr>
          </p:nvSpPr>
          <p:spPr>
            <a:xfrm>
              <a:off x="4102100" y="1464030"/>
              <a:ext cx="88901" cy="91776"/>
            </a:xfrm>
            <a:custGeom>
              <a:avLst/>
              <a:gdLst/>
              <a:ahLst/>
              <a:cxnLst/>
              <a:rect l="0" t="0" r="0" b="0"/>
              <a:pathLst>
                <a:path w="88901" h="91776">
                  <a:moveTo>
                    <a:pt x="0" y="9170"/>
                  </a:moveTo>
                  <a:lnTo>
                    <a:pt x="0" y="9170"/>
                  </a:lnTo>
                  <a:lnTo>
                    <a:pt x="3371" y="15912"/>
                  </a:lnTo>
                  <a:lnTo>
                    <a:pt x="10540" y="58379"/>
                  </a:lnTo>
                  <a:lnTo>
                    <a:pt x="12573" y="91775"/>
                  </a:lnTo>
                  <a:lnTo>
                    <a:pt x="12616" y="91757"/>
                  </a:lnTo>
                  <a:lnTo>
                    <a:pt x="14094" y="75107"/>
                  </a:lnTo>
                  <a:lnTo>
                    <a:pt x="30375" y="29264"/>
                  </a:lnTo>
                  <a:lnTo>
                    <a:pt x="39182" y="8382"/>
                  </a:lnTo>
                  <a:lnTo>
                    <a:pt x="42349" y="4411"/>
                  </a:lnTo>
                  <a:lnTo>
                    <a:pt x="49631" y="0"/>
                  </a:lnTo>
                  <a:lnTo>
                    <a:pt x="53549" y="234"/>
                  </a:lnTo>
                  <a:lnTo>
                    <a:pt x="61664" y="4258"/>
                  </a:lnTo>
                  <a:lnTo>
                    <a:pt x="74166" y="17828"/>
                  </a:lnTo>
                  <a:lnTo>
                    <a:pt x="83437" y="38625"/>
                  </a:lnTo>
                  <a:lnTo>
                    <a:pt x="88900" y="85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7476"/>
          <p:cNvSpPr/>
          <p:nvPr>
            <p:custDataLst>
              <p:tags r:id="rId1"/>
            </p:custDataLst>
          </p:nvPr>
        </p:nvSpPr>
        <p:spPr>
          <a:xfrm>
            <a:off x="2057400" y="2555265"/>
            <a:ext cx="5308601" cy="157222"/>
          </a:xfrm>
          <a:custGeom>
            <a:avLst/>
            <a:gdLst/>
            <a:ahLst/>
            <a:cxnLst/>
            <a:rect l="0" t="0" r="0" b="0"/>
            <a:pathLst>
              <a:path w="5308601" h="157222">
                <a:moveTo>
                  <a:pt x="0" y="137135"/>
                </a:moveTo>
                <a:lnTo>
                  <a:pt x="0" y="137135"/>
                </a:lnTo>
                <a:lnTo>
                  <a:pt x="37081" y="143877"/>
                </a:lnTo>
                <a:lnTo>
                  <a:pt x="62115" y="147274"/>
                </a:lnTo>
                <a:lnTo>
                  <a:pt x="92916" y="150950"/>
                </a:lnTo>
                <a:lnTo>
                  <a:pt x="127560" y="154812"/>
                </a:lnTo>
                <a:lnTo>
                  <a:pt x="174646" y="156681"/>
                </a:lnTo>
                <a:lnTo>
                  <a:pt x="230025" y="157221"/>
                </a:lnTo>
                <a:lnTo>
                  <a:pt x="290933" y="156875"/>
                </a:lnTo>
                <a:lnTo>
                  <a:pt x="370344" y="153823"/>
                </a:lnTo>
                <a:lnTo>
                  <a:pt x="462091" y="148966"/>
                </a:lnTo>
                <a:lnTo>
                  <a:pt x="562061" y="142905"/>
                </a:lnTo>
                <a:lnTo>
                  <a:pt x="680918" y="133221"/>
                </a:lnTo>
                <a:lnTo>
                  <a:pt x="812368" y="121120"/>
                </a:lnTo>
                <a:lnTo>
                  <a:pt x="952212" y="107408"/>
                </a:lnTo>
                <a:lnTo>
                  <a:pt x="1108941" y="92623"/>
                </a:lnTo>
                <a:lnTo>
                  <a:pt x="1276927" y="77121"/>
                </a:lnTo>
                <a:lnTo>
                  <a:pt x="1452418" y="61142"/>
                </a:lnTo>
                <a:lnTo>
                  <a:pt x="1643495" y="46962"/>
                </a:lnTo>
                <a:lnTo>
                  <a:pt x="1844964" y="33981"/>
                </a:lnTo>
                <a:lnTo>
                  <a:pt x="2053359" y="21799"/>
                </a:lnTo>
                <a:lnTo>
                  <a:pt x="2266373" y="12972"/>
                </a:lnTo>
                <a:lnTo>
                  <a:pt x="2482466" y="6382"/>
                </a:lnTo>
                <a:lnTo>
                  <a:pt x="2700610" y="1283"/>
                </a:lnTo>
                <a:lnTo>
                  <a:pt x="2919418" y="0"/>
                </a:lnTo>
                <a:lnTo>
                  <a:pt x="3138667" y="1262"/>
                </a:lnTo>
                <a:lnTo>
                  <a:pt x="3358211" y="4219"/>
                </a:lnTo>
                <a:lnTo>
                  <a:pt x="3575130" y="9719"/>
                </a:lnTo>
                <a:lnTo>
                  <a:pt x="3790297" y="16913"/>
                </a:lnTo>
                <a:lnTo>
                  <a:pt x="4004299" y="25237"/>
                </a:lnTo>
                <a:lnTo>
                  <a:pt x="4203410" y="35020"/>
                </a:lnTo>
                <a:lnTo>
                  <a:pt x="4392595" y="45775"/>
                </a:lnTo>
                <a:lnTo>
                  <a:pt x="4575163" y="57178"/>
                </a:lnTo>
                <a:lnTo>
                  <a:pt x="4737798" y="68308"/>
                </a:lnTo>
                <a:lnTo>
                  <a:pt x="4887143" y="79256"/>
                </a:lnTo>
                <a:lnTo>
                  <a:pt x="5027629" y="90082"/>
                </a:lnTo>
                <a:lnTo>
                  <a:pt x="5121286" y="97300"/>
                </a:lnTo>
                <a:lnTo>
                  <a:pt x="5308600" y="1117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1213"/>
          <p:cNvGrpSpPr/>
          <p:nvPr/>
        </p:nvGrpSpPr>
        <p:grpSpPr>
          <a:xfrm>
            <a:off x="3092450" y="3228492"/>
            <a:ext cx="1295652" cy="597289"/>
            <a:chOff x="3092450" y="3228492"/>
            <a:chExt cx="1295652" cy="597289"/>
          </a:xfrm>
        </p:grpSpPr>
        <p:sp>
          <p:nvSpPr>
            <p:cNvPr id="34" name="SMARTInkShape-7477"/>
            <p:cNvSpPr/>
            <p:nvPr>
              <p:custDataLst>
                <p:tags r:id="rId29"/>
              </p:custDataLst>
            </p:nvPr>
          </p:nvSpPr>
          <p:spPr>
            <a:xfrm>
              <a:off x="4064000" y="3331864"/>
              <a:ext cx="177146" cy="327390"/>
            </a:xfrm>
            <a:custGeom>
              <a:avLst/>
              <a:gdLst/>
              <a:ahLst/>
              <a:cxnLst/>
              <a:rect l="0" t="0" r="0" b="0"/>
              <a:pathLst>
                <a:path w="177146" h="327390">
                  <a:moveTo>
                    <a:pt x="50800" y="71736"/>
                  </a:moveTo>
                  <a:lnTo>
                    <a:pt x="50800" y="71736"/>
                  </a:lnTo>
                  <a:lnTo>
                    <a:pt x="54171" y="78478"/>
                  </a:lnTo>
                  <a:lnTo>
                    <a:pt x="52197" y="115087"/>
                  </a:lnTo>
                  <a:lnTo>
                    <a:pt x="51214" y="159918"/>
                  </a:lnTo>
                  <a:lnTo>
                    <a:pt x="50984" y="194889"/>
                  </a:lnTo>
                  <a:lnTo>
                    <a:pt x="50881" y="227835"/>
                  </a:lnTo>
                  <a:lnTo>
                    <a:pt x="50824" y="266624"/>
                  </a:lnTo>
                  <a:lnTo>
                    <a:pt x="50805" y="288581"/>
                  </a:lnTo>
                  <a:lnTo>
                    <a:pt x="42012" y="251211"/>
                  </a:lnTo>
                  <a:lnTo>
                    <a:pt x="36311" y="214297"/>
                  </a:lnTo>
                  <a:lnTo>
                    <a:pt x="34791" y="188649"/>
                  </a:lnTo>
                  <a:lnTo>
                    <a:pt x="33777" y="160261"/>
                  </a:lnTo>
                  <a:lnTo>
                    <a:pt x="34513" y="132869"/>
                  </a:lnTo>
                  <a:lnTo>
                    <a:pt x="36414" y="106141"/>
                  </a:lnTo>
                  <a:lnTo>
                    <a:pt x="42289" y="59510"/>
                  </a:lnTo>
                  <a:lnTo>
                    <a:pt x="49604" y="29379"/>
                  </a:lnTo>
                  <a:lnTo>
                    <a:pt x="61322" y="10342"/>
                  </a:lnTo>
                  <a:lnTo>
                    <a:pt x="68398" y="3290"/>
                  </a:lnTo>
                  <a:lnTo>
                    <a:pt x="77349" y="0"/>
                  </a:lnTo>
                  <a:lnTo>
                    <a:pt x="98583" y="107"/>
                  </a:lnTo>
                  <a:lnTo>
                    <a:pt x="120250" y="12384"/>
                  </a:lnTo>
                  <a:lnTo>
                    <a:pt x="140933" y="34774"/>
                  </a:lnTo>
                  <a:lnTo>
                    <a:pt x="159533" y="68244"/>
                  </a:lnTo>
                  <a:lnTo>
                    <a:pt x="171563" y="108519"/>
                  </a:lnTo>
                  <a:lnTo>
                    <a:pt x="177145" y="151584"/>
                  </a:lnTo>
                  <a:lnTo>
                    <a:pt x="174921" y="194242"/>
                  </a:lnTo>
                  <a:lnTo>
                    <a:pt x="163585" y="232957"/>
                  </a:lnTo>
                  <a:lnTo>
                    <a:pt x="143965" y="267567"/>
                  </a:lnTo>
                  <a:lnTo>
                    <a:pt x="114079" y="297061"/>
                  </a:lnTo>
                  <a:lnTo>
                    <a:pt x="81511" y="316754"/>
                  </a:lnTo>
                  <a:lnTo>
                    <a:pt x="50338" y="327389"/>
                  </a:lnTo>
                  <a:lnTo>
                    <a:pt x="0" y="325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478"/>
            <p:cNvSpPr/>
            <p:nvPr>
              <p:custDataLst>
                <p:tags r:id="rId30"/>
              </p:custDataLst>
            </p:nvPr>
          </p:nvSpPr>
          <p:spPr>
            <a:xfrm>
              <a:off x="3917950" y="3307854"/>
              <a:ext cx="31751" cy="381497"/>
            </a:xfrm>
            <a:custGeom>
              <a:avLst/>
              <a:gdLst/>
              <a:ahLst/>
              <a:cxnLst/>
              <a:rect l="0" t="0" r="0" b="0"/>
              <a:pathLst>
                <a:path w="31751" h="381497">
                  <a:moveTo>
                    <a:pt x="0" y="13196"/>
                  </a:moveTo>
                  <a:lnTo>
                    <a:pt x="0" y="13196"/>
                  </a:lnTo>
                  <a:lnTo>
                    <a:pt x="0" y="0"/>
                  </a:lnTo>
                  <a:lnTo>
                    <a:pt x="3763" y="39371"/>
                  </a:lnTo>
                  <a:lnTo>
                    <a:pt x="10139" y="76335"/>
                  </a:lnTo>
                  <a:lnTo>
                    <a:pt x="17677" y="123337"/>
                  </a:lnTo>
                  <a:lnTo>
                    <a:pt x="20251" y="149418"/>
                  </a:lnTo>
                  <a:lnTo>
                    <a:pt x="21967" y="176683"/>
                  </a:lnTo>
                  <a:lnTo>
                    <a:pt x="23112" y="204737"/>
                  </a:lnTo>
                  <a:lnTo>
                    <a:pt x="23875" y="231201"/>
                  </a:lnTo>
                  <a:lnTo>
                    <a:pt x="24383" y="256605"/>
                  </a:lnTo>
                  <a:lnTo>
                    <a:pt x="24948" y="302000"/>
                  </a:lnTo>
                  <a:lnTo>
                    <a:pt x="25971" y="348534"/>
                  </a:lnTo>
                  <a:lnTo>
                    <a:pt x="31750" y="381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479"/>
            <p:cNvSpPr/>
            <p:nvPr>
              <p:custDataLst>
                <p:tags r:id="rId31"/>
              </p:custDataLst>
            </p:nvPr>
          </p:nvSpPr>
          <p:spPr>
            <a:xfrm>
              <a:off x="3636437" y="3512357"/>
              <a:ext cx="134906" cy="313424"/>
            </a:xfrm>
            <a:custGeom>
              <a:avLst/>
              <a:gdLst/>
              <a:ahLst/>
              <a:cxnLst/>
              <a:rect l="0" t="0" r="0" b="0"/>
              <a:pathLst>
                <a:path w="134906" h="313424">
                  <a:moveTo>
                    <a:pt x="27513" y="113493"/>
                  </a:moveTo>
                  <a:lnTo>
                    <a:pt x="27513" y="113493"/>
                  </a:lnTo>
                  <a:lnTo>
                    <a:pt x="30884" y="113493"/>
                  </a:lnTo>
                  <a:lnTo>
                    <a:pt x="34420" y="117256"/>
                  </a:lnTo>
                  <a:lnTo>
                    <a:pt x="38344" y="125043"/>
                  </a:lnTo>
                  <a:lnTo>
                    <a:pt x="43814" y="146706"/>
                  </a:lnTo>
                  <a:lnTo>
                    <a:pt x="44138" y="193118"/>
                  </a:lnTo>
                  <a:lnTo>
                    <a:pt x="37613" y="237039"/>
                  </a:lnTo>
                  <a:lnTo>
                    <a:pt x="28624" y="280157"/>
                  </a:lnTo>
                  <a:lnTo>
                    <a:pt x="19265" y="312847"/>
                  </a:lnTo>
                  <a:lnTo>
                    <a:pt x="17076" y="313423"/>
                  </a:lnTo>
                  <a:lnTo>
                    <a:pt x="14910" y="310985"/>
                  </a:lnTo>
                  <a:lnTo>
                    <a:pt x="10623" y="298634"/>
                  </a:lnTo>
                  <a:lnTo>
                    <a:pt x="4242" y="258974"/>
                  </a:lnTo>
                  <a:lnTo>
                    <a:pt x="2" y="212959"/>
                  </a:lnTo>
                  <a:lnTo>
                    <a:pt x="0" y="186859"/>
                  </a:lnTo>
                  <a:lnTo>
                    <a:pt x="1410" y="159581"/>
                  </a:lnTo>
                  <a:lnTo>
                    <a:pt x="3761" y="131518"/>
                  </a:lnTo>
                  <a:lnTo>
                    <a:pt x="15781" y="87167"/>
                  </a:lnTo>
                  <a:lnTo>
                    <a:pt x="42381" y="40076"/>
                  </a:lnTo>
                  <a:lnTo>
                    <a:pt x="62343" y="19480"/>
                  </a:lnTo>
                  <a:lnTo>
                    <a:pt x="82975" y="5622"/>
                  </a:lnTo>
                  <a:lnTo>
                    <a:pt x="102022" y="404"/>
                  </a:lnTo>
                  <a:lnTo>
                    <a:pt x="111052" y="0"/>
                  </a:lnTo>
                  <a:lnTo>
                    <a:pt x="118484" y="2553"/>
                  </a:lnTo>
                  <a:lnTo>
                    <a:pt x="130503" y="12916"/>
                  </a:lnTo>
                  <a:lnTo>
                    <a:pt x="134905" y="32574"/>
                  </a:lnTo>
                  <a:lnTo>
                    <a:pt x="131534" y="69526"/>
                  </a:lnTo>
                  <a:lnTo>
                    <a:pt x="128611" y="82065"/>
                  </a:lnTo>
                  <a:lnTo>
                    <a:pt x="115955" y="103523"/>
                  </a:lnTo>
                  <a:lnTo>
                    <a:pt x="97865" y="121056"/>
                  </a:lnTo>
                  <a:lnTo>
                    <a:pt x="65291" y="137449"/>
                  </a:lnTo>
                  <a:lnTo>
                    <a:pt x="46185" y="141779"/>
                  </a:lnTo>
                  <a:lnTo>
                    <a:pt x="37844" y="140817"/>
                  </a:lnTo>
                  <a:lnTo>
                    <a:pt x="8463" y="12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480"/>
            <p:cNvSpPr/>
            <p:nvPr>
              <p:custDataLst>
                <p:tags r:id="rId32"/>
              </p:custDataLst>
            </p:nvPr>
          </p:nvSpPr>
          <p:spPr>
            <a:xfrm>
              <a:off x="3435273" y="3299809"/>
              <a:ext cx="152286" cy="478442"/>
            </a:xfrm>
            <a:custGeom>
              <a:avLst/>
              <a:gdLst/>
              <a:ahLst/>
              <a:cxnLst/>
              <a:rect l="0" t="0" r="0" b="0"/>
              <a:pathLst>
                <a:path w="152286" h="478442">
                  <a:moveTo>
                    <a:pt x="127077" y="78391"/>
                  </a:moveTo>
                  <a:lnTo>
                    <a:pt x="127077" y="78391"/>
                  </a:lnTo>
                  <a:lnTo>
                    <a:pt x="142773" y="40709"/>
                  </a:lnTo>
                  <a:lnTo>
                    <a:pt x="150986" y="24249"/>
                  </a:lnTo>
                  <a:lnTo>
                    <a:pt x="152285" y="9877"/>
                  </a:lnTo>
                  <a:lnTo>
                    <a:pt x="150938" y="5199"/>
                  </a:lnTo>
                  <a:lnTo>
                    <a:pt x="148628" y="2079"/>
                  </a:lnTo>
                  <a:lnTo>
                    <a:pt x="145678" y="0"/>
                  </a:lnTo>
                  <a:lnTo>
                    <a:pt x="140889" y="1436"/>
                  </a:lnTo>
                  <a:lnTo>
                    <a:pt x="128042" y="10557"/>
                  </a:lnTo>
                  <a:lnTo>
                    <a:pt x="98200" y="51785"/>
                  </a:lnTo>
                  <a:lnTo>
                    <a:pt x="72850" y="96434"/>
                  </a:lnTo>
                  <a:lnTo>
                    <a:pt x="59176" y="122170"/>
                  </a:lnTo>
                  <a:lnTo>
                    <a:pt x="46532" y="150616"/>
                  </a:lnTo>
                  <a:lnTo>
                    <a:pt x="34575" y="180868"/>
                  </a:lnTo>
                  <a:lnTo>
                    <a:pt x="23075" y="212326"/>
                  </a:lnTo>
                  <a:lnTo>
                    <a:pt x="14704" y="241764"/>
                  </a:lnTo>
                  <a:lnTo>
                    <a:pt x="8417" y="269856"/>
                  </a:lnTo>
                  <a:lnTo>
                    <a:pt x="3520" y="297051"/>
                  </a:lnTo>
                  <a:lnTo>
                    <a:pt x="961" y="322237"/>
                  </a:lnTo>
                  <a:lnTo>
                    <a:pt x="0" y="369035"/>
                  </a:lnTo>
                  <a:lnTo>
                    <a:pt x="9450" y="405828"/>
                  </a:lnTo>
                  <a:lnTo>
                    <a:pt x="26115" y="434174"/>
                  </a:lnTo>
                  <a:lnTo>
                    <a:pt x="47633" y="453828"/>
                  </a:lnTo>
                  <a:lnTo>
                    <a:pt x="86918" y="470050"/>
                  </a:lnTo>
                  <a:lnTo>
                    <a:pt x="114377" y="478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481"/>
            <p:cNvSpPr/>
            <p:nvPr>
              <p:custDataLst>
                <p:tags r:id="rId33"/>
              </p:custDataLst>
            </p:nvPr>
          </p:nvSpPr>
          <p:spPr>
            <a:xfrm>
              <a:off x="3092450" y="3556000"/>
              <a:ext cx="209551" cy="95251"/>
            </a:xfrm>
            <a:custGeom>
              <a:avLst/>
              <a:gdLst/>
              <a:ahLst/>
              <a:cxnLst/>
              <a:rect l="0" t="0" r="0" b="0"/>
              <a:pathLst>
                <a:path w="209551" h="95251">
                  <a:moveTo>
                    <a:pt x="0" y="95250"/>
                  </a:moveTo>
                  <a:lnTo>
                    <a:pt x="0" y="95250"/>
                  </a:lnTo>
                  <a:lnTo>
                    <a:pt x="3371" y="85137"/>
                  </a:lnTo>
                  <a:lnTo>
                    <a:pt x="25693" y="68735"/>
                  </a:lnTo>
                  <a:lnTo>
                    <a:pt x="69231" y="50469"/>
                  </a:lnTo>
                  <a:lnTo>
                    <a:pt x="106029" y="36071"/>
                  </a:lnTo>
                  <a:lnTo>
                    <a:pt x="143785" y="21676"/>
                  </a:lnTo>
                  <a:lnTo>
                    <a:pt x="187869" y="705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482"/>
            <p:cNvSpPr/>
            <p:nvPr>
              <p:custDataLst>
                <p:tags r:id="rId34"/>
              </p:custDataLst>
            </p:nvPr>
          </p:nvSpPr>
          <p:spPr>
            <a:xfrm>
              <a:off x="3241355" y="3265677"/>
              <a:ext cx="105096" cy="493524"/>
            </a:xfrm>
            <a:custGeom>
              <a:avLst/>
              <a:gdLst/>
              <a:ahLst/>
              <a:cxnLst/>
              <a:rect l="0" t="0" r="0" b="0"/>
              <a:pathLst>
                <a:path w="105096" h="493524">
                  <a:moveTo>
                    <a:pt x="105095" y="80773"/>
                  </a:moveTo>
                  <a:lnTo>
                    <a:pt x="105095" y="80773"/>
                  </a:lnTo>
                  <a:lnTo>
                    <a:pt x="103684" y="59789"/>
                  </a:lnTo>
                  <a:lnTo>
                    <a:pt x="90789" y="15598"/>
                  </a:lnTo>
                  <a:lnTo>
                    <a:pt x="86386" y="9101"/>
                  </a:lnTo>
                  <a:lnTo>
                    <a:pt x="73967" y="0"/>
                  </a:lnTo>
                  <a:lnTo>
                    <a:pt x="66704" y="113"/>
                  </a:lnTo>
                  <a:lnTo>
                    <a:pt x="51108" y="7765"/>
                  </a:lnTo>
                  <a:lnTo>
                    <a:pt x="26461" y="38053"/>
                  </a:lnTo>
                  <a:lnTo>
                    <a:pt x="13467" y="73780"/>
                  </a:lnTo>
                  <a:lnTo>
                    <a:pt x="4399" y="120704"/>
                  </a:lnTo>
                  <a:lnTo>
                    <a:pt x="1981" y="149021"/>
                  </a:lnTo>
                  <a:lnTo>
                    <a:pt x="369" y="179188"/>
                  </a:lnTo>
                  <a:lnTo>
                    <a:pt x="0" y="209178"/>
                  </a:lnTo>
                  <a:lnTo>
                    <a:pt x="459" y="239048"/>
                  </a:lnTo>
                  <a:lnTo>
                    <a:pt x="1471" y="268840"/>
                  </a:lnTo>
                  <a:lnTo>
                    <a:pt x="2851" y="296462"/>
                  </a:lnTo>
                  <a:lnTo>
                    <a:pt x="4477" y="322638"/>
                  </a:lnTo>
                  <a:lnTo>
                    <a:pt x="6266" y="347850"/>
                  </a:lnTo>
                  <a:lnTo>
                    <a:pt x="8254" y="392796"/>
                  </a:lnTo>
                  <a:lnTo>
                    <a:pt x="9138" y="431822"/>
                  </a:lnTo>
                  <a:lnTo>
                    <a:pt x="9636" y="473360"/>
                  </a:lnTo>
                  <a:lnTo>
                    <a:pt x="9845" y="493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483"/>
            <p:cNvSpPr/>
            <p:nvPr>
              <p:custDataLst>
                <p:tags r:id="rId35"/>
              </p:custDataLst>
            </p:nvPr>
          </p:nvSpPr>
          <p:spPr>
            <a:xfrm>
              <a:off x="4267200" y="3228492"/>
              <a:ext cx="120902" cy="511659"/>
            </a:xfrm>
            <a:custGeom>
              <a:avLst/>
              <a:gdLst/>
              <a:ahLst/>
              <a:cxnLst/>
              <a:rect l="0" t="0" r="0" b="0"/>
              <a:pathLst>
                <a:path w="120902" h="511659">
                  <a:moveTo>
                    <a:pt x="44450" y="3658"/>
                  </a:moveTo>
                  <a:lnTo>
                    <a:pt x="44450" y="3658"/>
                  </a:lnTo>
                  <a:lnTo>
                    <a:pt x="37708" y="287"/>
                  </a:lnTo>
                  <a:lnTo>
                    <a:pt x="35722" y="0"/>
                  </a:lnTo>
                  <a:lnTo>
                    <a:pt x="34398" y="514"/>
                  </a:lnTo>
                  <a:lnTo>
                    <a:pt x="33515" y="1562"/>
                  </a:lnTo>
                  <a:lnTo>
                    <a:pt x="38179" y="6489"/>
                  </a:lnTo>
                  <a:lnTo>
                    <a:pt x="42386" y="9779"/>
                  </a:lnTo>
                  <a:lnTo>
                    <a:pt x="70827" y="55484"/>
                  </a:lnTo>
                  <a:lnTo>
                    <a:pt x="92156" y="101245"/>
                  </a:lnTo>
                  <a:lnTo>
                    <a:pt x="101654" y="127278"/>
                  </a:lnTo>
                  <a:lnTo>
                    <a:pt x="110103" y="154510"/>
                  </a:lnTo>
                  <a:lnTo>
                    <a:pt x="117852" y="182542"/>
                  </a:lnTo>
                  <a:lnTo>
                    <a:pt x="120901" y="211814"/>
                  </a:lnTo>
                  <a:lnTo>
                    <a:pt x="120817" y="241912"/>
                  </a:lnTo>
                  <a:lnTo>
                    <a:pt x="118645" y="272561"/>
                  </a:lnTo>
                  <a:lnTo>
                    <a:pt x="111552" y="302871"/>
                  </a:lnTo>
                  <a:lnTo>
                    <a:pt x="101179" y="332955"/>
                  </a:lnTo>
                  <a:lnTo>
                    <a:pt x="88619" y="362890"/>
                  </a:lnTo>
                  <a:lnTo>
                    <a:pt x="75307" y="389196"/>
                  </a:lnTo>
                  <a:lnTo>
                    <a:pt x="47346" y="435358"/>
                  </a:lnTo>
                  <a:lnTo>
                    <a:pt x="25981" y="469515"/>
                  </a:lnTo>
                  <a:lnTo>
                    <a:pt x="0" y="511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7484"/>
          <p:cNvSpPr/>
          <p:nvPr>
            <p:custDataLst>
              <p:tags r:id="rId2"/>
            </p:custDataLst>
          </p:nvPr>
        </p:nvSpPr>
        <p:spPr>
          <a:xfrm>
            <a:off x="5099025" y="3439732"/>
            <a:ext cx="374676" cy="319469"/>
          </a:xfrm>
          <a:custGeom>
            <a:avLst/>
            <a:gdLst/>
            <a:ahLst/>
            <a:cxnLst/>
            <a:rect l="0" t="0" r="0" b="0"/>
            <a:pathLst>
              <a:path w="374676" h="319469">
                <a:moveTo>
                  <a:pt x="304825" y="21018"/>
                </a:moveTo>
                <a:lnTo>
                  <a:pt x="304825" y="21018"/>
                </a:lnTo>
                <a:lnTo>
                  <a:pt x="311732" y="4059"/>
                </a:lnTo>
                <a:lnTo>
                  <a:pt x="313663" y="1245"/>
                </a:lnTo>
                <a:lnTo>
                  <a:pt x="314951" y="75"/>
                </a:lnTo>
                <a:lnTo>
                  <a:pt x="315809" y="0"/>
                </a:lnTo>
                <a:lnTo>
                  <a:pt x="316381" y="656"/>
                </a:lnTo>
                <a:lnTo>
                  <a:pt x="301678" y="45740"/>
                </a:lnTo>
                <a:lnTo>
                  <a:pt x="287199" y="81394"/>
                </a:lnTo>
                <a:lnTo>
                  <a:pt x="261949" y="120759"/>
                </a:lnTo>
                <a:lnTo>
                  <a:pt x="228149" y="159891"/>
                </a:lnTo>
                <a:lnTo>
                  <a:pt x="189607" y="195629"/>
                </a:lnTo>
                <a:lnTo>
                  <a:pt x="148960" y="223270"/>
                </a:lnTo>
                <a:lnTo>
                  <a:pt x="107376" y="239789"/>
                </a:lnTo>
                <a:lnTo>
                  <a:pt x="86409" y="245182"/>
                </a:lnTo>
                <a:lnTo>
                  <a:pt x="49942" y="241767"/>
                </a:lnTo>
                <a:lnTo>
                  <a:pt x="33303" y="235917"/>
                </a:lnTo>
                <a:lnTo>
                  <a:pt x="20799" y="226373"/>
                </a:lnTo>
                <a:lnTo>
                  <a:pt x="3143" y="200717"/>
                </a:lnTo>
                <a:lnTo>
                  <a:pt x="0" y="159210"/>
                </a:lnTo>
                <a:lnTo>
                  <a:pt x="7775" y="114187"/>
                </a:lnTo>
                <a:lnTo>
                  <a:pt x="25342" y="82417"/>
                </a:lnTo>
                <a:lnTo>
                  <a:pt x="37364" y="73240"/>
                </a:lnTo>
                <a:lnTo>
                  <a:pt x="65774" y="64923"/>
                </a:lnTo>
                <a:lnTo>
                  <a:pt x="100978" y="69224"/>
                </a:lnTo>
                <a:lnTo>
                  <a:pt x="140849" y="82659"/>
                </a:lnTo>
                <a:lnTo>
                  <a:pt x="184439" y="105093"/>
                </a:lnTo>
                <a:lnTo>
                  <a:pt x="224038" y="133409"/>
                </a:lnTo>
                <a:lnTo>
                  <a:pt x="259042" y="165514"/>
                </a:lnTo>
                <a:lnTo>
                  <a:pt x="288710" y="200950"/>
                </a:lnTo>
                <a:lnTo>
                  <a:pt x="312244" y="234102"/>
                </a:lnTo>
                <a:lnTo>
                  <a:pt x="343242" y="278652"/>
                </a:lnTo>
                <a:lnTo>
                  <a:pt x="374675" y="3194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1215"/>
          <p:cNvGrpSpPr/>
          <p:nvPr/>
        </p:nvGrpSpPr>
        <p:grpSpPr>
          <a:xfrm>
            <a:off x="6007284" y="3295810"/>
            <a:ext cx="1077352" cy="601031"/>
            <a:chOff x="6007284" y="3295810"/>
            <a:chExt cx="1077352" cy="601031"/>
          </a:xfrm>
        </p:grpSpPr>
        <p:sp>
          <p:nvSpPr>
            <p:cNvPr id="43" name="SMARTInkShape-7485"/>
            <p:cNvSpPr/>
            <p:nvPr>
              <p:custDataLst>
                <p:tags r:id="rId25"/>
              </p:custDataLst>
            </p:nvPr>
          </p:nvSpPr>
          <p:spPr>
            <a:xfrm>
              <a:off x="6701655" y="3440323"/>
              <a:ext cx="159712" cy="456518"/>
            </a:xfrm>
            <a:custGeom>
              <a:avLst/>
              <a:gdLst/>
              <a:ahLst/>
              <a:cxnLst/>
              <a:rect l="0" t="0" r="0" b="0"/>
              <a:pathLst>
                <a:path w="159712" h="456518">
                  <a:moveTo>
                    <a:pt x="29345" y="166477"/>
                  </a:moveTo>
                  <a:lnTo>
                    <a:pt x="29345" y="166477"/>
                  </a:lnTo>
                  <a:lnTo>
                    <a:pt x="19232" y="176590"/>
                  </a:lnTo>
                  <a:lnTo>
                    <a:pt x="6201" y="209846"/>
                  </a:lnTo>
                  <a:lnTo>
                    <a:pt x="1420" y="241491"/>
                  </a:lnTo>
                  <a:lnTo>
                    <a:pt x="0" y="278133"/>
                  </a:lnTo>
                  <a:lnTo>
                    <a:pt x="1720" y="320289"/>
                  </a:lnTo>
                  <a:lnTo>
                    <a:pt x="4838" y="364896"/>
                  </a:lnTo>
                  <a:lnTo>
                    <a:pt x="7870" y="406357"/>
                  </a:lnTo>
                  <a:lnTo>
                    <a:pt x="9816" y="452313"/>
                  </a:lnTo>
                  <a:lnTo>
                    <a:pt x="9975" y="456517"/>
                  </a:lnTo>
                  <a:lnTo>
                    <a:pt x="10252" y="414849"/>
                  </a:lnTo>
                  <a:lnTo>
                    <a:pt x="9570" y="372820"/>
                  </a:lnTo>
                  <a:lnTo>
                    <a:pt x="8401" y="342845"/>
                  </a:lnTo>
                  <a:lnTo>
                    <a:pt x="6916" y="309455"/>
                  </a:lnTo>
                  <a:lnTo>
                    <a:pt x="6631" y="271674"/>
                  </a:lnTo>
                  <a:lnTo>
                    <a:pt x="7147" y="230963"/>
                  </a:lnTo>
                  <a:lnTo>
                    <a:pt x="8196" y="188302"/>
                  </a:lnTo>
                  <a:lnTo>
                    <a:pt x="11012" y="151393"/>
                  </a:lnTo>
                  <a:lnTo>
                    <a:pt x="15007" y="118321"/>
                  </a:lnTo>
                  <a:lnTo>
                    <a:pt x="19786" y="87806"/>
                  </a:lnTo>
                  <a:lnTo>
                    <a:pt x="34504" y="44493"/>
                  </a:lnTo>
                  <a:lnTo>
                    <a:pt x="53509" y="16307"/>
                  </a:lnTo>
                  <a:lnTo>
                    <a:pt x="76069" y="1427"/>
                  </a:lnTo>
                  <a:lnTo>
                    <a:pt x="88717" y="0"/>
                  </a:lnTo>
                  <a:lnTo>
                    <a:pt x="115939" y="5939"/>
                  </a:lnTo>
                  <a:lnTo>
                    <a:pt x="138857" y="27393"/>
                  </a:lnTo>
                  <a:lnTo>
                    <a:pt x="148920" y="42004"/>
                  </a:lnTo>
                  <a:lnTo>
                    <a:pt x="158219" y="77054"/>
                  </a:lnTo>
                  <a:lnTo>
                    <a:pt x="159711" y="96278"/>
                  </a:lnTo>
                  <a:lnTo>
                    <a:pt x="150080" y="134572"/>
                  </a:lnTo>
                  <a:lnTo>
                    <a:pt x="130277" y="171347"/>
                  </a:lnTo>
                  <a:lnTo>
                    <a:pt x="88100" y="216995"/>
                  </a:lnTo>
                  <a:lnTo>
                    <a:pt x="29345" y="25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486"/>
            <p:cNvSpPr/>
            <p:nvPr>
              <p:custDataLst>
                <p:tags r:id="rId26"/>
              </p:custDataLst>
            </p:nvPr>
          </p:nvSpPr>
          <p:spPr>
            <a:xfrm>
              <a:off x="6940550" y="3321050"/>
              <a:ext cx="144086" cy="431801"/>
            </a:xfrm>
            <a:custGeom>
              <a:avLst/>
              <a:gdLst/>
              <a:ahLst/>
              <a:cxnLst/>
              <a:rect l="0" t="0" r="0" b="0"/>
              <a:pathLst>
                <a:path w="144086" h="431801">
                  <a:moveTo>
                    <a:pt x="50800" y="0"/>
                  </a:moveTo>
                  <a:lnTo>
                    <a:pt x="50800" y="0"/>
                  </a:lnTo>
                  <a:lnTo>
                    <a:pt x="71025" y="10113"/>
                  </a:lnTo>
                  <a:lnTo>
                    <a:pt x="107200" y="50112"/>
                  </a:lnTo>
                  <a:lnTo>
                    <a:pt x="127372" y="92592"/>
                  </a:lnTo>
                  <a:lnTo>
                    <a:pt x="135714" y="116761"/>
                  </a:lnTo>
                  <a:lnTo>
                    <a:pt x="140570" y="142046"/>
                  </a:lnTo>
                  <a:lnTo>
                    <a:pt x="143103" y="168075"/>
                  </a:lnTo>
                  <a:lnTo>
                    <a:pt x="144085" y="194600"/>
                  </a:lnTo>
                  <a:lnTo>
                    <a:pt x="139801" y="222161"/>
                  </a:lnTo>
                  <a:lnTo>
                    <a:pt x="132007" y="250413"/>
                  </a:lnTo>
                  <a:lnTo>
                    <a:pt x="121870" y="279125"/>
                  </a:lnTo>
                  <a:lnTo>
                    <a:pt x="109469" y="304617"/>
                  </a:lnTo>
                  <a:lnTo>
                    <a:pt x="80638" y="349874"/>
                  </a:lnTo>
                  <a:lnTo>
                    <a:pt x="49009" y="385511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487"/>
            <p:cNvSpPr/>
            <p:nvPr>
              <p:custDataLst>
                <p:tags r:id="rId27"/>
              </p:custDataLst>
            </p:nvPr>
          </p:nvSpPr>
          <p:spPr>
            <a:xfrm>
              <a:off x="6447844" y="3295810"/>
              <a:ext cx="283157" cy="463391"/>
            </a:xfrm>
            <a:custGeom>
              <a:avLst/>
              <a:gdLst/>
              <a:ahLst/>
              <a:cxnLst/>
              <a:rect l="0" t="0" r="0" b="0"/>
              <a:pathLst>
                <a:path w="283157" h="463391">
                  <a:moveTo>
                    <a:pt x="283156" y="25240"/>
                  </a:moveTo>
                  <a:lnTo>
                    <a:pt x="283156" y="25240"/>
                  </a:lnTo>
                  <a:lnTo>
                    <a:pt x="257103" y="7078"/>
                  </a:lnTo>
                  <a:lnTo>
                    <a:pt x="235592" y="0"/>
                  </a:lnTo>
                  <a:lnTo>
                    <a:pt x="189570" y="5532"/>
                  </a:lnTo>
                  <a:lnTo>
                    <a:pt x="152192" y="26358"/>
                  </a:lnTo>
                  <a:lnTo>
                    <a:pt x="112060" y="61015"/>
                  </a:lnTo>
                  <a:lnTo>
                    <a:pt x="91481" y="85073"/>
                  </a:lnTo>
                  <a:lnTo>
                    <a:pt x="70706" y="111695"/>
                  </a:lnTo>
                  <a:lnTo>
                    <a:pt x="52623" y="141438"/>
                  </a:lnTo>
                  <a:lnTo>
                    <a:pt x="36334" y="173261"/>
                  </a:lnTo>
                  <a:lnTo>
                    <a:pt x="21241" y="206470"/>
                  </a:lnTo>
                  <a:lnTo>
                    <a:pt x="11180" y="239194"/>
                  </a:lnTo>
                  <a:lnTo>
                    <a:pt x="4471" y="271592"/>
                  </a:lnTo>
                  <a:lnTo>
                    <a:pt x="0" y="303775"/>
                  </a:lnTo>
                  <a:lnTo>
                    <a:pt x="1252" y="330874"/>
                  </a:lnTo>
                  <a:lnTo>
                    <a:pt x="13931" y="376037"/>
                  </a:lnTo>
                  <a:lnTo>
                    <a:pt x="39323" y="409279"/>
                  </a:lnTo>
                  <a:lnTo>
                    <a:pt x="73186" y="433696"/>
                  </a:lnTo>
                  <a:lnTo>
                    <a:pt x="114107" y="449252"/>
                  </a:lnTo>
                  <a:lnTo>
                    <a:pt x="156156" y="463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488"/>
            <p:cNvSpPr/>
            <p:nvPr>
              <p:custDataLst>
                <p:tags r:id="rId28"/>
              </p:custDataLst>
            </p:nvPr>
          </p:nvSpPr>
          <p:spPr>
            <a:xfrm>
              <a:off x="6007284" y="3311329"/>
              <a:ext cx="285567" cy="501607"/>
            </a:xfrm>
            <a:custGeom>
              <a:avLst/>
              <a:gdLst/>
              <a:ahLst/>
              <a:cxnLst/>
              <a:rect l="0" t="0" r="0" b="0"/>
              <a:pathLst>
                <a:path w="285567" h="501607">
                  <a:moveTo>
                    <a:pt x="101416" y="3371"/>
                  </a:moveTo>
                  <a:lnTo>
                    <a:pt x="101416" y="3371"/>
                  </a:lnTo>
                  <a:lnTo>
                    <a:pt x="108158" y="0"/>
                  </a:lnTo>
                  <a:lnTo>
                    <a:pt x="111556" y="2535"/>
                  </a:lnTo>
                  <a:lnTo>
                    <a:pt x="119092" y="14759"/>
                  </a:lnTo>
                  <a:lnTo>
                    <a:pt x="117786" y="61700"/>
                  </a:lnTo>
                  <a:lnTo>
                    <a:pt x="113740" y="84590"/>
                  </a:lnTo>
                  <a:lnTo>
                    <a:pt x="108221" y="110434"/>
                  </a:lnTo>
                  <a:lnTo>
                    <a:pt x="101719" y="138246"/>
                  </a:lnTo>
                  <a:lnTo>
                    <a:pt x="93857" y="169488"/>
                  </a:lnTo>
                  <a:lnTo>
                    <a:pt x="85088" y="203016"/>
                  </a:lnTo>
                  <a:lnTo>
                    <a:pt x="75714" y="238067"/>
                  </a:lnTo>
                  <a:lnTo>
                    <a:pt x="65231" y="272724"/>
                  </a:lnTo>
                  <a:lnTo>
                    <a:pt x="54010" y="307118"/>
                  </a:lnTo>
                  <a:lnTo>
                    <a:pt x="42296" y="341335"/>
                  </a:lnTo>
                  <a:lnTo>
                    <a:pt x="32369" y="370497"/>
                  </a:lnTo>
                  <a:lnTo>
                    <a:pt x="23634" y="396288"/>
                  </a:lnTo>
                  <a:lnTo>
                    <a:pt x="9696" y="439056"/>
                  </a:lnTo>
                  <a:lnTo>
                    <a:pt x="0" y="480145"/>
                  </a:lnTo>
                  <a:lnTo>
                    <a:pt x="644" y="487731"/>
                  </a:lnTo>
                  <a:lnTo>
                    <a:pt x="2484" y="493495"/>
                  </a:lnTo>
                  <a:lnTo>
                    <a:pt x="7240" y="497337"/>
                  </a:lnTo>
                  <a:lnTo>
                    <a:pt x="21930" y="501606"/>
                  </a:lnTo>
                  <a:lnTo>
                    <a:pt x="66889" y="497268"/>
                  </a:lnTo>
                  <a:lnTo>
                    <a:pt x="110530" y="488875"/>
                  </a:lnTo>
                  <a:lnTo>
                    <a:pt x="156972" y="480206"/>
                  </a:lnTo>
                  <a:lnTo>
                    <a:pt x="196428" y="476353"/>
                  </a:lnTo>
                  <a:lnTo>
                    <a:pt x="232779" y="472760"/>
                  </a:lnTo>
                  <a:lnTo>
                    <a:pt x="285566" y="466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7489"/>
          <p:cNvSpPr/>
          <p:nvPr>
            <p:custDataLst>
              <p:tags r:id="rId3"/>
            </p:custDataLst>
          </p:nvPr>
        </p:nvSpPr>
        <p:spPr>
          <a:xfrm>
            <a:off x="7346950" y="36449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1217"/>
          <p:cNvGrpSpPr/>
          <p:nvPr/>
        </p:nvGrpSpPr>
        <p:grpSpPr>
          <a:xfrm>
            <a:off x="7607851" y="3318917"/>
            <a:ext cx="983700" cy="732384"/>
            <a:chOff x="7607851" y="3318917"/>
            <a:chExt cx="983700" cy="732384"/>
          </a:xfrm>
        </p:grpSpPr>
        <p:sp>
          <p:nvSpPr>
            <p:cNvPr id="49" name="SMARTInkShape-7490"/>
            <p:cNvSpPr/>
            <p:nvPr>
              <p:custDataLst>
                <p:tags r:id="rId18"/>
              </p:custDataLst>
            </p:nvPr>
          </p:nvSpPr>
          <p:spPr>
            <a:xfrm>
              <a:off x="7975902" y="3413126"/>
              <a:ext cx="209249" cy="403225"/>
            </a:xfrm>
            <a:custGeom>
              <a:avLst/>
              <a:gdLst/>
              <a:ahLst/>
              <a:cxnLst/>
              <a:rect l="0" t="0" r="0" b="0"/>
              <a:pathLst>
                <a:path w="209249" h="403225">
                  <a:moveTo>
                    <a:pt x="209248" y="15874"/>
                  </a:moveTo>
                  <a:lnTo>
                    <a:pt x="209248" y="15874"/>
                  </a:lnTo>
                  <a:lnTo>
                    <a:pt x="199134" y="5761"/>
                  </a:lnTo>
                  <a:lnTo>
                    <a:pt x="182881" y="796"/>
                  </a:lnTo>
                  <a:lnTo>
                    <a:pt x="160134" y="0"/>
                  </a:lnTo>
                  <a:lnTo>
                    <a:pt x="131211" y="4350"/>
                  </a:lnTo>
                  <a:lnTo>
                    <a:pt x="97659" y="22277"/>
                  </a:lnTo>
                  <a:lnTo>
                    <a:pt x="62992" y="53291"/>
                  </a:lnTo>
                  <a:lnTo>
                    <a:pt x="31121" y="100003"/>
                  </a:lnTo>
                  <a:lnTo>
                    <a:pt x="19236" y="126993"/>
                  </a:lnTo>
                  <a:lnTo>
                    <a:pt x="9901" y="155570"/>
                  </a:lnTo>
                  <a:lnTo>
                    <a:pt x="2267" y="185204"/>
                  </a:lnTo>
                  <a:lnTo>
                    <a:pt x="0" y="214133"/>
                  </a:lnTo>
                  <a:lnTo>
                    <a:pt x="1310" y="242591"/>
                  </a:lnTo>
                  <a:lnTo>
                    <a:pt x="5006" y="270735"/>
                  </a:lnTo>
                  <a:lnTo>
                    <a:pt x="24165" y="317059"/>
                  </a:lnTo>
                  <a:lnTo>
                    <a:pt x="52199" y="353639"/>
                  </a:lnTo>
                  <a:lnTo>
                    <a:pt x="97333" y="387278"/>
                  </a:lnTo>
                  <a:lnTo>
                    <a:pt x="120348" y="403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491"/>
            <p:cNvSpPr/>
            <p:nvPr>
              <p:custDataLst>
                <p:tags r:id="rId19"/>
              </p:custDataLst>
            </p:nvPr>
          </p:nvSpPr>
          <p:spPr>
            <a:xfrm>
              <a:off x="8159750" y="3508910"/>
              <a:ext cx="149190" cy="455992"/>
            </a:xfrm>
            <a:custGeom>
              <a:avLst/>
              <a:gdLst/>
              <a:ahLst/>
              <a:cxnLst/>
              <a:rect l="0" t="0" r="0" b="0"/>
              <a:pathLst>
                <a:path w="149190" h="455992">
                  <a:moveTo>
                    <a:pt x="31750" y="199490"/>
                  </a:moveTo>
                  <a:lnTo>
                    <a:pt x="31750" y="199490"/>
                  </a:lnTo>
                  <a:lnTo>
                    <a:pt x="25008" y="199490"/>
                  </a:lnTo>
                  <a:lnTo>
                    <a:pt x="22316" y="202312"/>
                  </a:lnTo>
                  <a:lnTo>
                    <a:pt x="17444" y="212974"/>
                  </a:lnTo>
                  <a:lnTo>
                    <a:pt x="17476" y="248327"/>
                  </a:lnTo>
                  <a:lnTo>
                    <a:pt x="25325" y="294550"/>
                  </a:lnTo>
                  <a:lnTo>
                    <a:pt x="32657" y="329228"/>
                  </a:lnTo>
                  <a:lnTo>
                    <a:pt x="39915" y="365807"/>
                  </a:lnTo>
                  <a:lnTo>
                    <a:pt x="45491" y="403231"/>
                  </a:lnTo>
                  <a:lnTo>
                    <a:pt x="49751" y="450121"/>
                  </a:lnTo>
                  <a:lnTo>
                    <a:pt x="50334" y="455991"/>
                  </a:lnTo>
                  <a:lnTo>
                    <a:pt x="50708" y="419360"/>
                  </a:lnTo>
                  <a:lnTo>
                    <a:pt x="50758" y="377407"/>
                  </a:lnTo>
                  <a:lnTo>
                    <a:pt x="50772" y="347029"/>
                  </a:lnTo>
                  <a:lnTo>
                    <a:pt x="50781" y="311255"/>
                  </a:lnTo>
                  <a:lnTo>
                    <a:pt x="50788" y="271884"/>
                  </a:lnTo>
                  <a:lnTo>
                    <a:pt x="52908" y="232230"/>
                  </a:lnTo>
                  <a:lnTo>
                    <a:pt x="56439" y="192389"/>
                  </a:lnTo>
                  <a:lnTo>
                    <a:pt x="60909" y="152422"/>
                  </a:lnTo>
                  <a:lnTo>
                    <a:pt x="66006" y="119428"/>
                  </a:lnTo>
                  <a:lnTo>
                    <a:pt x="71520" y="91082"/>
                  </a:lnTo>
                  <a:lnTo>
                    <a:pt x="83998" y="46887"/>
                  </a:lnTo>
                  <a:lnTo>
                    <a:pt x="98951" y="20189"/>
                  </a:lnTo>
                  <a:lnTo>
                    <a:pt x="115004" y="5030"/>
                  </a:lnTo>
                  <a:lnTo>
                    <a:pt x="123237" y="0"/>
                  </a:lnTo>
                  <a:lnTo>
                    <a:pt x="130135" y="174"/>
                  </a:lnTo>
                  <a:lnTo>
                    <a:pt x="136146" y="3819"/>
                  </a:lnTo>
                  <a:lnTo>
                    <a:pt x="141563" y="9775"/>
                  </a:lnTo>
                  <a:lnTo>
                    <a:pt x="149189" y="55240"/>
                  </a:lnTo>
                  <a:lnTo>
                    <a:pt x="143447" y="94222"/>
                  </a:lnTo>
                  <a:lnTo>
                    <a:pt x="129371" y="134359"/>
                  </a:lnTo>
                  <a:lnTo>
                    <a:pt x="106652" y="173365"/>
                  </a:lnTo>
                  <a:lnTo>
                    <a:pt x="69466" y="217541"/>
                  </a:lnTo>
                  <a:lnTo>
                    <a:pt x="46161" y="230326"/>
                  </a:lnTo>
                  <a:lnTo>
                    <a:pt x="35006" y="232746"/>
                  </a:lnTo>
                  <a:lnTo>
                    <a:pt x="26160" y="230128"/>
                  </a:lnTo>
                  <a:lnTo>
                    <a:pt x="18851" y="224149"/>
                  </a:lnTo>
                  <a:lnTo>
                    <a:pt x="0" y="19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492"/>
            <p:cNvSpPr/>
            <p:nvPr>
              <p:custDataLst>
                <p:tags r:id="rId20"/>
              </p:custDataLst>
            </p:nvPr>
          </p:nvSpPr>
          <p:spPr>
            <a:xfrm>
              <a:off x="7607851" y="3562350"/>
              <a:ext cx="278850" cy="152401"/>
            </a:xfrm>
            <a:custGeom>
              <a:avLst/>
              <a:gdLst/>
              <a:ahLst/>
              <a:cxnLst/>
              <a:rect l="0" t="0" r="0" b="0"/>
              <a:pathLst>
                <a:path w="278850" h="152401">
                  <a:moveTo>
                    <a:pt x="18499" y="152400"/>
                  </a:moveTo>
                  <a:lnTo>
                    <a:pt x="18499" y="152400"/>
                  </a:lnTo>
                  <a:lnTo>
                    <a:pt x="5015" y="135545"/>
                  </a:lnTo>
                  <a:lnTo>
                    <a:pt x="276" y="119744"/>
                  </a:lnTo>
                  <a:lnTo>
                    <a:pt x="0" y="111579"/>
                  </a:lnTo>
                  <a:lnTo>
                    <a:pt x="9101" y="94981"/>
                  </a:lnTo>
                  <a:lnTo>
                    <a:pt x="16467" y="86604"/>
                  </a:lnTo>
                  <a:lnTo>
                    <a:pt x="47229" y="69770"/>
                  </a:lnTo>
                  <a:lnTo>
                    <a:pt x="90534" y="52176"/>
                  </a:lnTo>
                  <a:lnTo>
                    <a:pt x="115912" y="42545"/>
                  </a:lnTo>
                  <a:lnTo>
                    <a:pt x="142707" y="32597"/>
                  </a:lnTo>
                  <a:lnTo>
                    <a:pt x="169743" y="24553"/>
                  </a:lnTo>
                  <a:lnTo>
                    <a:pt x="196940" y="17780"/>
                  </a:lnTo>
                  <a:lnTo>
                    <a:pt x="242444" y="7902"/>
                  </a:lnTo>
                  <a:lnTo>
                    <a:pt x="2788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493"/>
            <p:cNvSpPr/>
            <p:nvPr>
              <p:custDataLst>
                <p:tags r:id="rId21"/>
              </p:custDataLst>
            </p:nvPr>
          </p:nvSpPr>
          <p:spPr>
            <a:xfrm>
              <a:off x="7692610" y="3318917"/>
              <a:ext cx="136941" cy="522834"/>
            </a:xfrm>
            <a:custGeom>
              <a:avLst/>
              <a:gdLst/>
              <a:ahLst/>
              <a:cxnLst/>
              <a:rect l="0" t="0" r="0" b="0"/>
              <a:pathLst>
                <a:path w="136941" h="522834">
                  <a:moveTo>
                    <a:pt x="136940" y="52933"/>
                  </a:moveTo>
                  <a:lnTo>
                    <a:pt x="136940" y="52933"/>
                  </a:lnTo>
                  <a:lnTo>
                    <a:pt x="121025" y="24632"/>
                  </a:lnTo>
                  <a:lnTo>
                    <a:pt x="107053" y="10016"/>
                  </a:lnTo>
                  <a:lnTo>
                    <a:pt x="87673" y="2109"/>
                  </a:lnTo>
                  <a:lnTo>
                    <a:pt x="76579" y="0"/>
                  </a:lnTo>
                  <a:lnTo>
                    <a:pt x="54844" y="3302"/>
                  </a:lnTo>
                  <a:lnTo>
                    <a:pt x="44109" y="7145"/>
                  </a:lnTo>
                  <a:lnTo>
                    <a:pt x="26537" y="30231"/>
                  </a:lnTo>
                  <a:lnTo>
                    <a:pt x="12378" y="68949"/>
                  </a:lnTo>
                  <a:lnTo>
                    <a:pt x="6626" y="96066"/>
                  </a:lnTo>
                  <a:lnTo>
                    <a:pt x="1381" y="126138"/>
                  </a:lnTo>
                  <a:lnTo>
                    <a:pt x="0" y="158887"/>
                  </a:lnTo>
                  <a:lnTo>
                    <a:pt x="1197" y="193419"/>
                  </a:lnTo>
                  <a:lnTo>
                    <a:pt x="4111" y="229140"/>
                  </a:lnTo>
                  <a:lnTo>
                    <a:pt x="8170" y="264243"/>
                  </a:lnTo>
                  <a:lnTo>
                    <a:pt x="12993" y="298934"/>
                  </a:lnTo>
                  <a:lnTo>
                    <a:pt x="18325" y="333351"/>
                  </a:lnTo>
                  <a:lnTo>
                    <a:pt x="24703" y="365467"/>
                  </a:lnTo>
                  <a:lnTo>
                    <a:pt x="31776" y="396050"/>
                  </a:lnTo>
                  <a:lnTo>
                    <a:pt x="39313" y="425611"/>
                  </a:lnTo>
                  <a:lnTo>
                    <a:pt x="49571" y="469746"/>
                  </a:lnTo>
                  <a:lnTo>
                    <a:pt x="60740" y="522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494"/>
            <p:cNvSpPr/>
            <p:nvPr>
              <p:custDataLst>
                <p:tags r:id="rId22"/>
              </p:custDataLst>
            </p:nvPr>
          </p:nvSpPr>
          <p:spPr>
            <a:xfrm>
              <a:off x="8312150" y="3377211"/>
              <a:ext cx="164024" cy="420090"/>
            </a:xfrm>
            <a:custGeom>
              <a:avLst/>
              <a:gdLst/>
              <a:ahLst/>
              <a:cxnLst/>
              <a:rect l="0" t="0" r="0" b="0"/>
              <a:pathLst>
                <a:path w="164024" h="420090">
                  <a:moveTo>
                    <a:pt x="0" y="64489"/>
                  </a:moveTo>
                  <a:lnTo>
                    <a:pt x="0" y="64489"/>
                  </a:lnTo>
                  <a:lnTo>
                    <a:pt x="41445" y="21781"/>
                  </a:lnTo>
                  <a:lnTo>
                    <a:pt x="65692" y="6702"/>
                  </a:lnTo>
                  <a:lnTo>
                    <a:pt x="92932" y="0"/>
                  </a:lnTo>
                  <a:lnTo>
                    <a:pt x="106404" y="2446"/>
                  </a:lnTo>
                  <a:lnTo>
                    <a:pt x="132663" y="16453"/>
                  </a:lnTo>
                  <a:lnTo>
                    <a:pt x="150919" y="49960"/>
                  </a:lnTo>
                  <a:lnTo>
                    <a:pt x="161620" y="97543"/>
                  </a:lnTo>
                  <a:lnTo>
                    <a:pt x="163485" y="126036"/>
                  </a:lnTo>
                  <a:lnTo>
                    <a:pt x="164023" y="156320"/>
                  </a:lnTo>
                  <a:lnTo>
                    <a:pt x="161560" y="187093"/>
                  </a:lnTo>
                  <a:lnTo>
                    <a:pt x="157096" y="218192"/>
                  </a:lnTo>
                  <a:lnTo>
                    <a:pt x="151297" y="249507"/>
                  </a:lnTo>
                  <a:lnTo>
                    <a:pt x="144609" y="277440"/>
                  </a:lnTo>
                  <a:lnTo>
                    <a:pt x="137328" y="303117"/>
                  </a:lnTo>
                  <a:lnTo>
                    <a:pt x="121713" y="348346"/>
                  </a:lnTo>
                  <a:lnTo>
                    <a:pt x="105364" y="384911"/>
                  </a:lnTo>
                  <a:lnTo>
                    <a:pt x="88900" y="42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495"/>
            <p:cNvSpPr/>
            <p:nvPr>
              <p:custDataLst>
                <p:tags r:id="rId23"/>
              </p:custDataLst>
            </p:nvPr>
          </p:nvSpPr>
          <p:spPr>
            <a:xfrm>
              <a:off x="7772400" y="3929688"/>
              <a:ext cx="488951" cy="32713"/>
            </a:xfrm>
            <a:custGeom>
              <a:avLst/>
              <a:gdLst/>
              <a:ahLst/>
              <a:cxnLst/>
              <a:rect l="0" t="0" r="0" b="0"/>
              <a:pathLst>
                <a:path w="488951" h="32713">
                  <a:moveTo>
                    <a:pt x="0" y="32712"/>
                  </a:moveTo>
                  <a:lnTo>
                    <a:pt x="0" y="32712"/>
                  </a:lnTo>
                  <a:lnTo>
                    <a:pt x="0" y="29341"/>
                  </a:lnTo>
                  <a:lnTo>
                    <a:pt x="37081" y="23874"/>
                  </a:lnTo>
                  <a:lnTo>
                    <a:pt x="64231" y="20470"/>
                  </a:lnTo>
                  <a:lnTo>
                    <a:pt x="98559" y="16084"/>
                  </a:lnTo>
                  <a:lnTo>
                    <a:pt x="137673" y="11043"/>
                  </a:lnTo>
                  <a:lnTo>
                    <a:pt x="181387" y="6978"/>
                  </a:lnTo>
                  <a:lnTo>
                    <a:pt x="228170" y="3561"/>
                  </a:lnTo>
                  <a:lnTo>
                    <a:pt x="276996" y="578"/>
                  </a:lnTo>
                  <a:lnTo>
                    <a:pt x="322248" y="0"/>
                  </a:lnTo>
                  <a:lnTo>
                    <a:pt x="365115" y="1027"/>
                  </a:lnTo>
                  <a:lnTo>
                    <a:pt x="406393" y="3122"/>
                  </a:lnTo>
                  <a:lnTo>
                    <a:pt x="488950" y="7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496"/>
            <p:cNvSpPr/>
            <p:nvPr>
              <p:custDataLst>
                <p:tags r:id="rId24"/>
              </p:custDataLst>
            </p:nvPr>
          </p:nvSpPr>
          <p:spPr>
            <a:xfrm>
              <a:off x="7943850" y="4010576"/>
              <a:ext cx="647701" cy="40725"/>
            </a:xfrm>
            <a:custGeom>
              <a:avLst/>
              <a:gdLst/>
              <a:ahLst/>
              <a:cxnLst/>
              <a:rect l="0" t="0" r="0" b="0"/>
              <a:pathLst>
                <a:path w="647701" h="40725">
                  <a:moveTo>
                    <a:pt x="0" y="40724"/>
                  </a:moveTo>
                  <a:lnTo>
                    <a:pt x="0" y="40724"/>
                  </a:lnTo>
                  <a:lnTo>
                    <a:pt x="36637" y="30585"/>
                  </a:lnTo>
                  <a:lnTo>
                    <a:pt x="64640" y="26909"/>
                  </a:lnTo>
                  <a:lnTo>
                    <a:pt x="98127" y="23047"/>
                  </a:lnTo>
                  <a:lnTo>
                    <a:pt x="145852" y="17650"/>
                  </a:lnTo>
                  <a:lnTo>
                    <a:pt x="203067" y="11231"/>
                  </a:lnTo>
                  <a:lnTo>
                    <a:pt x="266612" y="4128"/>
                  </a:lnTo>
                  <a:lnTo>
                    <a:pt x="337196" y="805"/>
                  </a:lnTo>
                  <a:lnTo>
                    <a:pt x="412475" y="0"/>
                  </a:lnTo>
                  <a:lnTo>
                    <a:pt x="490883" y="874"/>
                  </a:lnTo>
                  <a:lnTo>
                    <a:pt x="543155" y="1457"/>
                  </a:lnTo>
                  <a:lnTo>
                    <a:pt x="647700" y="2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218"/>
          <p:cNvGrpSpPr/>
          <p:nvPr/>
        </p:nvGrpSpPr>
        <p:grpSpPr>
          <a:xfrm>
            <a:off x="5749520" y="3018874"/>
            <a:ext cx="1920540" cy="2054777"/>
            <a:chOff x="5749520" y="3018874"/>
            <a:chExt cx="1920540" cy="2054777"/>
          </a:xfrm>
        </p:grpSpPr>
        <p:sp>
          <p:nvSpPr>
            <p:cNvPr id="57" name="SMARTInkShape-7497"/>
            <p:cNvSpPr/>
            <p:nvPr>
              <p:custDataLst>
                <p:tags r:id="rId4"/>
              </p:custDataLst>
            </p:nvPr>
          </p:nvSpPr>
          <p:spPr>
            <a:xfrm>
              <a:off x="7477147" y="4615161"/>
              <a:ext cx="192913" cy="458490"/>
            </a:xfrm>
            <a:custGeom>
              <a:avLst/>
              <a:gdLst/>
              <a:ahLst/>
              <a:cxnLst/>
              <a:rect l="0" t="0" r="0" b="0"/>
              <a:pathLst>
                <a:path w="192913" h="458490">
                  <a:moveTo>
                    <a:pt x="142853" y="267989"/>
                  </a:moveTo>
                  <a:lnTo>
                    <a:pt x="142853" y="267989"/>
                  </a:lnTo>
                  <a:lnTo>
                    <a:pt x="139482" y="261247"/>
                  </a:lnTo>
                  <a:lnTo>
                    <a:pt x="128419" y="256055"/>
                  </a:lnTo>
                  <a:lnTo>
                    <a:pt x="100477" y="251048"/>
                  </a:lnTo>
                  <a:lnTo>
                    <a:pt x="89201" y="250345"/>
                  </a:lnTo>
                  <a:lnTo>
                    <a:pt x="65386" y="257089"/>
                  </a:lnTo>
                  <a:lnTo>
                    <a:pt x="30058" y="278636"/>
                  </a:lnTo>
                  <a:lnTo>
                    <a:pt x="18973" y="287787"/>
                  </a:lnTo>
                  <a:lnTo>
                    <a:pt x="4775" y="311125"/>
                  </a:lnTo>
                  <a:lnTo>
                    <a:pt x="0" y="324263"/>
                  </a:lnTo>
                  <a:lnTo>
                    <a:pt x="341" y="348268"/>
                  </a:lnTo>
                  <a:lnTo>
                    <a:pt x="3394" y="359608"/>
                  </a:lnTo>
                  <a:lnTo>
                    <a:pt x="8959" y="367874"/>
                  </a:lnTo>
                  <a:lnTo>
                    <a:pt x="24549" y="378939"/>
                  </a:lnTo>
                  <a:lnTo>
                    <a:pt x="46998" y="380565"/>
                  </a:lnTo>
                  <a:lnTo>
                    <a:pt x="59900" y="379023"/>
                  </a:lnTo>
                  <a:lnTo>
                    <a:pt x="85524" y="364139"/>
                  </a:lnTo>
                  <a:lnTo>
                    <a:pt x="123750" y="322348"/>
                  </a:lnTo>
                  <a:lnTo>
                    <a:pt x="147768" y="281566"/>
                  </a:lnTo>
                  <a:lnTo>
                    <a:pt x="158124" y="255873"/>
                  </a:lnTo>
                  <a:lnTo>
                    <a:pt x="167851" y="228162"/>
                  </a:lnTo>
                  <a:lnTo>
                    <a:pt x="175746" y="196988"/>
                  </a:lnTo>
                  <a:lnTo>
                    <a:pt x="182420" y="163505"/>
                  </a:lnTo>
                  <a:lnTo>
                    <a:pt x="188281" y="128483"/>
                  </a:lnTo>
                  <a:lnTo>
                    <a:pt x="191483" y="98785"/>
                  </a:lnTo>
                  <a:lnTo>
                    <a:pt x="192912" y="72637"/>
                  </a:lnTo>
                  <a:lnTo>
                    <a:pt x="191913" y="30882"/>
                  </a:lnTo>
                  <a:lnTo>
                    <a:pt x="186764" y="5269"/>
                  </a:lnTo>
                  <a:lnTo>
                    <a:pt x="181299" y="415"/>
                  </a:lnTo>
                  <a:lnTo>
                    <a:pt x="174129" y="0"/>
                  </a:lnTo>
                  <a:lnTo>
                    <a:pt x="165821" y="2547"/>
                  </a:lnTo>
                  <a:lnTo>
                    <a:pt x="152825" y="29835"/>
                  </a:lnTo>
                  <a:lnTo>
                    <a:pt x="143758" y="76770"/>
                  </a:lnTo>
                  <a:lnTo>
                    <a:pt x="141339" y="108054"/>
                  </a:lnTo>
                  <a:lnTo>
                    <a:pt x="139727" y="142316"/>
                  </a:lnTo>
                  <a:lnTo>
                    <a:pt x="139358" y="176446"/>
                  </a:lnTo>
                  <a:lnTo>
                    <a:pt x="139818" y="210488"/>
                  </a:lnTo>
                  <a:lnTo>
                    <a:pt x="140829" y="244471"/>
                  </a:lnTo>
                  <a:lnTo>
                    <a:pt x="143620" y="275594"/>
                  </a:lnTo>
                  <a:lnTo>
                    <a:pt x="147598" y="304809"/>
                  </a:lnTo>
                  <a:lnTo>
                    <a:pt x="152366" y="332752"/>
                  </a:lnTo>
                  <a:lnTo>
                    <a:pt x="156957" y="359142"/>
                  </a:lnTo>
                  <a:lnTo>
                    <a:pt x="161427" y="384497"/>
                  </a:lnTo>
                  <a:lnTo>
                    <a:pt x="168747" y="425603"/>
                  </a:lnTo>
                  <a:lnTo>
                    <a:pt x="174603" y="4584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498"/>
            <p:cNvSpPr/>
            <p:nvPr>
              <p:custDataLst>
                <p:tags r:id="rId5"/>
              </p:custDataLst>
            </p:nvPr>
          </p:nvSpPr>
          <p:spPr>
            <a:xfrm>
              <a:off x="6934200" y="4908550"/>
              <a:ext cx="3659" cy="69851"/>
            </a:xfrm>
            <a:custGeom>
              <a:avLst/>
              <a:gdLst/>
              <a:ahLst/>
              <a:cxnLst/>
              <a:rect l="0" t="0" r="0" b="0"/>
              <a:pathLst>
                <a:path w="3659" h="69851">
                  <a:moveTo>
                    <a:pt x="0" y="0"/>
                  </a:moveTo>
                  <a:lnTo>
                    <a:pt x="0" y="0"/>
                  </a:lnTo>
                  <a:lnTo>
                    <a:pt x="3658" y="4303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499"/>
            <p:cNvSpPr/>
            <p:nvPr>
              <p:custDataLst>
                <p:tags r:id="rId6"/>
              </p:custDataLst>
            </p:nvPr>
          </p:nvSpPr>
          <p:spPr>
            <a:xfrm>
              <a:off x="7020204" y="4700765"/>
              <a:ext cx="117197" cy="290473"/>
            </a:xfrm>
            <a:custGeom>
              <a:avLst/>
              <a:gdLst/>
              <a:ahLst/>
              <a:cxnLst/>
              <a:rect l="0" t="0" r="0" b="0"/>
              <a:pathLst>
                <a:path w="117197" h="290473">
                  <a:moveTo>
                    <a:pt x="9246" y="10935"/>
                  </a:moveTo>
                  <a:lnTo>
                    <a:pt x="9246" y="10935"/>
                  </a:lnTo>
                  <a:lnTo>
                    <a:pt x="9246" y="4193"/>
                  </a:lnTo>
                  <a:lnTo>
                    <a:pt x="9951" y="2207"/>
                  </a:lnTo>
                  <a:lnTo>
                    <a:pt x="11127" y="883"/>
                  </a:lnTo>
                  <a:lnTo>
                    <a:pt x="12616" y="0"/>
                  </a:lnTo>
                  <a:lnTo>
                    <a:pt x="13609" y="1528"/>
                  </a:lnTo>
                  <a:lnTo>
                    <a:pt x="15334" y="41759"/>
                  </a:lnTo>
                  <a:lnTo>
                    <a:pt x="15480" y="80844"/>
                  </a:lnTo>
                  <a:lnTo>
                    <a:pt x="15544" y="127378"/>
                  </a:lnTo>
                  <a:lnTo>
                    <a:pt x="15574" y="173930"/>
                  </a:lnTo>
                  <a:lnTo>
                    <a:pt x="13704" y="216727"/>
                  </a:lnTo>
                  <a:lnTo>
                    <a:pt x="10522" y="252681"/>
                  </a:lnTo>
                  <a:lnTo>
                    <a:pt x="4763" y="282706"/>
                  </a:lnTo>
                  <a:lnTo>
                    <a:pt x="669" y="290472"/>
                  </a:lnTo>
                  <a:lnTo>
                    <a:pt x="0" y="290426"/>
                  </a:lnTo>
                  <a:lnTo>
                    <a:pt x="5746" y="252770"/>
                  </a:lnTo>
                  <a:lnTo>
                    <a:pt x="18321" y="214294"/>
                  </a:lnTo>
                  <a:lnTo>
                    <a:pt x="33270" y="196331"/>
                  </a:lnTo>
                  <a:lnTo>
                    <a:pt x="42195" y="189566"/>
                  </a:lnTo>
                  <a:lnTo>
                    <a:pt x="59638" y="183930"/>
                  </a:lnTo>
                  <a:lnTo>
                    <a:pt x="68241" y="183415"/>
                  </a:lnTo>
                  <a:lnTo>
                    <a:pt x="85325" y="190368"/>
                  </a:lnTo>
                  <a:lnTo>
                    <a:pt x="100915" y="202866"/>
                  </a:lnTo>
                  <a:lnTo>
                    <a:pt x="112547" y="217828"/>
                  </a:lnTo>
                  <a:lnTo>
                    <a:pt x="116776" y="235767"/>
                  </a:lnTo>
                  <a:lnTo>
                    <a:pt x="117196" y="264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500"/>
            <p:cNvSpPr/>
            <p:nvPr>
              <p:custDataLst>
                <p:tags r:id="rId7"/>
              </p:custDataLst>
            </p:nvPr>
          </p:nvSpPr>
          <p:spPr>
            <a:xfrm>
              <a:off x="6915150" y="47942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501"/>
            <p:cNvSpPr/>
            <p:nvPr>
              <p:custDataLst>
                <p:tags r:id="rId8"/>
              </p:custDataLst>
            </p:nvPr>
          </p:nvSpPr>
          <p:spPr>
            <a:xfrm>
              <a:off x="7188493" y="4861347"/>
              <a:ext cx="92809" cy="128883"/>
            </a:xfrm>
            <a:custGeom>
              <a:avLst/>
              <a:gdLst/>
              <a:ahLst/>
              <a:cxnLst/>
              <a:rect l="0" t="0" r="0" b="0"/>
              <a:pathLst>
                <a:path w="92809" h="128883">
                  <a:moveTo>
                    <a:pt x="75907" y="9103"/>
                  </a:moveTo>
                  <a:lnTo>
                    <a:pt x="75907" y="9103"/>
                  </a:lnTo>
                  <a:lnTo>
                    <a:pt x="70131" y="4034"/>
                  </a:lnTo>
                  <a:lnTo>
                    <a:pt x="63697" y="264"/>
                  </a:lnTo>
                  <a:lnTo>
                    <a:pt x="52371" y="0"/>
                  </a:lnTo>
                  <a:lnTo>
                    <a:pt x="45400" y="918"/>
                  </a:lnTo>
                  <a:lnTo>
                    <a:pt x="30128" y="11345"/>
                  </a:lnTo>
                  <a:lnTo>
                    <a:pt x="15344" y="28443"/>
                  </a:lnTo>
                  <a:lnTo>
                    <a:pt x="4070" y="50154"/>
                  </a:lnTo>
                  <a:lnTo>
                    <a:pt x="0" y="73915"/>
                  </a:lnTo>
                  <a:lnTo>
                    <a:pt x="1954" y="96469"/>
                  </a:lnTo>
                  <a:lnTo>
                    <a:pt x="9878" y="113549"/>
                  </a:lnTo>
                  <a:lnTo>
                    <a:pt x="24218" y="124433"/>
                  </a:lnTo>
                  <a:lnTo>
                    <a:pt x="32981" y="128323"/>
                  </a:lnTo>
                  <a:lnTo>
                    <a:pt x="52125" y="128882"/>
                  </a:lnTo>
                  <a:lnTo>
                    <a:pt x="62169" y="127056"/>
                  </a:lnTo>
                  <a:lnTo>
                    <a:pt x="78973" y="115619"/>
                  </a:lnTo>
                  <a:lnTo>
                    <a:pt x="86418" y="107630"/>
                  </a:lnTo>
                  <a:lnTo>
                    <a:pt x="92808" y="87465"/>
                  </a:lnTo>
                  <a:lnTo>
                    <a:pt x="92590" y="65097"/>
                  </a:lnTo>
                  <a:lnTo>
                    <a:pt x="87791" y="43397"/>
                  </a:lnTo>
                  <a:lnTo>
                    <a:pt x="79072" y="29519"/>
                  </a:lnTo>
                  <a:lnTo>
                    <a:pt x="66025" y="19621"/>
                  </a:lnTo>
                  <a:lnTo>
                    <a:pt x="56857" y="15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502"/>
            <p:cNvSpPr/>
            <p:nvPr>
              <p:custDataLst>
                <p:tags r:id="rId9"/>
              </p:custDataLst>
            </p:nvPr>
          </p:nvSpPr>
          <p:spPr>
            <a:xfrm>
              <a:off x="7372350" y="4869778"/>
              <a:ext cx="63188" cy="119193"/>
            </a:xfrm>
            <a:custGeom>
              <a:avLst/>
              <a:gdLst/>
              <a:ahLst/>
              <a:cxnLst/>
              <a:rect l="0" t="0" r="0" b="0"/>
              <a:pathLst>
                <a:path w="63188" h="119193">
                  <a:moveTo>
                    <a:pt x="50800" y="26072"/>
                  </a:moveTo>
                  <a:lnTo>
                    <a:pt x="50800" y="26072"/>
                  </a:lnTo>
                  <a:lnTo>
                    <a:pt x="45774" y="14138"/>
                  </a:lnTo>
                  <a:lnTo>
                    <a:pt x="45332" y="11766"/>
                  </a:lnTo>
                  <a:lnTo>
                    <a:pt x="42921" y="10890"/>
                  </a:lnTo>
                  <a:lnTo>
                    <a:pt x="34598" y="11798"/>
                  </a:lnTo>
                  <a:lnTo>
                    <a:pt x="18012" y="19647"/>
                  </a:lnTo>
                  <a:lnTo>
                    <a:pt x="9651" y="32624"/>
                  </a:lnTo>
                  <a:lnTo>
                    <a:pt x="4289" y="50857"/>
                  </a:lnTo>
                  <a:lnTo>
                    <a:pt x="2729" y="91410"/>
                  </a:lnTo>
                  <a:lnTo>
                    <a:pt x="3935" y="99264"/>
                  </a:lnTo>
                  <a:lnTo>
                    <a:pt x="10921" y="111753"/>
                  </a:lnTo>
                  <a:lnTo>
                    <a:pt x="15747" y="117059"/>
                  </a:lnTo>
                  <a:lnTo>
                    <a:pt x="21082" y="119186"/>
                  </a:lnTo>
                  <a:lnTo>
                    <a:pt x="26754" y="119192"/>
                  </a:lnTo>
                  <a:lnTo>
                    <a:pt x="32653" y="117785"/>
                  </a:lnTo>
                  <a:lnTo>
                    <a:pt x="51067" y="105693"/>
                  </a:lnTo>
                  <a:lnTo>
                    <a:pt x="59855" y="90857"/>
                  </a:lnTo>
                  <a:lnTo>
                    <a:pt x="63187" y="81962"/>
                  </a:lnTo>
                  <a:lnTo>
                    <a:pt x="63126" y="60790"/>
                  </a:lnTo>
                  <a:lnTo>
                    <a:pt x="57690" y="38680"/>
                  </a:lnTo>
                  <a:lnTo>
                    <a:pt x="48217" y="19446"/>
                  </a:lnTo>
                  <a:lnTo>
                    <a:pt x="36952" y="7135"/>
                  </a:lnTo>
                  <a:lnTo>
                    <a:pt x="30985" y="2864"/>
                  </a:lnTo>
                  <a:lnTo>
                    <a:pt x="18710" y="0"/>
                  </a:lnTo>
                  <a:lnTo>
                    <a:pt x="0" y="6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503"/>
            <p:cNvSpPr/>
            <p:nvPr>
              <p:custDataLst>
                <p:tags r:id="rId10"/>
              </p:custDataLst>
            </p:nvPr>
          </p:nvSpPr>
          <p:spPr>
            <a:xfrm>
              <a:off x="5749520" y="3018874"/>
              <a:ext cx="1542116" cy="1406768"/>
            </a:xfrm>
            <a:custGeom>
              <a:avLst/>
              <a:gdLst/>
              <a:ahLst/>
              <a:cxnLst/>
              <a:rect l="0" t="0" r="0" b="0"/>
              <a:pathLst>
                <a:path w="1542116" h="1406768">
                  <a:moveTo>
                    <a:pt x="67080" y="137076"/>
                  </a:moveTo>
                  <a:lnTo>
                    <a:pt x="67080" y="137076"/>
                  </a:lnTo>
                  <a:lnTo>
                    <a:pt x="73822" y="130334"/>
                  </a:lnTo>
                  <a:lnTo>
                    <a:pt x="121276" y="115414"/>
                  </a:lnTo>
                  <a:lnTo>
                    <a:pt x="160076" y="107222"/>
                  </a:lnTo>
                  <a:lnTo>
                    <a:pt x="186933" y="103062"/>
                  </a:lnTo>
                  <a:lnTo>
                    <a:pt x="218242" y="98878"/>
                  </a:lnTo>
                  <a:lnTo>
                    <a:pt x="252522" y="94677"/>
                  </a:lnTo>
                  <a:lnTo>
                    <a:pt x="293013" y="89760"/>
                  </a:lnTo>
                  <a:lnTo>
                    <a:pt x="337647" y="84366"/>
                  </a:lnTo>
                  <a:lnTo>
                    <a:pt x="385042" y="78652"/>
                  </a:lnTo>
                  <a:lnTo>
                    <a:pt x="434276" y="72727"/>
                  </a:lnTo>
                  <a:lnTo>
                    <a:pt x="484739" y="66660"/>
                  </a:lnTo>
                  <a:lnTo>
                    <a:pt x="536020" y="60499"/>
                  </a:lnTo>
                  <a:lnTo>
                    <a:pt x="589961" y="54274"/>
                  </a:lnTo>
                  <a:lnTo>
                    <a:pt x="645678" y="48008"/>
                  </a:lnTo>
                  <a:lnTo>
                    <a:pt x="702578" y="41714"/>
                  </a:lnTo>
                  <a:lnTo>
                    <a:pt x="758151" y="35401"/>
                  </a:lnTo>
                  <a:lnTo>
                    <a:pt x="812838" y="29076"/>
                  </a:lnTo>
                  <a:lnTo>
                    <a:pt x="866936" y="22743"/>
                  </a:lnTo>
                  <a:lnTo>
                    <a:pt x="920640" y="17109"/>
                  </a:lnTo>
                  <a:lnTo>
                    <a:pt x="974081" y="11943"/>
                  </a:lnTo>
                  <a:lnTo>
                    <a:pt x="1027347" y="7087"/>
                  </a:lnTo>
                  <a:lnTo>
                    <a:pt x="1077675" y="3850"/>
                  </a:lnTo>
                  <a:lnTo>
                    <a:pt x="1126042" y="1692"/>
                  </a:lnTo>
                  <a:lnTo>
                    <a:pt x="1173105" y="253"/>
                  </a:lnTo>
                  <a:lnTo>
                    <a:pt x="1215769" y="0"/>
                  </a:lnTo>
                  <a:lnTo>
                    <a:pt x="1255500" y="536"/>
                  </a:lnTo>
                  <a:lnTo>
                    <a:pt x="1293276" y="1600"/>
                  </a:lnTo>
                  <a:lnTo>
                    <a:pt x="1326927" y="3014"/>
                  </a:lnTo>
                  <a:lnTo>
                    <a:pt x="1357828" y="4662"/>
                  </a:lnTo>
                  <a:lnTo>
                    <a:pt x="1386896" y="6467"/>
                  </a:lnTo>
                  <a:lnTo>
                    <a:pt x="1432363" y="12235"/>
                  </a:lnTo>
                  <a:lnTo>
                    <a:pt x="1466916" y="19502"/>
                  </a:lnTo>
                  <a:lnTo>
                    <a:pt x="1508332" y="35666"/>
                  </a:lnTo>
                  <a:lnTo>
                    <a:pt x="1514748" y="39836"/>
                  </a:lnTo>
                  <a:lnTo>
                    <a:pt x="1518320" y="46143"/>
                  </a:lnTo>
                  <a:lnTo>
                    <a:pt x="1520407" y="62560"/>
                  </a:lnTo>
                  <a:lnTo>
                    <a:pt x="1506564" y="109030"/>
                  </a:lnTo>
                  <a:lnTo>
                    <a:pt x="1498014" y="141544"/>
                  </a:lnTo>
                  <a:lnTo>
                    <a:pt x="1493273" y="180925"/>
                  </a:lnTo>
                  <a:lnTo>
                    <a:pt x="1492577" y="227120"/>
                  </a:lnTo>
                  <a:lnTo>
                    <a:pt x="1494367" y="254255"/>
                  </a:lnTo>
                  <a:lnTo>
                    <a:pt x="1496970" y="282929"/>
                  </a:lnTo>
                  <a:lnTo>
                    <a:pt x="1501530" y="315450"/>
                  </a:lnTo>
                  <a:lnTo>
                    <a:pt x="1507391" y="350537"/>
                  </a:lnTo>
                  <a:lnTo>
                    <a:pt x="1514120" y="387333"/>
                  </a:lnTo>
                  <a:lnTo>
                    <a:pt x="1520018" y="425975"/>
                  </a:lnTo>
                  <a:lnTo>
                    <a:pt x="1525361" y="465847"/>
                  </a:lnTo>
                  <a:lnTo>
                    <a:pt x="1530333" y="506540"/>
                  </a:lnTo>
                  <a:lnTo>
                    <a:pt x="1534355" y="548485"/>
                  </a:lnTo>
                  <a:lnTo>
                    <a:pt x="1537740" y="591266"/>
                  </a:lnTo>
                  <a:lnTo>
                    <a:pt x="1540703" y="634603"/>
                  </a:lnTo>
                  <a:lnTo>
                    <a:pt x="1541974" y="679721"/>
                  </a:lnTo>
                  <a:lnTo>
                    <a:pt x="1542115" y="726029"/>
                  </a:lnTo>
                  <a:lnTo>
                    <a:pt x="1541503" y="773127"/>
                  </a:lnTo>
                  <a:lnTo>
                    <a:pt x="1540390" y="820049"/>
                  </a:lnTo>
                  <a:lnTo>
                    <a:pt x="1538942" y="866853"/>
                  </a:lnTo>
                  <a:lnTo>
                    <a:pt x="1537272" y="913577"/>
                  </a:lnTo>
                  <a:lnTo>
                    <a:pt x="1534041" y="958132"/>
                  </a:lnTo>
                  <a:lnTo>
                    <a:pt x="1529771" y="1001241"/>
                  </a:lnTo>
                  <a:lnTo>
                    <a:pt x="1524807" y="1043386"/>
                  </a:lnTo>
                  <a:lnTo>
                    <a:pt x="1517971" y="1084183"/>
                  </a:lnTo>
                  <a:lnTo>
                    <a:pt x="1509885" y="1124080"/>
                  </a:lnTo>
                  <a:lnTo>
                    <a:pt x="1500966" y="1163379"/>
                  </a:lnTo>
                  <a:lnTo>
                    <a:pt x="1490082" y="1198750"/>
                  </a:lnTo>
                  <a:lnTo>
                    <a:pt x="1477888" y="1231503"/>
                  </a:lnTo>
                  <a:lnTo>
                    <a:pt x="1464819" y="1262511"/>
                  </a:lnTo>
                  <a:lnTo>
                    <a:pt x="1450461" y="1288827"/>
                  </a:lnTo>
                  <a:lnTo>
                    <a:pt x="1419456" y="1333119"/>
                  </a:lnTo>
                  <a:lnTo>
                    <a:pt x="1379336" y="1365975"/>
                  </a:lnTo>
                  <a:lnTo>
                    <a:pt x="1356784" y="1379675"/>
                  </a:lnTo>
                  <a:lnTo>
                    <a:pt x="1329755" y="1389514"/>
                  </a:lnTo>
                  <a:lnTo>
                    <a:pt x="1299740" y="1396779"/>
                  </a:lnTo>
                  <a:lnTo>
                    <a:pt x="1267737" y="1402328"/>
                  </a:lnTo>
                  <a:lnTo>
                    <a:pt x="1230173" y="1405322"/>
                  </a:lnTo>
                  <a:lnTo>
                    <a:pt x="1188903" y="1406612"/>
                  </a:lnTo>
                  <a:lnTo>
                    <a:pt x="1145161" y="1406767"/>
                  </a:lnTo>
                  <a:lnTo>
                    <a:pt x="1094834" y="1405459"/>
                  </a:lnTo>
                  <a:lnTo>
                    <a:pt x="1040116" y="1403176"/>
                  </a:lnTo>
                  <a:lnTo>
                    <a:pt x="982471" y="1400242"/>
                  </a:lnTo>
                  <a:lnTo>
                    <a:pt x="921463" y="1397581"/>
                  </a:lnTo>
                  <a:lnTo>
                    <a:pt x="858213" y="1395102"/>
                  </a:lnTo>
                  <a:lnTo>
                    <a:pt x="793469" y="1392743"/>
                  </a:lnTo>
                  <a:lnTo>
                    <a:pt x="728433" y="1390465"/>
                  </a:lnTo>
                  <a:lnTo>
                    <a:pt x="663205" y="1388241"/>
                  </a:lnTo>
                  <a:lnTo>
                    <a:pt x="597846" y="1386052"/>
                  </a:lnTo>
                  <a:lnTo>
                    <a:pt x="534519" y="1385299"/>
                  </a:lnTo>
                  <a:lnTo>
                    <a:pt x="472544" y="1385503"/>
                  </a:lnTo>
                  <a:lnTo>
                    <a:pt x="411473" y="1386344"/>
                  </a:lnTo>
                  <a:lnTo>
                    <a:pt x="354531" y="1386904"/>
                  </a:lnTo>
                  <a:lnTo>
                    <a:pt x="300342" y="1387278"/>
                  </a:lnTo>
                  <a:lnTo>
                    <a:pt x="247988" y="1387527"/>
                  </a:lnTo>
                  <a:lnTo>
                    <a:pt x="203207" y="1387693"/>
                  </a:lnTo>
                  <a:lnTo>
                    <a:pt x="163476" y="1387804"/>
                  </a:lnTo>
                  <a:lnTo>
                    <a:pt x="127112" y="1387878"/>
                  </a:lnTo>
                  <a:lnTo>
                    <a:pt x="97223" y="1387928"/>
                  </a:lnTo>
                  <a:lnTo>
                    <a:pt x="71653" y="1387961"/>
                  </a:lnTo>
                  <a:lnTo>
                    <a:pt x="32424" y="1387997"/>
                  </a:lnTo>
                  <a:lnTo>
                    <a:pt x="0" y="1388022"/>
                  </a:lnTo>
                  <a:lnTo>
                    <a:pt x="8163" y="1388024"/>
                  </a:lnTo>
                  <a:lnTo>
                    <a:pt x="27359" y="1381283"/>
                  </a:lnTo>
                  <a:lnTo>
                    <a:pt x="47550" y="1366978"/>
                  </a:lnTo>
                  <a:lnTo>
                    <a:pt x="66938" y="1335850"/>
                  </a:lnTo>
                  <a:lnTo>
                    <a:pt x="75954" y="1303689"/>
                  </a:lnTo>
                  <a:lnTo>
                    <a:pt x="80901" y="1261642"/>
                  </a:lnTo>
                  <a:lnTo>
                    <a:pt x="81233" y="1234626"/>
                  </a:lnTo>
                  <a:lnTo>
                    <a:pt x="80749" y="1205326"/>
                  </a:lnTo>
                  <a:lnTo>
                    <a:pt x="79015" y="1171681"/>
                  </a:lnTo>
                  <a:lnTo>
                    <a:pt x="76448" y="1135141"/>
                  </a:lnTo>
                  <a:lnTo>
                    <a:pt x="73325" y="1096669"/>
                  </a:lnTo>
                  <a:lnTo>
                    <a:pt x="69126" y="1055499"/>
                  </a:lnTo>
                  <a:lnTo>
                    <a:pt x="64211" y="1012530"/>
                  </a:lnTo>
                  <a:lnTo>
                    <a:pt x="58817" y="968362"/>
                  </a:lnTo>
                  <a:lnTo>
                    <a:pt x="53811" y="922689"/>
                  </a:lnTo>
                  <a:lnTo>
                    <a:pt x="49061" y="876013"/>
                  </a:lnTo>
                  <a:lnTo>
                    <a:pt x="44484" y="828667"/>
                  </a:lnTo>
                  <a:lnTo>
                    <a:pt x="42138" y="779464"/>
                  </a:lnTo>
                  <a:lnTo>
                    <a:pt x="41280" y="729024"/>
                  </a:lnTo>
                  <a:lnTo>
                    <a:pt x="41413" y="677758"/>
                  </a:lnTo>
                  <a:lnTo>
                    <a:pt x="43619" y="626647"/>
                  </a:lnTo>
                  <a:lnTo>
                    <a:pt x="47206" y="575640"/>
                  </a:lnTo>
                  <a:lnTo>
                    <a:pt x="51713" y="524702"/>
                  </a:lnTo>
                  <a:lnTo>
                    <a:pt x="56130" y="476632"/>
                  </a:lnTo>
                  <a:lnTo>
                    <a:pt x="60486" y="430474"/>
                  </a:lnTo>
                  <a:lnTo>
                    <a:pt x="64801" y="385591"/>
                  </a:lnTo>
                  <a:lnTo>
                    <a:pt x="70499" y="343675"/>
                  </a:lnTo>
                  <a:lnTo>
                    <a:pt x="77121" y="303736"/>
                  </a:lnTo>
                  <a:lnTo>
                    <a:pt x="84357" y="265116"/>
                  </a:lnTo>
                  <a:lnTo>
                    <a:pt x="91298" y="230198"/>
                  </a:lnTo>
                  <a:lnTo>
                    <a:pt x="98042" y="197746"/>
                  </a:lnTo>
                  <a:lnTo>
                    <a:pt x="104655" y="166939"/>
                  </a:lnTo>
                  <a:lnTo>
                    <a:pt x="119528" y="121421"/>
                  </a:lnTo>
                  <a:lnTo>
                    <a:pt x="143280" y="67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504"/>
            <p:cNvSpPr/>
            <p:nvPr>
              <p:custDataLst>
                <p:tags r:id="rId11"/>
              </p:custDataLst>
            </p:nvPr>
          </p:nvSpPr>
          <p:spPr>
            <a:xfrm>
              <a:off x="6378854" y="4636383"/>
              <a:ext cx="15597" cy="380118"/>
            </a:xfrm>
            <a:custGeom>
              <a:avLst/>
              <a:gdLst/>
              <a:ahLst/>
              <a:cxnLst/>
              <a:rect l="0" t="0" r="0" b="0"/>
              <a:pathLst>
                <a:path w="15597" h="380118">
                  <a:moveTo>
                    <a:pt x="15596" y="5467"/>
                  </a:moveTo>
                  <a:lnTo>
                    <a:pt x="15596" y="5467"/>
                  </a:lnTo>
                  <a:lnTo>
                    <a:pt x="15595" y="0"/>
                  </a:lnTo>
                  <a:lnTo>
                    <a:pt x="15595" y="33806"/>
                  </a:lnTo>
                  <a:lnTo>
                    <a:pt x="15595" y="66275"/>
                  </a:lnTo>
                  <a:lnTo>
                    <a:pt x="13714" y="111750"/>
                  </a:lnTo>
                  <a:lnTo>
                    <a:pt x="12225" y="137706"/>
                  </a:lnTo>
                  <a:lnTo>
                    <a:pt x="10527" y="163476"/>
                  </a:lnTo>
                  <a:lnTo>
                    <a:pt x="8689" y="189124"/>
                  </a:lnTo>
                  <a:lnTo>
                    <a:pt x="6757" y="214688"/>
                  </a:lnTo>
                  <a:lnTo>
                    <a:pt x="2731" y="261908"/>
                  </a:lnTo>
                  <a:lnTo>
                    <a:pt x="0" y="303591"/>
                  </a:lnTo>
                  <a:lnTo>
                    <a:pt x="2430" y="348035"/>
                  </a:lnTo>
                  <a:lnTo>
                    <a:pt x="9246" y="380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505"/>
            <p:cNvSpPr/>
            <p:nvPr>
              <p:custDataLst>
                <p:tags r:id="rId12"/>
              </p:custDataLst>
            </p:nvPr>
          </p:nvSpPr>
          <p:spPr>
            <a:xfrm>
              <a:off x="6477000" y="48768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13484"/>
                  </a:lnTo>
                  <a:lnTo>
                    <a:pt x="17698" y="47688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506"/>
            <p:cNvSpPr/>
            <p:nvPr>
              <p:custDataLst>
                <p:tags r:id="rId13"/>
              </p:custDataLst>
            </p:nvPr>
          </p:nvSpPr>
          <p:spPr>
            <a:xfrm>
              <a:off x="6473341" y="476885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8937"/>
                  </a:lnTo>
                  <a:lnTo>
                    <a:pt x="0" y="5957"/>
                  </a:lnTo>
                  <a:lnTo>
                    <a:pt x="514" y="3971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507"/>
            <p:cNvSpPr/>
            <p:nvPr>
              <p:custDataLst>
                <p:tags r:id="rId14"/>
              </p:custDataLst>
            </p:nvPr>
          </p:nvSpPr>
          <p:spPr>
            <a:xfrm>
              <a:off x="6572250" y="4689830"/>
              <a:ext cx="27662" cy="326671"/>
            </a:xfrm>
            <a:custGeom>
              <a:avLst/>
              <a:gdLst/>
              <a:ahLst/>
              <a:cxnLst/>
              <a:rect l="0" t="0" r="0" b="0"/>
              <a:pathLst>
                <a:path w="27662" h="326671">
                  <a:moveTo>
                    <a:pt x="6350" y="21870"/>
                  </a:moveTo>
                  <a:lnTo>
                    <a:pt x="6350" y="21870"/>
                  </a:lnTo>
                  <a:lnTo>
                    <a:pt x="6350" y="8386"/>
                  </a:lnTo>
                  <a:lnTo>
                    <a:pt x="7761" y="4414"/>
                  </a:lnTo>
                  <a:lnTo>
                    <a:pt x="10113" y="1766"/>
                  </a:lnTo>
                  <a:lnTo>
                    <a:pt x="13092" y="0"/>
                  </a:lnTo>
                  <a:lnTo>
                    <a:pt x="15078" y="940"/>
                  </a:lnTo>
                  <a:lnTo>
                    <a:pt x="16401" y="3684"/>
                  </a:lnTo>
                  <a:lnTo>
                    <a:pt x="21899" y="40150"/>
                  </a:lnTo>
                  <a:lnTo>
                    <a:pt x="25725" y="75385"/>
                  </a:lnTo>
                  <a:lnTo>
                    <a:pt x="27661" y="117621"/>
                  </a:lnTo>
                  <a:lnTo>
                    <a:pt x="23817" y="164615"/>
                  </a:lnTo>
                  <a:lnTo>
                    <a:pt x="19287" y="209960"/>
                  </a:lnTo>
                  <a:lnTo>
                    <a:pt x="14922" y="250810"/>
                  </a:lnTo>
                  <a:lnTo>
                    <a:pt x="8497" y="294786"/>
                  </a:lnTo>
                  <a:lnTo>
                    <a:pt x="0" y="3266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508"/>
            <p:cNvSpPr/>
            <p:nvPr>
              <p:custDataLst>
                <p:tags r:id="rId15"/>
              </p:custDataLst>
            </p:nvPr>
          </p:nvSpPr>
          <p:spPr>
            <a:xfrm>
              <a:off x="6552309" y="4809642"/>
              <a:ext cx="115192" cy="149709"/>
            </a:xfrm>
            <a:custGeom>
              <a:avLst/>
              <a:gdLst/>
              <a:ahLst/>
              <a:cxnLst/>
              <a:rect l="0" t="0" r="0" b="0"/>
              <a:pathLst>
                <a:path w="115192" h="149709">
                  <a:moveTo>
                    <a:pt x="96141" y="3658"/>
                  </a:moveTo>
                  <a:lnTo>
                    <a:pt x="96141" y="3658"/>
                  </a:lnTo>
                  <a:lnTo>
                    <a:pt x="96141" y="287"/>
                  </a:lnTo>
                  <a:lnTo>
                    <a:pt x="94024" y="0"/>
                  </a:lnTo>
                  <a:lnTo>
                    <a:pt x="86028" y="1562"/>
                  </a:lnTo>
                  <a:lnTo>
                    <a:pt x="62883" y="13150"/>
                  </a:lnTo>
                  <a:lnTo>
                    <a:pt x="29233" y="50531"/>
                  </a:lnTo>
                  <a:lnTo>
                    <a:pt x="5235" y="90737"/>
                  </a:lnTo>
                  <a:lnTo>
                    <a:pt x="0" y="107976"/>
                  </a:lnTo>
                  <a:lnTo>
                    <a:pt x="24" y="122694"/>
                  </a:lnTo>
                  <a:lnTo>
                    <a:pt x="2430" y="128171"/>
                  </a:lnTo>
                  <a:lnTo>
                    <a:pt x="10746" y="136138"/>
                  </a:lnTo>
                  <a:lnTo>
                    <a:pt x="34071" y="144590"/>
                  </a:lnTo>
                  <a:lnTo>
                    <a:pt x="73559" y="148697"/>
                  </a:lnTo>
                  <a:lnTo>
                    <a:pt x="115191" y="149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509"/>
            <p:cNvSpPr/>
            <p:nvPr>
              <p:custDataLst>
                <p:tags r:id="rId16"/>
              </p:custDataLst>
            </p:nvPr>
          </p:nvSpPr>
          <p:spPr>
            <a:xfrm>
              <a:off x="6854913" y="4689279"/>
              <a:ext cx="15788" cy="346272"/>
            </a:xfrm>
            <a:custGeom>
              <a:avLst/>
              <a:gdLst/>
              <a:ahLst/>
              <a:cxnLst/>
              <a:rect l="0" t="0" r="0" b="0"/>
              <a:pathLst>
                <a:path w="15788" h="346272">
                  <a:moveTo>
                    <a:pt x="15787" y="3371"/>
                  </a:moveTo>
                  <a:lnTo>
                    <a:pt x="15787" y="3371"/>
                  </a:lnTo>
                  <a:lnTo>
                    <a:pt x="15786" y="0"/>
                  </a:lnTo>
                  <a:lnTo>
                    <a:pt x="15082" y="418"/>
                  </a:lnTo>
                  <a:lnTo>
                    <a:pt x="12416" y="4646"/>
                  </a:lnTo>
                  <a:lnTo>
                    <a:pt x="9319" y="50686"/>
                  </a:lnTo>
                  <a:lnTo>
                    <a:pt x="6327" y="86724"/>
                  </a:lnTo>
                  <a:lnTo>
                    <a:pt x="4527" y="131904"/>
                  </a:lnTo>
                  <a:lnTo>
                    <a:pt x="4047" y="156793"/>
                  </a:lnTo>
                  <a:lnTo>
                    <a:pt x="3022" y="181853"/>
                  </a:lnTo>
                  <a:lnTo>
                    <a:pt x="1632" y="207025"/>
                  </a:lnTo>
                  <a:lnTo>
                    <a:pt x="0" y="232274"/>
                  </a:lnTo>
                  <a:lnTo>
                    <a:pt x="69" y="279143"/>
                  </a:lnTo>
                  <a:lnTo>
                    <a:pt x="3087" y="3462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510"/>
            <p:cNvSpPr/>
            <p:nvPr>
              <p:custDataLst>
                <p:tags r:id="rId17"/>
              </p:custDataLst>
            </p:nvPr>
          </p:nvSpPr>
          <p:spPr>
            <a:xfrm>
              <a:off x="6686908" y="4801762"/>
              <a:ext cx="120293" cy="164111"/>
            </a:xfrm>
            <a:custGeom>
              <a:avLst/>
              <a:gdLst/>
              <a:ahLst/>
              <a:cxnLst/>
              <a:rect l="0" t="0" r="0" b="0"/>
              <a:pathLst>
                <a:path w="120293" h="164111">
                  <a:moveTo>
                    <a:pt x="31392" y="81388"/>
                  </a:moveTo>
                  <a:lnTo>
                    <a:pt x="31392" y="81388"/>
                  </a:lnTo>
                  <a:lnTo>
                    <a:pt x="24650" y="81388"/>
                  </a:lnTo>
                  <a:lnTo>
                    <a:pt x="22664" y="82093"/>
                  </a:lnTo>
                  <a:lnTo>
                    <a:pt x="21341" y="83269"/>
                  </a:lnTo>
                  <a:lnTo>
                    <a:pt x="20457" y="84759"/>
                  </a:lnTo>
                  <a:lnTo>
                    <a:pt x="20574" y="85752"/>
                  </a:lnTo>
                  <a:lnTo>
                    <a:pt x="21358" y="86414"/>
                  </a:lnTo>
                  <a:lnTo>
                    <a:pt x="22586" y="86855"/>
                  </a:lnTo>
                  <a:lnTo>
                    <a:pt x="40471" y="76719"/>
                  </a:lnTo>
                  <a:lnTo>
                    <a:pt x="54712" y="66613"/>
                  </a:lnTo>
                  <a:lnTo>
                    <a:pt x="64805" y="51302"/>
                  </a:lnTo>
                  <a:lnTo>
                    <a:pt x="72571" y="24731"/>
                  </a:lnTo>
                  <a:lnTo>
                    <a:pt x="73662" y="16100"/>
                  </a:lnTo>
                  <a:lnTo>
                    <a:pt x="72272" y="9640"/>
                  </a:lnTo>
                  <a:lnTo>
                    <a:pt x="69228" y="4628"/>
                  </a:lnTo>
                  <a:lnTo>
                    <a:pt x="65082" y="581"/>
                  </a:lnTo>
                  <a:lnTo>
                    <a:pt x="60203" y="0"/>
                  </a:lnTo>
                  <a:lnTo>
                    <a:pt x="49135" y="4999"/>
                  </a:lnTo>
                  <a:lnTo>
                    <a:pt x="31004" y="29826"/>
                  </a:lnTo>
                  <a:lnTo>
                    <a:pt x="12227" y="70736"/>
                  </a:lnTo>
                  <a:lnTo>
                    <a:pt x="0" y="108492"/>
                  </a:lnTo>
                  <a:lnTo>
                    <a:pt x="36" y="131064"/>
                  </a:lnTo>
                  <a:lnTo>
                    <a:pt x="2022" y="142022"/>
                  </a:lnTo>
                  <a:lnTo>
                    <a:pt x="5462" y="150033"/>
                  </a:lnTo>
                  <a:lnTo>
                    <a:pt x="14929" y="160815"/>
                  </a:lnTo>
                  <a:lnTo>
                    <a:pt x="21827" y="163267"/>
                  </a:lnTo>
                  <a:lnTo>
                    <a:pt x="38900" y="164110"/>
                  </a:lnTo>
                  <a:lnTo>
                    <a:pt x="58247" y="156489"/>
                  </a:lnTo>
                  <a:lnTo>
                    <a:pt x="78605" y="141577"/>
                  </a:lnTo>
                  <a:lnTo>
                    <a:pt x="120292" y="94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460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68"/>
          <p:cNvGrpSpPr/>
          <p:nvPr/>
        </p:nvGrpSpPr>
        <p:grpSpPr>
          <a:xfrm>
            <a:off x="654573" y="561448"/>
            <a:ext cx="1231378" cy="619653"/>
            <a:chOff x="654573" y="561448"/>
            <a:chExt cx="1231378" cy="619653"/>
          </a:xfrm>
        </p:grpSpPr>
        <p:sp>
          <p:nvSpPr>
            <p:cNvPr id="2" name="SMARTInkShape-417"/>
            <p:cNvSpPr/>
            <p:nvPr>
              <p:custDataLst>
                <p:tags r:id="rId159"/>
              </p:custDataLst>
            </p:nvPr>
          </p:nvSpPr>
          <p:spPr>
            <a:xfrm>
              <a:off x="673983" y="704850"/>
              <a:ext cx="55541" cy="357501"/>
            </a:xfrm>
            <a:custGeom>
              <a:avLst/>
              <a:gdLst/>
              <a:ahLst/>
              <a:cxnLst/>
              <a:rect l="0" t="0" r="0" b="0"/>
              <a:pathLst>
                <a:path w="55541" h="3575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2750" y="15580"/>
                  </a:lnTo>
                  <a:lnTo>
                    <a:pt x="19433" y="55289"/>
                  </a:lnTo>
                  <a:lnTo>
                    <a:pt x="32732" y="101362"/>
                  </a:lnTo>
                  <a:lnTo>
                    <a:pt x="41338" y="139124"/>
                  </a:lnTo>
                  <a:lnTo>
                    <a:pt x="47986" y="181307"/>
                  </a:lnTo>
                  <a:lnTo>
                    <a:pt x="52586" y="225220"/>
                  </a:lnTo>
                  <a:lnTo>
                    <a:pt x="54631" y="268255"/>
                  </a:lnTo>
                  <a:lnTo>
                    <a:pt x="55540" y="303375"/>
                  </a:lnTo>
                  <a:lnTo>
                    <a:pt x="52752" y="346930"/>
                  </a:lnTo>
                  <a:lnTo>
                    <a:pt x="50757" y="357500"/>
                  </a:lnTo>
                  <a:lnTo>
                    <a:pt x="46265" y="319301"/>
                  </a:lnTo>
                  <a:lnTo>
                    <a:pt x="37217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18"/>
            <p:cNvSpPr/>
            <p:nvPr>
              <p:custDataLst>
                <p:tags r:id="rId160"/>
              </p:custDataLst>
            </p:nvPr>
          </p:nvSpPr>
          <p:spPr>
            <a:xfrm>
              <a:off x="654573" y="620922"/>
              <a:ext cx="247082" cy="440037"/>
            </a:xfrm>
            <a:custGeom>
              <a:avLst/>
              <a:gdLst/>
              <a:ahLst/>
              <a:cxnLst/>
              <a:rect l="0" t="0" r="0" b="0"/>
              <a:pathLst>
                <a:path w="247082" h="440037">
                  <a:moveTo>
                    <a:pt x="12177" y="96628"/>
                  </a:moveTo>
                  <a:lnTo>
                    <a:pt x="12177" y="96628"/>
                  </a:lnTo>
                  <a:lnTo>
                    <a:pt x="2125" y="65854"/>
                  </a:lnTo>
                  <a:lnTo>
                    <a:pt x="0" y="32929"/>
                  </a:lnTo>
                  <a:lnTo>
                    <a:pt x="1942" y="25234"/>
                  </a:lnTo>
                  <a:lnTo>
                    <a:pt x="9745" y="12921"/>
                  </a:lnTo>
                  <a:lnTo>
                    <a:pt x="27794" y="4627"/>
                  </a:lnTo>
                  <a:lnTo>
                    <a:pt x="52985" y="0"/>
                  </a:lnTo>
                  <a:lnTo>
                    <a:pt x="99606" y="3478"/>
                  </a:lnTo>
                  <a:lnTo>
                    <a:pt x="134995" y="14541"/>
                  </a:lnTo>
                  <a:lnTo>
                    <a:pt x="168128" y="32628"/>
                  </a:lnTo>
                  <a:lnTo>
                    <a:pt x="197905" y="56895"/>
                  </a:lnTo>
                  <a:lnTo>
                    <a:pt x="222899" y="88847"/>
                  </a:lnTo>
                  <a:lnTo>
                    <a:pt x="238240" y="127977"/>
                  </a:lnTo>
                  <a:lnTo>
                    <a:pt x="246000" y="171944"/>
                  </a:lnTo>
                  <a:lnTo>
                    <a:pt x="247081" y="195522"/>
                  </a:lnTo>
                  <a:lnTo>
                    <a:pt x="244284" y="242887"/>
                  </a:lnTo>
                  <a:lnTo>
                    <a:pt x="233634" y="287456"/>
                  </a:lnTo>
                  <a:lnTo>
                    <a:pt x="217612" y="325139"/>
                  </a:lnTo>
                  <a:lnTo>
                    <a:pt x="197320" y="358349"/>
                  </a:lnTo>
                  <a:lnTo>
                    <a:pt x="157424" y="401991"/>
                  </a:lnTo>
                  <a:lnTo>
                    <a:pt x="110874" y="428171"/>
                  </a:lnTo>
                  <a:lnTo>
                    <a:pt x="66899" y="439612"/>
                  </a:lnTo>
                  <a:lnTo>
                    <a:pt x="42377" y="440036"/>
                  </a:lnTo>
                  <a:lnTo>
                    <a:pt x="33722" y="437044"/>
                  </a:lnTo>
                  <a:lnTo>
                    <a:pt x="27246" y="432228"/>
                  </a:lnTo>
                  <a:lnTo>
                    <a:pt x="12177" y="4141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19"/>
            <p:cNvSpPr/>
            <p:nvPr>
              <p:custDataLst>
                <p:tags r:id="rId161"/>
              </p:custDataLst>
            </p:nvPr>
          </p:nvSpPr>
          <p:spPr>
            <a:xfrm>
              <a:off x="952500" y="830644"/>
              <a:ext cx="146051" cy="169175"/>
            </a:xfrm>
            <a:custGeom>
              <a:avLst/>
              <a:gdLst/>
              <a:ahLst/>
              <a:cxnLst/>
              <a:rect l="0" t="0" r="0" b="0"/>
              <a:pathLst>
                <a:path w="146051" h="169175">
                  <a:moveTo>
                    <a:pt x="0" y="45656"/>
                  </a:moveTo>
                  <a:lnTo>
                    <a:pt x="0" y="45656"/>
                  </a:lnTo>
                  <a:lnTo>
                    <a:pt x="0" y="54494"/>
                  </a:lnTo>
                  <a:lnTo>
                    <a:pt x="1411" y="56487"/>
                  </a:lnTo>
                  <a:lnTo>
                    <a:pt x="6742" y="60583"/>
                  </a:lnTo>
                  <a:lnTo>
                    <a:pt x="17578" y="60992"/>
                  </a:lnTo>
                  <a:lnTo>
                    <a:pt x="31801" y="57411"/>
                  </a:lnTo>
                  <a:lnTo>
                    <a:pt x="62047" y="37865"/>
                  </a:lnTo>
                  <a:lnTo>
                    <a:pt x="73437" y="25966"/>
                  </a:lnTo>
                  <a:lnTo>
                    <a:pt x="78500" y="13621"/>
                  </a:lnTo>
                  <a:lnTo>
                    <a:pt x="78868" y="4843"/>
                  </a:lnTo>
                  <a:lnTo>
                    <a:pt x="77979" y="1514"/>
                  </a:lnTo>
                  <a:lnTo>
                    <a:pt x="75269" y="0"/>
                  </a:lnTo>
                  <a:lnTo>
                    <a:pt x="66614" y="200"/>
                  </a:lnTo>
                  <a:lnTo>
                    <a:pt x="46470" y="7650"/>
                  </a:lnTo>
                  <a:lnTo>
                    <a:pt x="22627" y="32278"/>
                  </a:lnTo>
                  <a:lnTo>
                    <a:pt x="7802" y="69758"/>
                  </a:lnTo>
                  <a:lnTo>
                    <a:pt x="5683" y="108771"/>
                  </a:lnTo>
                  <a:lnTo>
                    <a:pt x="11698" y="130622"/>
                  </a:lnTo>
                  <a:lnTo>
                    <a:pt x="22132" y="148330"/>
                  </a:lnTo>
                  <a:lnTo>
                    <a:pt x="36177" y="160904"/>
                  </a:lnTo>
                  <a:lnTo>
                    <a:pt x="55590" y="167433"/>
                  </a:lnTo>
                  <a:lnTo>
                    <a:pt x="66693" y="169174"/>
                  </a:lnTo>
                  <a:lnTo>
                    <a:pt x="88438" y="165464"/>
                  </a:lnTo>
                  <a:lnTo>
                    <a:pt x="133864" y="142075"/>
                  </a:lnTo>
                  <a:lnTo>
                    <a:pt x="146050" y="1345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20"/>
            <p:cNvSpPr/>
            <p:nvPr>
              <p:custDataLst>
                <p:tags r:id="rId162"/>
              </p:custDataLst>
            </p:nvPr>
          </p:nvSpPr>
          <p:spPr>
            <a:xfrm>
              <a:off x="1181100" y="561448"/>
              <a:ext cx="69851" cy="386914"/>
            </a:xfrm>
            <a:custGeom>
              <a:avLst/>
              <a:gdLst/>
              <a:ahLst/>
              <a:cxnLst/>
              <a:rect l="0" t="0" r="0" b="0"/>
              <a:pathLst>
                <a:path w="69851" h="386914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0" y="40954"/>
                  </a:lnTo>
                  <a:lnTo>
                    <a:pt x="0" y="76233"/>
                  </a:lnTo>
                  <a:lnTo>
                    <a:pt x="705" y="119193"/>
                  </a:lnTo>
                  <a:lnTo>
                    <a:pt x="1882" y="143491"/>
                  </a:lnTo>
                  <a:lnTo>
                    <a:pt x="3371" y="168861"/>
                  </a:lnTo>
                  <a:lnTo>
                    <a:pt x="4364" y="193536"/>
                  </a:lnTo>
                  <a:lnTo>
                    <a:pt x="5026" y="217747"/>
                  </a:lnTo>
                  <a:lnTo>
                    <a:pt x="6467" y="263933"/>
                  </a:lnTo>
                  <a:lnTo>
                    <a:pt x="9459" y="305627"/>
                  </a:lnTo>
                  <a:lnTo>
                    <a:pt x="15111" y="351316"/>
                  </a:lnTo>
                  <a:lnTo>
                    <a:pt x="21254" y="377083"/>
                  </a:lnTo>
                  <a:lnTo>
                    <a:pt x="24047" y="381739"/>
                  </a:lnTo>
                  <a:lnTo>
                    <a:pt x="27320" y="384844"/>
                  </a:lnTo>
                  <a:lnTo>
                    <a:pt x="30913" y="386913"/>
                  </a:lnTo>
                  <a:lnTo>
                    <a:pt x="35426" y="386176"/>
                  </a:lnTo>
                  <a:lnTo>
                    <a:pt x="46084" y="379713"/>
                  </a:lnTo>
                  <a:lnTo>
                    <a:pt x="60613" y="357432"/>
                  </a:lnTo>
                  <a:lnTo>
                    <a:pt x="69850" y="3021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21"/>
            <p:cNvSpPr/>
            <p:nvPr>
              <p:custDataLst>
                <p:tags r:id="rId163"/>
              </p:custDataLst>
            </p:nvPr>
          </p:nvSpPr>
          <p:spPr>
            <a:xfrm>
              <a:off x="1113015" y="755650"/>
              <a:ext cx="163336" cy="76201"/>
            </a:xfrm>
            <a:custGeom>
              <a:avLst/>
              <a:gdLst/>
              <a:ahLst/>
              <a:cxnLst/>
              <a:rect l="0" t="0" r="0" b="0"/>
              <a:pathLst>
                <a:path w="16333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0" y="76200"/>
                  </a:lnTo>
                  <a:lnTo>
                    <a:pt x="31647" y="55152"/>
                  </a:lnTo>
                  <a:lnTo>
                    <a:pt x="76018" y="32061"/>
                  </a:lnTo>
                  <a:lnTo>
                    <a:pt x="113004" y="17653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22"/>
            <p:cNvSpPr/>
            <p:nvPr>
              <p:custDataLst>
                <p:tags r:id="rId164"/>
              </p:custDataLst>
            </p:nvPr>
          </p:nvSpPr>
          <p:spPr>
            <a:xfrm>
              <a:off x="1285797" y="768350"/>
              <a:ext cx="96907" cy="157869"/>
            </a:xfrm>
            <a:custGeom>
              <a:avLst/>
              <a:gdLst/>
              <a:ahLst/>
              <a:cxnLst/>
              <a:rect l="0" t="0" r="0" b="0"/>
              <a:pathLst>
                <a:path w="96907" h="157869">
                  <a:moveTo>
                    <a:pt x="73103" y="19050"/>
                  </a:moveTo>
                  <a:lnTo>
                    <a:pt x="73103" y="19050"/>
                  </a:lnTo>
                  <a:lnTo>
                    <a:pt x="73103" y="10212"/>
                  </a:lnTo>
                  <a:lnTo>
                    <a:pt x="71221" y="6185"/>
                  </a:lnTo>
                  <a:lnTo>
                    <a:pt x="69732" y="4123"/>
                  </a:lnTo>
                  <a:lnTo>
                    <a:pt x="67328" y="2749"/>
                  </a:lnTo>
                  <a:lnTo>
                    <a:pt x="60894" y="1222"/>
                  </a:lnTo>
                  <a:lnTo>
                    <a:pt x="45967" y="3733"/>
                  </a:lnTo>
                  <a:lnTo>
                    <a:pt x="24767" y="19059"/>
                  </a:lnTo>
                  <a:lnTo>
                    <a:pt x="7354" y="44844"/>
                  </a:lnTo>
                  <a:lnTo>
                    <a:pt x="0" y="78198"/>
                  </a:lnTo>
                  <a:lnTo>
                    <a:pt x="1191" y="114892"/>
                  </a:lnTo>
                  <a:lnTo>
                    <a:pt x="7981" y="134319"/>
                  </a:lnTo>
                  <a:lnTo>
                    <a:pt x="12755" y="142462"/>
                  </a:lnTo>
                  <a:lnTo>
                    <a:pt x="25585" y="153393"/>
                  </a:lnTo>
                  <a:lnTo>
                    <a:pt x="32958" y="157295"/>
                  </a:lnTo>
                  <a:lnTo>
                    <a:pt x="50557" y="157868"/>
                  </a:lnTo>
                  <a:lnTo>
                    <a:pt x="60189" y="156045"/>
                  </a:lnTo>
                  <a:lnTo>
                    <a:pt x="68022" y="151302"/>
                  </a:lnTo>
                  <a:lnTo>
                    <a:pt x="80487" y="136625"/>
                  </a:lnTo>
                  <a:lnTo>
                    <a:pt x="95438" y="108528"/>
                  </a:lnTo>
                  <a:lnTo>
                    <a:pt x="96906" y="86335"/>
                  </a:lnTo>
                  <a:lnTo>
                    <a:pt x="87917" y="50040"/>
                  </a:lnTo>
                  <a:lnTo>
                    <a:pt x="77570" y="27884"/>
                  </a:lnTo>
                  <a:lnTo>
                    <a:pt x="61256" y="8889"/>
                  </a:lnTo>
                  <a:lnTo>
                    <a:pt x="4770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23"/>
            <p:cNvSpPr/>
            <p:nvPr>
              <p:custDataLst>
                <p:tags r:id="rId165"/>
              </p:custDataLst>
            </p:nvPr>
          </p:nvSpPr>
          <p:spPr>
            <a:xfrm>
              <a:off x="1428751" y="744356"/>
              <a:ext cx="158750" cy="145418"/>
            </a:xfrm>
            <a:custGeom>
              <a:avLst/>
              <a:gdLst/>
              <a:ahLst/>
              <a:cxnLst/>
              <a:rect l="0" t="0" r="0" b="0"/>
              <a:pathLst>
                <a:path w="158750" h="145418">
                  <a:moveTo>
                    <a:pt x="6349" y="17644"/>
                  </a:moveTo>
                  <a:lnTo>
                    <a:pt x="6349" y="17644"/>
                  </a:lnTo>
                  <a:lnTo>
                    <a:pt x="1323" y="5710"/>
                  </a:lnTo>
                  <a:lnTo>
                    <a:pt x="260" y="0"/>
                  </a:lnTo>
                  <a:lnTo>
                    <a:pt x="6" y="46161"/>
                  </a:lnTo>
                  <a:lnTo>
                    <a:pt x="0" y="84294"/>
                  </a:lnTo>
                  <a:lnTo>
                    <a:pt x="1411" y="113906"/>
                  </a:lnTo>
                  <a:lnTo>
                    <a:pt x="6741" y="129571"/>
                  </a:lnTo>
                  <a:lnTo>
                    <a:pt x="13814" y="139827"/>
                  </a:lnTo>
                  <a:lnTo>
                    <a:pt x="17676" y="143549"/>
                  </a:lnTo>
                  <a:lnTo>
                    <a:pt x="22367" y="145325"/>
                  </a:lnTo>
                  <a:lnTo>
                    <a:pt x="33224" y="145417"/>
                  </a:lnTo>
                  <a:lnTo>
                    <a:pt x="45104" y="137462"/>
                  </a:lnTo>
                  <a:lnTo>
                    <a:pt x="56735" y="123813"/>
                  </a:lnTo>
                  <a:lnTo>
                    <a:pt x="73818" y="86306"/>
                  </a:lnTo>
                  <a:lnTo>
                    <a:pt x="85763" y="42313"/>
                  </a:lnTo>
                  <a:lnTo>
                    <a:pt x="88486" y="31920"/>
                  </a:lnTo>
                  <a:lnTo>
                    <a:pt x="97727" y="75165"/>
                  </a:lnTo>
                  <a:lnTo>
                    <a:pt x="107194" y="90583"/>
                  </a:lnTo>
                  <a:lnTo>
                    <a:pt x="116785" y="97804"/>
                  </a:lnTo>
                  <a:lnTo>
                    <a:pt x="128810" y="102659"/>
                  </a:lnTo>
                  <a:lnTo>
                    <a:pt x="158749" y="1065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24"/>
            <p:cNvSpPr/>
            <p:nvPr>
              <p:custDataLst>
                <p:tags r:id="rId166"/>
              </p:custDataLst>
            </p:nvPr>
          </p:nvSpPr>
          <p:spPr>
            <a:xfrm>
              <a:off x="1597718" y="711200"/>
              <a:ext cx="142183" cy="171136"/>
            </a:xfrm>
            <a:custGeom>
              <a:avLst/>
              <a:gdLst/>
              <a:ahLst/>
              <a:cxnLst/>
              <a:rect l="0" t="0" r="0" b="0"/>
              <a:pathLst>
                <a:path w="142183" h="171136">
                  <a:moveTo>
                    <a:pt x="15182" y="57150"/>
                  </a:moveTo>
                  <a:lnTo>
                    <a:pt x="15182" y="57150"/>
                  </a:lnTo>
                  <a:lnTo>
                    <a:pt x="5748" y="35330"/>
                  </a:lnTo>
                  <a:lnTo>
                    <a:pt x="0" y="28342"/>
                  </a:lnTo>
                  <a:lnTo>
                    <a:pt x="122" y="27361"/>
                  </a:lnTo>
                  <a:lnTo>
                    <a:pt x="909" y="26708"/>
                  </a:lnTo>
                  <a:lnTo>
                    <a:pt x="2139" y="26977"/>
                  </a:lnTo>
                  <a:lnTo>
                    <a:pt x="38415" y="50474"/>
                  </a:lnTo>
                  <a:lnTo>
                    <a:pt x="58990" y="73124"/>
                  </a:lnTo>
                  <a:lnTo>
                    <a:pt x="66402" y="91296"/>
                  </a:lnTo>
                  <a:lnTo>
                    <a:pt x="68991" y="111837"/>
                  </a:lnTo>
                  <a:lnTo>
                    <a:pt x="65776" y="144379"/>
                  </a:lnTo>
                  <a:lnTo>
                    <a:pt x="59776" y="158478"/>
                  </a:lnTo>
                  <a:lnTo>
                    <a:pt x="52405" y="167566"/>
                  </a:lnTo>
                  <a:lnTo>
                    <a:pt x="48464" y="170977"/>
                  </a:lnTo>
                  <a:lnTo>
                    <a:pt x="45131" y="171135"/>
                  </a:lnTo>
                  <a:lnTo>
                    <a:pt x="42203" y="169123"/>
                  </a:lnTo>
                  <a:lnTo>
                    <a:pt x="39546" y="165665"/>
                  </a:lnTo>
                  <a:lnTo>
                    <a:pt x="38475" y="152416"/>
                  </a:lnTo>
                  <a:lnTo>
                    <a:pt x="45602" y="117597"/>
                  </a:lnTo>
                  <a:lnTo>
                    <a:pt x="64882" y="70827"/>
                  </a:lnTo>
                  <a:lnTo>
                    <a:pt x="92938" y="31334"/>
                  </a:lnTo>
                  <a:lnTo>
                    <a:pt x="111829" y="13926"/>
                  </a:lnTo>
                  <a:lnTo>
                    <a:pt x="14218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25"/>
            <p:cNvSpPr/>
            <p:nvPr>
              <p:custDataLst>
                <p:tags r:id="rId167"/>
              </p:custDataLst>
            </p:nvPr>
          </p:nvSpPr>
          <p:spPr>
            <a:xfrm>
              <a:off x="685800" y="990041"/>
              <a:ext cx="1016001" cy="191060"/>
            </a:xfrm>
            <a:custGeom>
              <a:avLst/>
              <a:gdLst/>
              <a:ahLst/>
              <a:cxnLst/>
              <a:rect l="0" t="0" r="0" b="0"/>
              <a:pathLst>
                <a:path w="1016001" h="191060">
                  <a:moveTo>
                    <a:pt x="0" y="191059"/>
                  </a:moveTo>
                  <a:lnTo>
                    <a:pt x="0" y="191059"/>
                  </a:lnTo>
                  <a:lnTo>
                    <a:pt x="38919" y="184152"/>
                  </a:lnTo>
                  <a:lnTo>
                    <a:pt x="78681" y="177406"/>
                  </a:lnTo>
                  <a:lnTo>
                    <a:pt x="106076" y="170668"/>
                  </a:lnTo>
                  <a:lnTo>
                    <a:pt x="136334" y="162648"/>
                  </a:lnTo>
                  <a:lnTo>
                    <a:pt x="174145" y="153069"/>
                  </a:lnTo>
                  <a:lnTo>
                    <a:pt x="216991" y="142449"/>
                  </a:lnTo>
                  <a:lnTo>
                    <a:pt x="263194" y="131135"/>
                  </a:lnTo>
                  <a:lnTo>
                    <a:pt x="315163" y="118654"/>
                  </a:lnTo>
                  <a:lnTo>
                    <a:pt x="370975" y="105395"/>
                  </a:lnTo>
                  <a:lnTo>
                    <a:pt x="429350" y="91616"/>
                  </a:lnTo>
                  <a:lnTo>
                    <a:pt x="490844" y="78197"/>
                  </a:lnTo>
                  <a:lnTo>
                    <a:pt x="554418" y="65018"/>
                  </a:lnTo>
                  <a:lnTo>
                    <a:pt x="619379" y="51998"/>
                  </a:lnTo>
                  <a:lnTo>
                    <a:pt x="681030" y="40496"/>
                  </a:lnTo>
                  <a:lnTo>
                    <a:pt x="740476" y="30006"/>
                  </a:lnTo>
                  <a:lnTo>
                    <a:pt x="798450" y="20190"/>
                  </a:lnTo>
                  <a:lnTo>
                    <a:pt x="846978" y="12941"/>
                  </a:lnTo>
                  <a:lnTo>
                    <a:pt x="889208" y="7402"/>
                  </a:lnTo>
                  <a:lnTo>
                    <a:pt x="927238" y="3005"/>
                  </a:lnTo>
                  <a:lnTo>
                    <a:pt x="973258" y="0"/>
                  </a:lnTo>
                  <a:lnTo>
                    <a:pt x="1016000" y="5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26"/>
            <p:cNvSpPr/>
            <p:nvPr>
              <p:custDataLst>
                <p:tags r:id="rId168"/>
              </p:custDataLst>
            </p:nvPr>
          </p:nvSpPr>
          <p:spPr>
            <a:xfrm>
              <a:off x="1024388" y="996950"/>
              <a:ext cx="658363" cy="176918"/>
            </a:xfrm>
            <a:custGeom>
              <a:avLst/>
              <a:gdLst/>
              <a:ahLst/>
              <a:cxnLst/>
              <a:rect l="0" t="0" r="0" b="0"/>
              <a:pathLst>
                <a:path w="658363" h="176918">
                  <a:moveTo>
                    <a:pt x="23362" y="171450"/>
                  </a:moveTo>
                  <a:lnTo>
                    <a:pt x="23362" y="171450"/>
                  </a:lnTo>
                  <a:lnTo>
                    <a:pt x="0" y="175814"/>
                  </a:lnTo>
                  <a:lnTo>
                    <a:pt x="732" y="176476"/>
                  </a:lnTo>
                  <a:lnTo>
                    <a:pt x="4042" y="176917"/>
                  </a:lnTo>
                  <a:lnTo>
                    <a:pt x="42410" y="167425"/>
                  </a:lnTo>
                  <a:lnTo>
                    <a:pt x="64283" y="161006"/>
                  </a:lnTo>
                  <a:lnTo>
                    <a:pt x="90154" y="153198"/>
                  </a:lnTo>
                  <a:lnTo>
                    <a:pt x="118690" y="144466"/>
                  </a:lnTo>
                  <a:lnTo>
                    <a:pt x="152531" y="135116"/>
                  </a:lnTo>
                  <a:lnTo>
                    <a:pt x="189908" y="125355"/>
                  </a:lnTo>
                  <a:lnTo>
                    <a:pt x="229643" y="115320"/>
                  </a:lnTo>
                  <a:lnTo>
                    <a:pt x="272360" y="104397"/>
                  </a:lnTo>
                  <a:lnTo>
                    <a:pt x="317066" y="92881"/>
                  </a:lnTo>
                  <a:lnTo>
                    <a:pt x="363098" y="80971"/>
                  </a:lnTo>
                  <a:lnTo>
                    <a:pt x="408603" y="68797"/>
                  </a:lnTo>
                  <a:lnTo>
                    <a:pt x="453756" y="56448"/>
                  </a:lnTo>
                  <a:lnTo>
                    <a:pt x="498675" y="43982"/>
                  </a:lnTo>
                  <a:lnTo>
                    <a:pt x="536381" y="33555"/>
                  </a:lnTo>
                  <a:lnTo>
                    <a:pt x="569280" y="24486"/>
                  </a:lnTo>
                  <a:lnTo>
                    <a:pt x="598974" y="16324"/>
                  </a:lnTo>
                  <a:lnTo>
                    <a:pt x="65836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27"/>
            <p:cNvSpPr/>
            <p:nvPr>
              <p:custDataLst>
                <p:tags r:id="rId169"/>
              </p:custDataLst>
            </p:nvPr>
          </p:nvSpPr>
          <p:spPr>
            <a:xfrm>
              <a:off x="1847850" y="72024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12700" y="3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8"/>
            <p:cNvSpPr/>
            <p:nvPr>
              <p:custDataLst>
                <p:tags r:id="rId170"/>
              </p:custDataLst>
            </p:nvPr>
          </p:nvSpPr>
          <p:spPr>
            <a:xfrm>
              <a:off x="1861433" y="895350"/>
              <a:ext cx="24518" cy="19051"/>
            </a:xfrm>
            <a:custGeom>
              <a:avLst/>
              <a:gdLst/>
              <a:ahLst/>
              <a:cxnLst/>
              <a:rect l="0" t="0" r="0" b="0"/>
              <a:pathLst>
                <a:path w="2451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8344"/>
                  </a:lnTo>
                  <a:lnTo>
                    <a:pt x="441" y="17168"/>
                  </a:lnTo>
                  <a:lnTo>
                    <a:pt x="0" y="15679"/>
                  </a:lnTo>
                  <a:lnTo>
                    <a:pt x="7035" y="10261"/>
                  </a:lnTo>
                  <a:lnTo>
                    <a:pt x="245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69"/>
          <p:cNvGrpSpPr/>
          <p:nvPr/>
        </p:nvGrpSpPr>
        <p:grpSpPr>
          <a:xfrm>
            <a:off x="2855716" y="618642"/>
            <a:ext cx="2262385" cy="485003"/>
            <a:chOff x="2855716" y="618642"/>
            <a:chExt cx="2262385" cy="485003"/>
          </a:xfrm>
        </p:grpSpPr>
        <p:sp>
          <p:nvSpPr>
            <p:cNvPr id="15" name="SMARTInkShape-429"/>
            <p:cNvSpPr/>
            <p:nvPr>
              <p:custDataLst>
                <p:tags r:id="rId147"/>
              </p:custDataLst>
            </p:nvPr>
          </p:nvSpPr>
          <p:spPr>
            <a:xfrm>
              <a:off x="2870200" y="704850"/>
              <a:ext cx="63501" cy="311151"/>
            </a:xfrm>
            <a:custGeom>
              <a:avLst/>
              <a:gdLst/>
              <a:ahLst/>
              <a:cxnLst/>
              <a:rect l="0" t="0" r="0" b="0"/>
              <a:pathLst>
                <a:path w="63501" h="311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306" y="48184"/>
                  </a:lnTo>
                  <a:lnTo>
                    <a:pt x="21015" y="93769"/>
                  </a:lnTo>
                  <a:lnTo>
                    <a:pt x="27214" y="129164"/>
                  </a:lnTo>
                  <a:lnTo>
                    <a:pt x="34673" y="166062"/>
                  </a:lnTo>
                  <a:lnTo>
                    <a:pt x="42692" y="203627"/>
                  </a:lnTo>
                  <a:lnTo>
                    <a:pt x="49078" y="237727"/>
                  </a:lnTo>
                  <a:lnTo>
                    <a:pt x="56639" y="279047"/>
                  </a:lnTo>
                  <a:lnTo>
                    <a:pt x="63500" y="311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30"/>
            <p:cNvSpPr/>
            <p:nvPr>
              <p:custDataLst>
                <p:tags r:id="rId148"/>
              </p:custDataLst>
            </p:nvPr>
          </p:nvSpPr>
          <p:spPr>
            <a:xfrm>
              <a:off x="2855716" y="647959"/>
              <a:ext cx="237321" cy="425466"/>
            </a:xfrm>
            <a:custGeom>
              <a:avLst/>
              <a:gdLst/>
              <a:ahLst/>
              <a:cxnLst/>
              <a:rect l="0" t="0" r="0" b="0"/>
              <a:pathLst>
                <a:path w="237321" h="425466">
                  <a:moveTo>
                    <a:pt x="39884" y="88641"/>
                  </a:moveTo>
                  <a:lnTo>
                    <a:pt x="39884" y="88641"/>
                  </a:lnTo>
                  <a:lnTo>
                    <a:pt x="1224" y="56070"/>
                  </a:lnTo>
                  <a:lnTo>
                    <a:pt x="0" y="52816"/>
                  </a:lnTo>
                  <a:lnTo>
                    <a:pt x="521" y="45437"/>
                  </a:lnTo>
                  <a:lnTo>
                    <a:pt x="10630" y="35573"/>
                  </a:lnTo>
                  <a:lnTo>
                    <a:pt x="52607" y="11993"/>
                  </a:lnTo>
                  <a:lnTo>
                    <a:pt x="97433" y="0"/>
                  </a:lnTo>
                  <a:lnTo>
                    <a:pt x="143091" y="2091"/>
                  </a:lnTo>
                  <a:lnTo>
                    <a:pt x="181158" y="15019"/>
                  </a:lnTo>
                  <a:lnTo>
                    <a:pt x="200039" y="30050"/>
                  </a:lnTo>
                  <a:lnTo>
                    <a:pt x="208037" y="38997"/>
                  </a:lnTo>
                  <a:lnTo>
                    <a:pt x="211958" y="49195"/>
                  </a:lnTo>
                  <a:lnTo>
                    <a:pt x="212552" y="71815"/>
                  </a:lnTo>
                  <a:lnTo>
                    <a:pt x="202468" y="95980"/>
                  </a:lnTo>
                  <a:lnTo>
                    <a:pt x="175076" y="131502"/>
                  </a:lnTo>
                  <a:lnTo>
                    <a:pt x="134636" y="171740"/>
                  </a:lnTo>
                  <a:lnTo>
                    <a:pt x="111020" y="196725"/>
                  </a:lnTo>
                  <a:lnTo>
                    <a:pt x="106778" y="206293"/>
                  </a:lnTo>
                  <a:lnTo>
                    <a:pt x="107763" y="210115"/>
                  </a:lnTo>
                  <a:lnTo>
                    <a:pt x="110537" y="213368"/>
                  </a:lnTo>
                  <a:lnTo>
                    <a:pt x="155927" y="236930"/>
                  </a:lnTo>
                  <a:lnTo>
                    <a:pt x="202260" y="267441"/>
                  </a:lnTo>
                  <a:lnTo>
                    <a:pt x="219531" y="282643"/>
                  </a:lnTo>
                  <a:lnTo>
                    <a:pt x="230969" y="300688"/>
                  </a:lnTo>
                  <a:lnTo>
                    <a:pt x="236994" y="320468"/>
                  </a:lnTo>
                  <a:lnTo>
                    <a:pt x="237320" y="341018"/>
                  </a:lnTo>
                  <a:lnTo>
                    <a:pt x="226794" y="372420"/>
                  </a:lnTo>
                  <a:lnTo>
                    <a:pt x="206899" y="397326"/>
                  </a:lnTo>
                  <a:lnTo>
                    <a:pt x="179760" y="414740"/>
                  </a:lnTo>
                  <a:lnTo>
                    <a:pt x="149375" y="425465"/>
                  </a:lnTo>
                  <a:lnTo>
                    <a:pt x="130410" y="425078"/>
                  </a:lnTo>
                  <a:lnTo>
                    <a:pt x="121401" y="422999"/>
                  </a:lnTo>
                  <a:lnTo>
                    <a:pt x="114690" y="418791"/>
                  </a:lnTo>
                  <a:lnTo>
                    <a:pt x="97034" y="3934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31"/>
            <p:cNvSpPr/>
            <p:nvPr>
              <p:custDataLst>
                <p:tags r:id="rId149"/>
              </p:custDataLst>
            </p:nvPr>
          </p:nvSpPr>
          <p:spPr>
            <a:xfrm>
              <a:off x="3206750" y="856379"/>
              <a:ext cx="222251" cy="162539"/>
            </a:xfrm>
            <a:custGeom>
              <a:avLst/>
              <a:gdLst/>
              <a:ahLst/>
              <a:cxnLst/>
              <a:rect l="0" t="0" r="0" b="0"/>
              <a:pathLst>
                <a:path w="222251" h="162539">
                  <a:moveTo>
                    <a:pt x="0" y="64371"/>
                  </a:moveTo>
                  <a:lnTo>
                    <a:pt x="0" y="64371"/>
                  </a:lnTo>
                  <a:lnTo>
                    <a:pt x="20722" y="62490"/>
                  </a:lnTo>
                  <a:lnTo>
                    <a:pt x="67349" y="44598"/>
                  </a:lnTo>
                  <a:lnTo>
                    <a:pt x="74532" y="40606"/>
                  </a:lnTo>
                  <a:lnTo>
                    <a:pt x="86277" y="26762"/>
                  </a:lnTo>
                  <a:lnTo>
                    <a:pt x="94084" y="11673"/>
                  </a:lnTo>
                  <a:lnTo>
                    <a:pt x="95202" y="2614"/>
                  </a:lnTo>
                  <a:lnTo>
                    <a:pt x="93102" y="622"/>
                  </a:lnTo>
                  <a:lnTo>
                    <a:pt x="89584" y="0"/>
                  </a:lnTo>
                  <a:lnTo>
                    <a:pt x="85123" y="290"/>
                  </a:lnTo>
                  <a:lnTo>
                    <a:pt x="74521" y="8139"/>
                  </a:lnTo>
                  <a:lnTo>
                    <a:pt x="41276" y="49231"/>
                  </a:lnTo>
                  <a:lnTo>
                    <a:pt x="32926" y="69401"/>
                  </a:lnTo>
                  <a:lnTo>
                    <a:pt x="31001" y="103962"/>
                  </a:lnTo>
                  <a:lnTo>
                    <a:pt x="37062" y="124770"/>
                  </a:lnTo>
                  <a:lnTo>
                    <a:pt x="47516" y="142015"/>
                  </a:lnTo>
                  <a:lnTo>
                    <a:pt x="61570" y="154383"/>
                  </a:lnTo>
                  <a:lnTo>
                    <a:pt x="80987" y="160821"/>
                  </a:lnTo>
                  <a:lnTo>
                    <a:pt x="92091" y="162538"/>
                  </a:lnTo>
                  <a:lnTo>
                    <a:pt x="115718" y="158801"/>
                  </a:lnTo>
                  <a:lnTo>
                    <a:pt x="140331" y="148673"/>
                  </a:lnTo>
                  <a:lnTo>
                    <a:pt x="177281" y="121727"/>
                  </a:lnTo>
                  <a:lnTo>
                    <a:pt x="222250" y="70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32"/>
            <p:cNvSpPr/>
            <p:nvPr>
              <p:custDataLst>
                <p:tags r:id="rId150"/>
              </p:custDataLst>
            </p:nvPr>
          </p:nvSpPr>
          <p:spPr>
            <a:xfrm>
              <a:off x="3431303" y="634209"/>
              <a:ext cx="105648" cy="364834"/>
            </a:xfrm>
            <a:custGeom>
              <a:avLst/>
              <a:gdLst/>
              <a:ahLst/>
              <a:cxnLst/>
              <a:rect l="0" t="0" r="0" b="0"/>
              <a:pathLst>
                <a:path w="105648" h="364834">
                  <a:moveTo>
                    <a:pt x="42147" y="38891"/>
                  </a:moveTo>
                  <a:lnTo>
                    <a:pt x="42147" y="38891"/>
                  </a:lnTo>
                  <a:lnTo>
                    <a:pt x="35240" y="6854"/>
                  </a:lnTo>
                  <a:lnTo>
                    <a:pt x="33309" y="2716"/>
                  </a:lnTo>
                  <a:lnTo>
                    <a:pt x="31316" y="663"/>
                  </a:lnTo>
                  <a:lnTo>
                    <a:pt x="29282" y="0"/>
                  </a:lnTo>
                  <a:lnTo>
                    <a:pt x="27220" y="264"/>
                  </a:lnTo>
                  <a:lnTo>
                    <a:pt x="17576" y="17490"/>
                  </a:lnTo>
                  <a:lnTo>
                    <a:pt x="5782" y="58420"/>
                  </a:lnTo>
                  <a:lnTo>
                    <a:pt x="1290" y="92726"/>
                  </a:lnTo>
                  <a:lnTo>
                    <a:pt x="0" y="129140"/>
                  </a:lnTo>
                  <a:lnTo>
                    <a:pt x="1778" y="166491"/>
                  </a:lnTo>
                  <a:lnTo>
                    <a:pt x="6801" y="206139"/>
                  </a:lnTo>
                  <a:lnTo>
                    <a:pt x="13738" y="245868"/>
                  </a:lnTo>
                  <a:lnTo>
                    <a:pt x="21525" y="282340"/>
                  </a:lnTo>
                  <a:lnTo>
                    <a:pt x="30471" y="327865"/>
                  </a:lnTo>
                  <a:lnTo>
                    <a:pt x="37590" y="354681"/>
                  </a:lnTo>
                  <a:lnTo>
                    <a:pt x="40520" y="359484"/>
                  </a:lnTo>
                  <a:lnTo>
                    <a:pt x="43884" y="362686"/>
                  </a:lnTo>
                  <a:lnTo>
                    <a:pt x="47538" y="364821"/>
                  </a:lnTo>
                  <a:lnTo>
                    <a:pt x="52091" y="364833"/>
                  </a:lnTo>
                  <a:lnTo>
                    <a:pt x="62794" y="361084"/>
                  </a:lnTo>
                  <a:lnTo>
                    <a:pt x="80720" y="344297"/>
                  </a:lnTo>
                  <a:lnTo>
                    <a:pt x="105647" y="2992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33"/>
            <p:cNvSpPr/>
            <p:nvPr>
              <p:custDataLst>
                <p:tags r:id="rId151"/>
              </p:custDataLst>
            </p:nvPr>
          </p:nvSpPr>
          <p:spPr>
            <a:xfrm>
              <a:off x="3379965" y="825500"/>
              <a:ext cx="182386" cy="50801"/>
            </a:xfrm>
            <a:custGeom>
              <a:avLst/>
              <a:gdLst/>
              <a:ahLst/>
              <a:cxnLst/>
              <a:rect l="0" t="0" r="0" b="0"/>
              <a:pathLst>
                <a:path w="1823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4193" y="50800"/>
                  </a:lnTo>
                  <a:lnTo>
                    <a:pt x="2207" y="50094"/>
                  </a:lnTo>
                  <a:lnTo>
                    <a:pt x="883" y="48918"/>
                  </a:lnTo>
                  <a:lnTo>
                    <a:pt x="0" y="47429"/>
                  </a:lnTo>
                  <a:lnTo>
                    <a:pt x="823" y="45730"/>
                  </a:lnTo>
                  <a:lnTo>
                    <a:pt x="5500" y="41962"/>
                  </a:lnTo>
                  <a:lnTo>
                    <a:pt x="50417" y="28724"/>
                  </a:lnTo>
                  <a:lnTo>
                    <a:pt x="81164" y="20762"/>
                  </a:lnTo>
                  <a:lnTo>
                    <a:pt x="119288" y="12520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34"/>
            <p:cNvSpPr/>
            <p:nvPr>
              <p:custDataLst>
                <p:tags r:id="rId152"/>
              </p:custDataLst>
            </p:nvPr>
          </p:nvSpPr>
          <p:spPr>
            <a:xfrm>
              <a:off x="3666670" y="810845"/>
              <a:ext cx="175081" cy="141389"/>
            </a:xfrm>
            <a:custGeom>
              <a:avLst/>
              <a:gdLst/>
              <a:ahLst/>
              <a:cxnLst/>
              <a:rect l="0" t="0" r="0" b="0"/>
              <a:pathLst>
                <a:path w="175081" h="141389">
                  <a:moveTo>
                    <a:pt x="54430" y="103555"/>
                  </a:moveTo>
                  <a:lnTo>
                    <a:pt x="54430" y="103555"/>
                  </a:lnTo>
                  <a:lnTo>
                    <a:pt x="59499" y="65992"/>
                  </a:lnTo>
                  <a:lnTo>
                    <a:pt x="69357" y="31772"/>
                  </a:lnTo>
                  <a:lnTo>
                    <a:pt x="68614" y="25361"/>
                  </a:lnTo>
                  <a:lnTo>
                    <a:pt x="62145" y="10711"/>
                  </a:lnTo>
                  <a:lnTo>
                    <a:pt x="54096" y="2319"/>
                  </a:lnTo>
                  <a:lnTo>
                    <a:pt x="49974" y="81"/>
                  </a:lnTo>
                  <a:lnTo>
                    <a:pt x="45109" y="0"/>
                  </a:lnTo>
                  <a:lnTo>
                    <a:pt x="34060" y="3673"/>
                  </a:lnTo>
                  <a:lnTo>
                    <a:pt x="22093" y="17535"/>
                  </a:lnTo>
                  <a:lnTo>
                    <a:pt x="11130" y="37807"/>
                  </a:lnTo>
                  <a:lnTo>
                    <a:pt x="225" y="85315"/>
                  </a:lnTo>
                  <a:lnTo>
                    <a:pt x="0" y="108148"/>
                  </a:lnTo>
                  <a:lnTo>
                    <a:pt x="4604" y="125352"/>
                  </a:lnTo>
                  <a:lnTo>
                    <a:pt x="9218" y="131492"/>
                  </a:lnTo>
                  <a:lnTo>
                    <a:pt x="21871" y="140195"/>
                  </a:lnTo>
                  <a:lnTo>
                    <a:pt x="29196" y="141388"/>
                  </a:lnTo>
                  <a:lnTo>
                    <a:pt x="44861" y="138949"/>
                  </a:lnTo>
                  <a:lnTo>
                    <a:pt x="59349" y="129399"/>
                  </a:lnTo>
                  <a:lnTo>
                    <a:pt x="77525" y="108155"/>
                  </a:lnTo>
                  <a:lnTo>
                    <a:pt x="85861" y="92194"/>
                  </a:lnTo>
                  <a:lnTo>
                    <a:pt x="95022" y="60649"/>
                  </a:lnTo>
                  <a:lnTo>
                    <a:pt x="99047" y="56263"/>
                  </a:lnTo>
                  <a:lnTo>
                    <a:pt x="101108" y="55094"/>
                  </a:lnTo>
                  <a:lnTo>
                    <a:pt x="103187" y="56431"/>
                  </a:lnTo>
                  <a:lnTo>
                    <a:pt x="132259" y="100967"/>
                  </a:lnTo>
                  <a:lnTo>
                    <a:pt x="175080" y="1289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35"/>
            <p:cNvSpPr/>
            <p:nvPr>
              <p:custDataLst>
                <p:tags r:id="rId153"/>
              </p:custDataLst>
            </p:nvPr>
          </p:nvSpPr>
          <p:spPr>
            <a:xfrm>
              <a:off x="4015754" y="666750"/>
              <a:ext cx="124447" cy="313503"/>
            </a:xfrm>
            <a:custGeom>
              <a:avLst/>
              <a:gdLst/>
              <a:ahLst/>
              <a:cxnLst/>
              <a:rect l="0" t="0" r="0" b="0"/>
              <a:pathLst>
                <a:path w="124447" h="313503">
                  <a:moveTo>
                    <a:pt x="79996" y="0"/>
                  </a:moveTo>
                  <a:lnTo>
                    <a:pt x="79996" y="0"/>
                  </a:lnTo>
                  <a:lnTo>
                    <a:pt x="76625" y="0"/>
                  </a:lnTo>
                  <a:lnTo>
                    <a:pt x="64416" y="6742"/>
                  </a:lnTo>
                  <a:lnTo>
                    <a:pt x="50764" y="21048"/>
                  </a:lnTo>
                  <a:lnTo>
                    <a:pt x="32802" y="61464"/>
                  </a:lnTo>
                  <a:lnTo>
                    <a:pt x="16388" y="106955"/>
                  </a:lnTo>
                  <a:lnTo>
                    <a:pt x="6806" y="142080"/>
                  </a:lnTo>
                  <a:lnTo>
                    <a:pt x="1606" y="176976"/>
                  </a:lnTo>
                  <a:lnTo>
                    <a:pt x="0" y="210595"/>
                  </a:lnTo>
                  <a:lnTo>
                    <a:pt x="5180" y="255878"/>
                  </a:lnTo>
                  <a:lnTo>
                    <a:pt x="16641" y="280705"/>
                  </a:lnTo>
                  <a:lnTo>
                    <a:pt x="31142" y="297854"/>
                  </a:lnTo>
                  <a:lnTo>
                    <a:pt x="38960" y="304403"/>
                  </a:lnTo>
                  <a:lnTo>
                    <a:pt x="57054" y="311679"/>
                  </a:lnTo>
                  <a:lnTo>
                    <a:pt x="77560" y="313502"/>
                  </a:lnTo>
                  <a:lnTo>
                    <a:pt x="124446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36"/>
            <p:cNvSpPr/>
            <p:nvPr>
              <p:custDataLst>
                <p:tags r:id="rId154"/>
              </p:custDataLst>
            </p:nvPr>
          </p:nvSpPr>
          <p:spPr>
            <a:xfrm>
              <a:off x="4194509" y="732942"/>
              <a:ext cx="174292" cy="186888"/>
            </a:xfrm>
            <a:custGeom>
              <a:avLst/>
              <a:gdLst/>
              <a:ahLst/>
              <a:cxnLst/>
              <a:rect l="0" t="0" r="0" b="0"/>
              <a:pathLst>
                <a:path w="174292" h="186888">
                  <a:moveTo>
                    <a:pt x="174291" y="3658"/>
                  </a:moveTo>
                  <a:lnTo>
                    <a:pt x="174291" y="3658"/>
                  </a:lnTo>
                  <a:lnTo>
                    <a:pt x="170920" y="287"/>
                  </a:lnTo>
                  <a:lnTo>
                    <a:pt x="169222" y="0"/>
                  </a:lnTo>
                  <a:lnTo>
                    <a:pt x="167383" y="513"/>
                  </a:lnTo>
                  <a:lnTo>
                    <a:pt x="165452" y="1562"/>
                  </a:lnTo>
                  <a:lnTo>
                    <a:pt x="159364" y="13150"/>
                  </a:lnTo>
                  <a:lnTo>
                    <a:pt x="146995" y="55987"/>
                  </a:lnTo>
                  <a:lnTo>
                    <a:pt x="135629" y="90424"/>
                  </a:lnTo>
                  <a:lnTo>
                    <a:pt x="119561" y="130026"/>
                  </a:lnTo>
                  <a:lnTo>
                    <a:pt x="96927" y="162926"/>
                  </a:lnTo>
                  <a:lnTo>
                    <a:pt x="79935" y="177455"/>
                  </a:lnTo>
                  <a:lnTo>
                    <a:pt x="60623" y="186264"/>
                  </a:lnTo>
                  <a:lnTo>
                    <a:pt x="42163" y="186887"/>
                  </a:lnTo>
                  <a:lnTo>
                    <a:pt x="33289" y="185077"/>
                  </a:lnTo>
                  <a:lnTo>
                    <a:pt x="17784" y="175541"/>
                  </a:lnTo>
                  <a:lnTo>
                    <a:pt x="10687" y="169046"/>
                  </a:lnTo>
                  <a:lnTo>
                    <a:pt x="2800" y="152423"/>
                  </a:lnTo>
                  <a:lnTo>
                    <a:pt x="0" y="134687"/>
                  </a:lnTo>
                  <a:lnTo>
                    <a:pt x="1108" y="119749"/>
                  </a:lnTo>
                  <a:lnTo>
                    <a:pt x="7715" y="107935"/>
                  </a:lnTo>
                  <a:lnTo>
                    <a:pt x="12440" y="102810"/>
                  </a:lnTo>
                  <a:lnTo>
                    <a:pt x="25216" y="97114"/>
                  </a:lnTo>
                  <a:lnTo>
                    <a:pt x="32575" y="95596"/>
                  </a:lnTo>
                  <a:lnTo>
                    <a:pt x="59786" y="100200"/>
                  </a:lnTo>
                  <a:lnTo>
                    <a:pt x="104135" y="125314"/>
                  </a:lnTo>
                  <a:lnTo>
                    <a:pt x="148891" y="1687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37"/>
            <p:cNvSpPr/>
            <p:nvPr>
              <p:custDataLst>
                <p:tags r:id="rId155"/>
              </p:custDataLst>
            </p:nvPr>
          </p:nvSpPr>
          <p:spPr>
            <a:xfrm>
              <a:off x="4425950" y="908050"/>
              <a:ext cx="12113" cy="69851"/>
            </a:xfrm>
            <a:custGeom>
              <a:avLst/>
              <a:gdLst/>
              <a:ahLst/>
              <a:cxnLst/>
              <a:rect l="0" t="0" r="0" b="0"/>
              <a:pathLst>
                <a:path w="12113" h="698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1411"/>
                  </a:lnTo>
                  <a:lnTo>
                    <a:pt x="12112" y="11550"/>
                  </a:lnTo>
                  <a:lnTo>
                    <a:pt x="11114" y="325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38"/>
            <p:cNvSpPr/>
            <p:nvPr>
              <p:custDataLst>
                <p:tags r:id="rId156"/>
              </p:custDataLst>
            </p:nvPr>
          </p:nvSpPr>
          <p:spPr>
            <a:xfrm>
              <a:off x="4660900" y="670718"/>
              <a:ext cx="197638" cy="432927"/>
            </a:xfrm>
            <a:custGeom>
              <a:avLst/>
              <a:gdLst/>
              <a:ahLst/>
              <a:cxnLst/>
              <a:rect l="0" t="0" r="0" b="0"/>
              <a:pathLst>
                <a:path w="197638" h="432927">
                  <a:moveTo>
                    <a:pt x="0" y="142082"/>
                  </a:moveTo>
                  <a:lnTo>
                    <a:pt x="0" y="142082"/>
                  </a:lnTo>
                  <a:lnTo>
                    <a:pt x="13798" y="173910"/>
                  </a:lnTo>
                  <a:lnTo>
                    <a:pt x="23060" y="217208"/>
                  </a:lnTo>
                  <a:lnTo>
                    <a:pt x="30475" y="249319"/>
                  </a:lnTo>
                  <a:lnTo>
                    <a:pt x="34711" y="284287"/>
                  </a:lnTo>
                  <a:lnTo>
                    <a:pt x="35888" y="320290"/>
                  </a:lnTo>
                  <a:lnTo>
                    <a:pt x="34060" y="355106"/>
                  </a:lnTo>
                  <a:lnTo>
                    <a:pt x="32434" y="399698"/>
                  </a:lnTo>
                  <a:lnTo>
                    <a:pt x="28582" y="426238"/>
                  </a:lnTo>
                  <a:lnTo>
                    <a:pt x="26815" y="430297"/>
                  </a:lnTo>
                  <a:lnTo>
                    <a:pt x="24933" y="432298"/>
                  </a:lnTo>
                  <a:lnTo>
                    <a:pt x="22972" y="432926"/>
                  </a:lnTo>
                  <a:lnTo>
                    <a:pt x="20959" y="429817"/>
                  </a:lnTo>
                  <a:lnTo>
                    <a:pt x="15461" y="406469"/>
                  </a:lnTo>
                  <a:lnTo>
                    <a:pt x="12812" y="362628"/>
                  </a:lnTo>
                  <a:lnTo>
                    <a:pt x="9692" y="322887"/>
                  </a:lnTo>
                  <a:lnTo>
                    <a:pt x="7873" y="299308"/>
                  </a:lnTo>
                  <a:lnTo>
                    <a:pt x="5954" y="273710"/>
                  </a:lnTo>
                  <a:lnTo>
                    <a:pt x="3969" y="246768"/>
                  </a:lnTo>
                  <a:lnTo>
                    <a:pt x="3352" y="218928"/>
                  </a:lnTo>
                  <a:lnTo>
                    <a:pt x="3646" y="190490"/>
                  </a:lnTo>
                  <a:lnTo>
                    <a:pt x="4547" y="161654"/>
                  </a:lnTo>
                  <a:lnTo>
                    <a:pt x="8676" y="134669"/>
                  </a:lnTo>
                  <a:lnTo>
                    <a:pt x="14956" y="108918"/>
                  </a:lnTo>
                  <a:lnTo>
                    <a:pt x="31341" y="63842"/>
                  </a:lnTo>
                  <a:lnTo>
                    <a:pt x="59694" y="20749"/>
                  </a:lnTo>
                  <a:lnTo>
                    <a:pt x="77566" y="4430"/>
                  </a:lnTo>
                  <a:lnTo>
                    <a:pt x="85577" y="925"/>
                  </a:lnTo>
                  <a:lnTo>
                    <a:pt x="93035" y="0"/>
                  </a:lnTo>
                  <a:lnTo>
                    <a:pt x="100123" y="794"/>
                  </a:lnTo>
                  <a:lnTo>
                    <a:pt x="106260" y="4851"/>
                  </a:lnTo>
                  <a:lnTo>
                    <a:pt x="116841" y="18766"/>
                  </a:lnTo>
                  <a:lnTo>
                    <a:pt x="120603" y="38592"/>
                  </a:lnTo>
                  <a:lnTo>
                    <a:pt x="117270" y="85813"/>
                  </a:lnTo>
                  <a:lnTo>
                    <a:pt x="105453" y="123650"/>
                  </a:lnTo>
                  <a:lnTo>
                    <a:pt x="99292" y="136307"/>
                  </a:lnTo>
                  <a:lnTo>
                    <a:pt x="99356" y="138232"/>
                  </a:lnTo>
                  <a:lnTo>
                    <a:pt x="100104" y="139515"/>
                  </a:lnTo>
                  <a:lnTo>
                    <a:pt x="102013" y="139665"/>
                  </a:lnTo>
                  <a:lnTo>
                    <a:pt x="122516" y="136389"/>
                  </a:lnTo>
                  <a:lnTo>
                    <a:pt x="143624" y="139298"/>
                  </a:lnTo>
                  <a:lnTo>
                    <a:pt x="171123" y="151370"/>
                  </a:lnTo>
                  <a:lnTo>
                    <a:pt x="183769" y="164319"/>
                  </a:lnTo>
                  <a:lnTo>
                    <a:pt x="194856" y="189358"/>
                  </a:lnTo>
                  <a:lnTo>
                    <a:pt x="197637" y="198999"/>
                  </a:lnTo>
                  <a:lnTo>
                    <a:pt x="195083" y="219119"/>
                  </a:lnTo>
                  <a:lnTo>
                    <a:pt x="186187" y="238410"/>
                  </a:lnTo>
                  <a:lnTo>
                    <a:pt x="172825" y="254039"/>
                  </a:lnTo>
                  <a:lnTo>
                    <a:pt x="146066" y="271367"/>
                  </a:lnTo>
                  <a:lnTo>
                    <a:pt x="119165" y="278696"/>
                  </a:lnTo>
                  <a:lnTo>
                    <a:pt x="111898" y="277608"/>
                  </a:lnTo>
                  <a:lnTo>
                    <a:pt x="100062" y="270755"/>
                  </a:lnTo>
                  <a:lnTo>
                    <a:pt x="76200" y="2373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39"/>
            <p:cNvSpPr/>
            <p:nvPr>
              <p:custDataLst>
                <p:tags r:id="rId157"/>
              </p:custDataLst>
            </p:nvPr>
          </p:nvSpPr>
          <p:spPr>
            <a:xfrm>
              <a:off x="4940300" y="618642"/>
              <a:ext cx="104353" cy="359259"/>
            </a:xfrm>
            <a:custGeom>
              <a:avLst/>
              <a:gdLst/>
              <a:ahLst/>
              <a:cxnLst/>
              <a:rect l="0" t="0" r="0" b="0"/>
              <a:pathLst>
                <a:path w="104353" h="359259">
                  <a:moveTo>
                    <a:pt x="12700" y="3658"/>
                  </a:moveTo>
                  <a:lnTo>
                    <a:pt x="12700" y="3658"/>
                  </a:lnTo>
                  <a:lnTo>
                    <a:pt x="12700" y="287"/>
                  </a:lnTo>
                  <a:lnTo>
                    <a:pt x="14111" y="0"/>
                  </a:lnTo>
                  <a:lnTo>
                    <a:pt x="19442" y="1562"/>
                  </a:lnTo>
                  <a:lnTo>
                    <a:pt x="40843" y="15500"/>
                  </a:lnTo>
                  <a:lnTo>
                    <a:pt x="75697" y="53792"/>
                  </a:lnTo>
                  <a:lnTo>
                    <a:pt x="90793" y="81679"/>
                  </a:lnTo>
                  <a:lnTo>
                    <a:pt x="99854" y="115239"/>
                  </a:lnTo>
                  <a:lnTo>
                    <a:pt x="104352" y="153203"/>
                  </a:lnTo>
                  <a:lnTo>
                    <a:pt x="104234" y="192889"/>
                  </a:lnTo>
                  <a:lnTo>
                    <a:pt x="97126" y="231694"/>
                  </a:lnTo>
                  <a:lnTo>
                    <a:pt x="85030" y="266344"/>
                  </a:lnTo>
                  <a:lnTo>
                    <a:pt x="60472" y="309856"/>
                  </a:lnTo>
                  <a:lnTo>
                    <a:pt x="40987" y="331657"/>
                  </a:lnTo>
                  <a:lnTo>
                    <a:pt x="0" y="3592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40"/>
            <p:cNvSpPr/>
            <p:nvPr>
              <p:custDataLst>
                <p:tags r:id="rId158"/>
              </p:custDataLst>
            </p:nvPr>
          </p:nvSpPr>
          <p:spPr>
            <a:xfrm>
              <a:off x="5118100" y="895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70"/>
          <p:cNvGrpSpPr/>
          <p:nvPr/>
        </p:nvGrpSpPr>
        <p:grpSpPr>
          <a:xfrm>
            <a:off x="3168154" y="1611117"/>
            <a:ext cx="1349873" cy="484791"/>
            <a:chOff x="3168154" y="1611117"/>
            <a:chExt cx="1349873" cy="484791"/>
          </a:xfrm>
        </p:grpSpPr>
        <p:sp>
          <p:nvSpPr>
            <p:cNvPr id="28" name="SMARTInkShape-441"/>
            <p:cNvSpPr/>
            <p:nvPr>
              <p:custDataLst>
                <p:tags r:id="rId140"/>
              </p:custDataLst>
            </p:nvPr>
          </p:nvSpPr>
          <p:spPr>
            <a:xfrm>
              <a:off x="3277303" y="1611117"/>
              <a:ext cx="104269" cy="484791"/>
            </a:xfrm>
            <a:custGeom>
              <a:avLst/>
              <a:gdLst/>
              <a:ahLst/>
              <a:cxnLst/>
              <a:rect l="0" t="0" r="0" b="0"/>
              <a:pathLst>
                <a:path w="104269" h="484791">
                  <a:moveTo>
                    <a:pt x="100897" y="39883"/>
                  </a:moveTo>
                  <a:lnTo>
                    <a:pt x="100897" y="39883"/>
                  </a:lnTo>
                  <a:lnTo>
                    <a:pt x="100897" y="33141"/>
                  </a:lnTo>
                  <a:lnTo>
                    <a:pt x="102778" y="27949"/>
                  </a:lnTo>
                  <a:lnTo>
                    <a:pt x="104268" y="25577"/>
                  </a:lnTo>
                  <a:lnTo>
                    <a:pt x="103850" y="21879"/>
                  </a:lnTo>
                  <a:lnTo>
                    <a:pt x="99622" y="12126"/>
                  </a:lnTo>
                  <a:lnTo>
                    <a:pt x="91158" y="4498"/>
                  </a:lnTo>
                  <a:lnTo>
                    <a:pt x="85937" y="1477"/>
                  </a:lnTo>
                  <a:lnTo>
                    <a:pt x="72611" y="0"/>
                  </a:lnTo>
                  <a:lnTo>
                    <a:pt x="65107" y="595"/>
                  </a:lnTo>
                  <a:lnTo>
                    <a:pt x="49242" y="8781"/>
                  </a:lnTo>
                  <a:lnTo>
                    <a:pt x="33489" y="22532"/>
                  </a:lnTo>
                  <a:lnTo>
                    <a:pt x="13426" y="51518"/>
                  </a:lnTo>
                  <a:lnTo>
                    <a:pt x="348" y="90759"/>
                  </a:lnTo>
                  <a:lnTo>
                    <a:pt x="0" y="134372"/>
                  </a:lnTo>
                  <a:lnTo>
                    <a:pt x="2667" y="166309"/>
                  </a:lnTo>
                  <a:lnTo>
                    <a:pt x="8086" y="203082"/>
                  </a:lnTo>
                  <a:lnTo>
                    <a:pt x="15197" y="242943"/>
                  </a:lnTo>
                  <a:lnTo>
                    <a:pt x="23062" y="284178"/>
                  </a:lnTo>
                  <a:lnTo>
                    <a:pt x="29380" y="324142"/>
                  </a:lnTo>
                  <a:lnTo>
                    <a:pt x="33128" y="362365"/>
                  </a:lnTo>
                  <a:lnTo>
                    <a:pt x="32442" y="398167"/>
                  </a:lnTo>
                  <a:lnTo>
                    <a:pt x="31460" y="439944"/>
                  </a:lnTo>
                  <a:lnTo>
                    <a:pt x="30423" y="474115"/>
                  </a:lnTo>
                  <a:lnTo>
                    <a:pt x="27712" y="482877"/>
                  </a:lnTo>
                  <a:lnTo>
                    <a:pt x="26707" y="484790"/>
                  </a:lnTo>
                  <a:lnTo>
                    <a:pt x="24697" y="484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42"/>
            <p:cNvSpPr/>
            <p:nvPr>
              <p:custDataLst>
                <p:tags r:id="rId141"/>
              </p:custDataLst>
            </p:nvPr>
          </p:nvSpPr>
          <p:spPr>
            <a:xfrm>
              <a:off x="3168154" y="1885950"/>
              <a:ext cx="210047" cy="63501"/>
            </a:xfrm>
            <a:custGeom>
              <a:avLst/>
              <a:gdLst/>
              <a:ahLst/>
              <a:cxnLst/>
              <a:rect l="0" t="0" r="0" b="0"/>
              <a:pathLst>
                <a:path w="210047" h="63501">
                  <a:moveTo>
                    <a:pt x="13196" y="63500"/>
                  </a:moveTo>
                  <a:lnTo>
                    <a:pt x="13196" y="63500"/>
                  </a:lnTo>
                  <a:lnTo>
                    <a:pt x="0" y="63500"/>
                  </a:lnTo>
                  <a:lnTo>
                    <a:pt x="165" y="63500"/>
                  </a:lnTo>
                  <a:lnTo>
                    <a:pt x="43837" y="47920"/>
                  </a:lnTo>
                  <a:lnTo>
                    <a:pt x="75497" y="36820"/>
                  </a:lnTo>
                  <a:lnTo>
                    <a:pt x="110030" y="25537"/>
                  </a:lnTo>
                  <a:lnTo>
                    <a:pt x="144192" y="15818"/>
                  </a:lnTo>
                  <a:lnTo>
                    <a:pt x="185046" y="5784"/>
                  </a:lnTo>
                  <a:lnTo>
                    <a:pt x="21004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43"/>
            <p:cNvSpPr/>
            <p:nvPr>
              <p:custDataLst>
                <p:tags r:id="rId142"/>
              </p:custDataLst>
            </p:nvPr>
          </p:nvSpPr>
          <p:spPr>
            <a:xfrm>
              <a:off x="3460899" y="1644650"/>
              <a:ext cx="158602" cy="431801"/>
            </a:xfrm>
            <a:custGeom>
              <a:avLst/>
              <a:gdLst/>
              <a:ahLst/>
              <a:cxnLst/>
              <a:rect l="0" t="0" r="0" b="0"/>
              <a:pathLst>
                <a:path w="158602" h="431801">
                  <a:moveTo>
                    <a:pt x="158601" y="0"/>
                  </a:moveTo>
                  <a:lnTo>
                    <a:pt x="158601" y="0"/>
                  </a:lnTo>
                  <a:lnTo>
                    <a:pt x="152120" y="705"/>
                  </a:lnTo>
                  <a:lnTo>
                    <a:pt x="122626" y="12209"/>
                  </a:lnTo>
                  <a:lnTo>
                    <a:pt x="98710" y="30507"/>
                  </a:lnTo>
                  <a:lnTo>
                    <a:pt x="73749" y="63915"/>
                  </a:lnTo>
                  <a:lnTo>
                    <a:pt x="53156" y="100374"/>
                  </a:lnTo>
                  <a:lnTo>
                    <a:pt x="32009" y="145505"/>
                  </a:lnTo>
                  <a:lnTo>
                    <a:pt x="23406" y="170381"/>
                  </a:lnTo>
                  <a:lnTo>
                    <a:pt x="15554" y="196137"/>
                  </a:lnTo>
                  <a:lnTo>
                    <a:pt x="9614" y="221069"/>
                  </a:lnTo>
                  <a:lnTo>
                    <a:pt x="4949" y="245452"/>
                  </a:lnTo>
                  <a:lnTo>
                    <a:pt x="0" y="291828"/>
                  </a:lnTo>
                  <a:lnTo>
                    <a:pt x="2504" y="333607"/>
                  </a:lnTo>
                  <a:lnTo>
                    <a:pt x="12084" y="367698"/>
                  </a:lnTo>
                  <a:lnTo>
                    <a:pt x="27866" y="395549"/>
                  </a:lnTo>
                  <a:lnTo>
                    <a:pt x="51342" y="417335"/>
                  </a:lnTo>
                  <a:lnTo>
                    <a:pt x="78240" y="427017"/>
                  </a:lnTo>
                  <a:lnTo>
                    <a:pt x="120501" y="431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44"/>
            <p:cNvSpPr/>
            <p:nvPr>
              <p:custDataLst>
                <p:tags r:id="rId143"/>
              </p:custDataLst>
            </p:nvPr>
          </p:nvSpPr>
          <p:spPr>
            <a:xfrm>
              <a:off x="3653800" y="1825846"/>
              <a:ext cx="207001" cy="170948"/>
            </a:xfrm>
            <a:custGeom>
              <a:avLst/>
              <a:gdLst/>
              <a:ahLst/>
              <a:cxnLst/>
              <a:rect l="0" t="0" r="0" b="0"/>
              <a:pathLst>
                <a:path w="207001" h="170948">
                  <a:moveTo>
                    <a:pt x="29200" y="22004"/>
                  </a:moveTo>
                  <a:lnTo>
                    <a:pt x="29200" y="22004"/>
                  </a:lnTo>
                  <a:lnTo>
                    <a:pt x="0" y="4360"/>
                  </a:lnTo>
                  <a:lnTo>
                    <a:pt x="561" y="3185"/>
                  </a:lnTo>
                  <a:lnTo>
                    <a:pt x="4948" y="0"/>
                  </a:lnTo>
                  <a:lnTo>
                    <a:pt x="28835" y="981"/>
                  </a:lnTo>
                  <a:lnTo>
                    <a:pt x="62723" y="15853"/>
                  </a:lnTo>
                  <a:lnTo>
                    <a:pt x="89462" y="41505"/>
                  </a:lnTo>
                  <a:lnTo>
                    <a:pt x="104049" y="74819"/>
                  </a:lnTo>
                  <a:lnTo>
                    <a:pt x="106097" y="111501"/>
                  </a:lnTo>
                  <a:lnTo>
                    <a:pt x="100065" y="132806"/>
                  </a:lnTo>
                  <a:lnTo>
                    <a:pt x="90329" y="150272"/>
                  </a:lnTo>
                  <a:lnTo>
                    <a:pt x="78946" y="162738"/>
                  </a:lnTo>
                  <a:lnTo>
                    <a:pt x="66831" y="169219"/>
                  </a:lnTo>
                  <a:lnTo>
                    <a:pt x="60638" y="170947"/>
                  </a:lnTo>
                  <a:lnTo>
                    <a:pt x="55803" y="169983"/>
                  </a:lnTo>
                  <a:lnTo>
                    <a:pt x="51874" y="167223"/>
                  </a:lnTo>
                  <a:lnTo>
                    <a:pt x="48550" y="163267"/>
                  </a:lnTo>
                  <a:lnTo>
                    <a:pt x="46737" y="151345"/>
                  </a:lnTo>
                  <a:lnTo>
                    <a:pt x="47241" y="144215"/>
                  </a:lnTo>
                  <a:lnTo>
                    <a:pt x="61435" y="117324"/>
                  </a:lnTo>
                  <a:lnTo>
                    <a:pt x="95879" y="76633"/>
                  </a:lnTo>
                  <a:lnTo>
                    <a:pt x="139128" y="30809"/>
                  </a:lnTo>
                  <a:lnTo>
                    <a:pt x="154513" y="13402"/>
                  </a:lnTo>
                  <a:lnTo>
                    <a:pt x="156486" y="9214"/>
                  </a:lnTo>
                  <a:lnTo>
                    <a:pt x="157096" y="5716"/>
                  </a:lnTo>
                  <a:lnTo>
                    <a:pt x="156598" y="2065"/>
                  </a:lnTo>
                  <a:lnTo>
                    <a:pt x="156377" y="5146"/>
                  </a:lnTo>
                  <a:lnTo>
                    <a:pt x="139264" y="42031"/>
                  </a:lnTo>
                  <a:lnTo>
                    <a:pt x="136442" y="54405"/>
                  </a:lnTo>
                  <a:lnTo>
                    <a:pt x="138952" y="85088"/>
                  </a:lnTo>
                  <a:lnTo>
                    <a:pt x="147829" y="114952"/>
                  </a:lnTo>
                  <a:lnTo>
                    <a:pt x="161181" y="132929"/>
                  </a:lnTo>
                  <a:lnTo>
                    <a:pt x="178404" y="141859"/>
                  </a:lnTo>
                  <a:lnTo>
                    <a:pt x="207000" y="1490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45"/>
            <p:cNvSpPr/>
            <p:nvPr>
              <p:custDataLst>
                <p:tags r:id="rId144"/>
              </p:custDataLst>
            </p:nvPr>
          </p:nvSpPr>
          <p:spPr>
            <a:xfrm>
              <a:off x="3945115" y="1671815"/>
              <a:ext cx="115737" cy="360186"/>
            </a:xfrm>
            <a:custGeom>
              <a:avLst/>
              <a:gdLst/>
              <a:ahLst/>
              <a:cxnLst/>
              <a:rect l="0" t="0" r="0" b="0"/>
              <a:pathLst>
                <a:path w="115737" h="36018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33773" y="37536"/>
                  </a:lnTo>
                  <a:lnTo>
                    <a:pt x="64739" y="80435"/>
                  </a:lnTo>
                  <a:lnTo>
                    <a:pt x="87059" y="116613"/>
                  </a:lnTo>
                  <a:lnTo>
                    <a:pt x="106386" y="158562"/>
                  </a:lnTo>
                  <a:lnTo>
                    <a:pt x="114976" y="201195"/>
                  </a:lnTo>
                  <a:lnTo>
                    <a:pt x="115736" y="242956"/>
                  </a:lnTo>
                  <a:lnTo>
                    <a:pt x="111371" y="282683"/>
                  </a:lnTo>
                  <a:lnTo>
                    <a:pt x="100980" y="327265"/>
                  </a:lnTo>
                  <a:lnTo>
                    <a:pt x="93053" y="343908"/>
                  </a:lnTo>
                  <a:lnTo>
                    <a:pt x="80785" y="360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46"/>
            <p:cNvSpPr/>
            <p:nvPr>
              <p:custDataLst>
                <p:tags r:id="rId145"/>
              </p:custDataLst>
            </p:nvPr>
          </p:nvSpPr>
          <p:spPr>
            <a:xfrm>
              <a:off x="4267200" y="1843216"/>
              <a:ext cx="184151" cy="10985"/>
            </a:xfrm>
            <a:custGeom>
              <a:avLst/>
              <a:gdLst/>
              <a:ahLst/>
              <a:cxnLst/>
              <a:rect l="0" t="0" r="0" b="0"/>
              <a:pathLst>
                <a:path w="184151" h="10985">
                  <a:moveTo>
                    <a:pt x="0" y="10984"/>
                  </a:moveTo>
                  <a:lnTo>
                    <a:pt x="0" y="10984"/>
                  </a:lnTo>
                  <a:lnTo>
                    <a:pt x="37350" y="9102"/>
                  </a:lnTo>
                  <a:lnTo>
                    <a:pt x="75272" y="4076"/>
                  </a:lnTo>
                  <a:lnTo>
                    <a:pt x="118494" y="0"/>
                  </a:lnTo>
                  <a:lnTo>
                    <a:pt x="164282" y="1994"/>
                  </a:lnTo>
                  <a:lnTo>
                    <a:pt x="184150" y="46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47"/>
            <p:cNvSpPr/>
            <p:nvPr>
              <p:custDataLst>
                <p:tags r:id="rId146"/>
              </p:custDataLst>
            </p:nvPr>
          </p:nvSpPr>
          <p:spPr>
            <a:xfrm>
              <a:off x="4267307" y="1943748"/>
              <a:ext cx="250720" cy="29697"/>
            </a:xfrm>
            <a:custGeom>
              <a:avLst/>
              <a:gdLst/>
              <a:ahLst/>
              <a:cxnLst/>
              <a:rect l="0" t="0" r="0" b="0"/>
              <a:pathLst>
                <a:path w="250720" h="29697">
                  <a:moveTo>
                    <a:pt x="25293" y="12052"/>
                  </a:moveTo>
                  <a:lnTo>
                    <a:pt x="25293" y="12052"/>
                  </a:lnTo>
                  <a:lnTo>
                    <a:pt x="53" y="26358"/>
                  </a:lnTo>
                  <a:lnTo>
                    <a:pt x="0" y="27939"/>
                  </a:lnTo>
                  <a:lnTo>
                    <a:pt x="2080" y="28993"/>
                  </a:lnTo>
                  <a:lnTo>
                    <a:pt x="5585" y="29696"/>
                  </a:lnTo>
                  <a:lnTo>
                    <a:pt x="37485" y="27314"/>
                  </a:lnTo>
                  <a:lnTo>
                    <a:pt x="76337" y="22128"/>
                  </a:lnTo>
                  <a:lnTo>
                    <a:pt x="122768" y="15119"/>
                  </a:lnTo>
                  <a:lnTo>
                    <a:pt x="169275" y="7300"/>
                  </a:lnTo>
                  <a:lnTo>
                    <a:pt x="208288" y="2885"/>
                  </a:lnTo>
                  <a:lnTo>
                    <a:pt x="2507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71"/>
          <p:cNvGrpSpPr/>
          <p:nvPr/>
        </p:nvGrpSpPr>
        <p:grpSpPr>
          <a:xfrm>
            <a:off x="5251450" y="1486423"/>
            <a:ext cx="990601" cy="514330"/>
            <a:chOff x="5251450" y="1486423"/>
            <a:chExt cx="990601" cy="514330"/>
          </a:xfrm>
        </p:grpSpPr>
        <p:sp>
          <p:nvSpPr>
            <p:cNvPr id="36" name="SMARTInkShape-448"/>
            <p:cNvSpPr/>
            <p:nvPr>
              <p:custDataLst>
                <p:tags r:id="rId134"/>
              </p:custDataLst>
            </p:nvPr>
          </p:nvSpPr>
          <p:spPr>
            <a:xfrm>
              <a:off x="5251450" y="1727661"/>
              <a:ext cx="121554" cy="273092"/>
            </a:xfrm>
            <a:custGeom>
              <a:avLst/>
              <a:gdLst/>
              <a:ahLst/>
              <a:cxnLst/>
              <a:rect l="0" t="0" r="0" b="0"/>
              <a:pathLst>
                <a:path w="121554" h="273092">
                  <a:moveTo>
                    <a:pt x="0" y="18589"/>
                  </a:moveTo>
                  <a:lnTo>
                    <a:pt x="0" y="18589"/>
                  </a:lnTo>
                  <a:lnTo>
                    <a:pt x="6467" y="6360"/>
                  </a:lnTo>
                  <a:lnTo>
                    <a:pt x="9460" y="3041"/>
                  </a:lnTo>
                  <a:lnTo>
                    <a:pt x="13141" y="1095"/>
                  </a:lnTo>
                  <a:lnTo>
                    <a:pt x="22943" y="0"/>
                  </a:lnTo>
                  <a:lnTo>
                    <a:pt x="34891" y="1155"/>
                  </a:lnTo>
                  <a:lnTo>
                    <a:pt x="51961" y="6372"/>
                  </a:lnTo>
                  <a:lnTo>
                    <a:pt x="78034" y="27356"/>
                  </a:lnTo>
                  <a:lnTo>
                    <a:pt x="103633" y="59286"/>
                  </a:lnTo>
                  <a:lnTo>
                    <a:pt x="118978" y="98930"/>
                  </a:lnTo>
                  <a:lnTo>
                    <a:pt x="121553" y="131202"/>
                  </a:lnTo>
                  <a:lnTo>
                    <a:pt x="118935" y="165300"/>
                  </a:lnTo>
                  <a:lnTo>
                    <a:pt x="104149" y="211558"/>
                  </a:lnTo>
                  <a:lnTo>
                    <a:pt x="77347" y="250273"/>
                  </a:lnTo>
                  <a:lnTo>
                    <a:pt x="46468" y="2730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49"/>
            <p:cNvSpPr/>
            <p:nvPr>
              <p:custDataLst>
                <p:tags r:id="rId135"/>
              </p:custDataLst>
            </p:nvPr>
          </p:nvSpPr>
          <p:spPr>
            <a:xfrm>
              <a:off x="5526875" y="1492250"/>
              <a:ext cx="213526" cy="184151"/>
            </a:xfrm>
            <a:custGeom>
              <a:avLst/>
              <a:gdLst/>
              <a:ahLst/>
              <a:cxnLst/>
              <a:rect l="0" t="0" r="0" b="0"/>
              <a:pathLst>
                <a:path w="213526" h="184151">
                  <a:moveTo>
                    <a:pt x="169075" y="0"/>
                  </a:moveTo>
                  <a:lnTo>
                    <a:pt x="169075" y="0"/>
                  </a:lnTo>
                  <a:lnTo>
                    <a:pt x="164006" y="37563"/>
                  </a:lnTo>
                  <a:lnTo>
                    <a:pt x="152446" y="72043"/>
                  </a:lnTo>
                  <a:lnTo>
                    <a:pt x="134279" y="100369"/>
                  </a:lnTo>
                  <a:lnTo>
                    <a:pt x="109141" y="124754"/>
                  </a:lnTo>
                  <a:lnTo>
                    <a:pt x="81232" y="141621"/>
                  </a:lnTo>
                  <a:lnTo>
                    <a:pt x="55088" y="149206"/>
                  </a:lnTo>
                  <a:lnTo>
                    <a:pt x="37981" y="149570"/>
                  </a:lnTo>
                  <a:lnTo>
                    <a:pt x="20970" y="145027"/>
                  </a:lnTo>
                  <a:lnTo>
                    <a:pt x="9647" y="136423"/>
                  </a:lnTo>
                  <a:lnTo>
                    <a:pt x="2968" y="125544"/>
                  </a:lnTo>
                  <a:lnTo>
                    <a:pt x="0" y="113653"/>
                  </a:lnTo>
                  <a:lnTo>
                    <a:pt x="619" y="108224"/>
                  </a:lnTo>
                  <a:lnTo>
                    <a:pt x="5070" y="98429"/>
                  </a:lnTo>
                  <a:lnTo>
                    <a:pt x="13634" y="91254"/>
                  </a:lnTo>
                  <a:lnTo>
                    <a:pt x="24496" y="86418"/>
                  </a:lnTo>
                  <a:lnTo>
                    <a:pt x="36378" y="84269"/>
                  </a:lnTo>
                  <a:lnTo>
                    <a:pt x="58340" y="86430"/>
                  </a:lnTo>
                  <a:lnTo>
                    <a:pt x="101298" y="102390"/>
                  </a:lnTo>
                  <a:lnTo>
                    <a:pt x="120607" y="111829"/>
                  </a:lnTo>
                  <a:lnTo>
                    <a:pt x="166660" y="147726"/>
                  </a:lnTo>
                  <a:lnTo>
                    <a:pt x="182343" y="168018"/>
                  </a:lnTo>
                  <a:lnTo>
                    <a:pt x="196525" y="176783"/>
                  </a:lnTo>
                  <a:lnTo>
                    <a:pt x="213525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50"/>
            <p:cNvSpPr/>
            <p:nvPr>
              <p:custDataLst>
                <p:tags r:id="rId136"/>
              </p:custDataLst>
            </p:nvPr>
          </p:nvSpPr>
          <p:spPr>
            <a:xfrm>
              <a:off x="5854700" y="1584390"/>
              <a:ext cx="120651" cy="9461"/>
            </a:xfrm>
            <a:custGeom>
              <a:avLst/>
              <a:gdLst/>
              <a:ahLst/>
              <a:cxnLst/>
              <a:rect l="0" t="0" r="0" b="0"/>
              <a:pathLst>
                <a:path w="120651" h="9461">
                  <a:moveTo>
                    <a:pt x="0" y="9460"/>
                  </a:moveTo>
                  <a:lnTo>
                    <a:pt x="0" y="9460"/>
                  </a:lnTo>
                  <a:lnTo>
                    <a:pt x="3371" y="6089"/>
                  </a:lnTo>
                  <a:lnTo>
                    <a:pt x="35975" y="0"/>
                  </a:lnTo>
                  <a:lnTo>
                    <a:pt x="81481" y="2512"/>
                  </a:lnTo>
                  <a:lnTo>
                    <a:pt x="120650" y="94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51"/>
            <p:cNvSpPr/>
            <p:nvPr>
              <p:custDataLst>
                <p:tags r:id="rId137"/>
              </p:custDataLst>
            </p:nvPr>
          </p:nvSpPr>
          <p:spPr>
            <a:xfrm>
              <a:off x="6047892" y="1486423"/>
              <a:ext cx="29059" cy="164578"/>
            </a:xfrm>
            <a:custGeom>
              <a:avLst/>
              <a:gdLst/>
              <a:ahLst/>
              <a:cxnLst/>
              <a:rect l="0" t="0" r="0" b="0"/>
              <a:pathLst>
                <a:path w="29059" h="164578">
                  <a:moveTo>
                    <a:pt x="3658" y="12177"/>
                  </a:moveTo>
                  <a:lnTo>
                    <a:pt x="3658" y="12177"/>
                  </a:lnTo>
                  <a:lnTo>
                    <a:pt x="3657" y="5435"/>
                  </a:lnTo>
                  <a:lnTo>
                    <a:pt x="2953" y="3449"/>
                  </a:lnTo>
                  <a:lnTo>
                    <a:pt x="1776" y="2125"/>
                  </a:lnTo>
                  <a:lnTo>
                    <a:pt x="287" y="1242"/>
                  </a:lnTo>
                  <a:lnTo>
                    <a:pt x="0" y="654"/>
                  </a:lnTo>
                  <a:lnTo>
                    <a:pt x="513" y="262"/>
                  </a:lnTo>
                  <a:lnTo>
                    <a:pt x="1562" y="0"/>
                  </a:lnTo>
                  <a:lnTo>
                    <a:pt x="2261" y="531"/>
                  </a:lnTo>
                  <a:lnTo>
                    <a:pt x="12442" y="44303"/>
                  </a:lnTo>
                  <a:lnTo>
                    <a:pt x="19948" y="85342"/>
                  </a:lnTo>
                  <a:lnTo>
                    <a:pt x="24045" y="131600"/>
                  </a:lnTo>
                  <a:lnTo>
                    <a:pt x="29058" y="1645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52"/>
            <p:cNvSpPr/>
            <p:nvPr>
              <p:custDataLst>
                <p:tags r:id="rId138"/>
              </p:custDataLst>
            </p:nvPr>
          </p:nvSpPr>
          <p:spPr>
            <a:xfrm>
              <a:off x="6232629" y="1968500"/>
              <a:ext cx="9422" cy="12701"/>
            </a:xfrm>
            <a:custGeom>
              <a:avLst/>
              <a:gdLst/>
              <a:ahLst/>
              <a:cxnLst/>
              <a:rect l="0" t="0" r="0" b="0"/>
              <a:pathLst>
                <a:path w="9422" h="12701">
                  <a:moveTo>
                    <a:pt x="9421" y="12700"/>
                  </a:moveTo>
                  <a:lnTo>
                    <a:pt x="9421" y="12700"/>
                  </a:lnTo>
                  <a:lnTo>
                    <a:pt x="6050" y="12700"/>
                  </a:lnTo>
                  <a:lnTo>
                    <a:pt x="2514" y="10818"/>
                  </a:lnTo>
                  <a:lnTo>
                    <a:pt x="582" y="9329"/>
                  </a:lnTo>
                  <a:lnTo>
                    <a:pt x="0" y="7630"/>
                  </a:lnTo>
                  <a:lnTo>
                    <a:pt x="318" y="5792"/>
                  </a:lnTo>
                  <a:lnTo>
                    <a:pt x="30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53"/>
            <p:cNvSpPr/>
            <p:nvPr>
              <p:custDataLst>
                <p:tags r:id="rId139"/>
              </p:custDataLst>
            </p:nvPr>
          </p:nvSpPr>
          <p:spPr>
            <a:xfrm>
              <a:off x="5253134" y="1754748"/>
              <a:ext cx="353917" cy="236961"/>
            </a:xfrm>
            <a:custGeom>
              <a:avLst/>
              <a:gdLst/>
              <a:ahLst/>
              <a:cxnLst/>
              <a:rect l="0" t="0" r="0" b="0"/>
              <a:pathLst>
                <a:path w="353917" h="236961">
                  <a:moveTo>
                    <a:pt x="0" y="236960"/>
                  </a:moveTo>
                  <a:lnTo>
                    <a:pt x="0" y="236960"/>
                  </a:lnTo>
                  <a:lnTo>
                    <a:pt x="3090" y="231740"/>
                  </a:lnTo>
                  <a:lnTo>
                    <a:pt x="41279" y="196347"/>
                  </a:lnTo>
                  <a:lnTo>
                    <a:pt x="85678" y="162263"/>
                  </a:lnTo>
                  <a:lnTo>
                    <a:pt x="118047" y="140304"/>
                  </a:lnTo>
                  <a:lnTo>
                    <a:pt x="151248" y="116903"/>
                  </a:lnTo>
                  <a:lnTo>
                    <a:pt x="197911" y="81809"/>
                  </a:lnTo>
                  <a:lnTo>
                    <a:pt x="244862" y="41718"/>
                  </a:lnTo>
                  <a:lnTo>
                    <a:pt x="256059" y="25814"/>
                  </a:lnTo>
                  <a:lnTo>
                    <a:pt x="263247" y="5100"/>
                  </a:lnTo>
                  <a:lnTo>
                    <a:pt x="261014" y="2684"/>
                  </a:lnTo>
                  <a:lnTo>
                    <a:pt x="251008" y="0"/>
                  </a:lnTo>
                  <a:lnTo>
                    <a:pt x="237153" y="2570"/>
                  </a:lnTo>
                  <a:lnTo>
                    <a:pt x="221588" y="9826"/>
                  </a:lnTo>
                  <a:lnTo>
                    <a:pt x="205262" y="22459"/>
                  </a:lnTo>
                  <a:lnTo>
                    <a:pt x="183576" y="55551"/>
                  </a:lnTo>
                  <a:lnTo>
                    <a:pt x="167116" y="96636"/>
                  </a:lnTo>
                  <a:lnTo>
                    <a:pt x="163414" y="136718"/>
                  </a:lnTo>
                  <a:lnTo>
                    <a:pt x="170157" y="168663"/>
                  </a:lnTo>
                  <a:lnTo>
                    <a:pt x="177082" y="176637"/>
                  </a:lnTo>
                  <a:lnTo>
                    <a:pt x="197947" y="189260"/>
                  </a:lnTo>
                  <a:lnTo>
                    <a:pt x="240832" y="200929"/>
                  </a:lnTo>
                  <a:lnTo>
                    <a:pt x="285915" y="205484"/>
                  </a:lnTo>
                  <a:lnTo>
                    <a:pt x="327182" y="206834"/>
                  </a:lnTo>
                  <a:lnTo>
                    <a:pt x="353916" y="2074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72"/>
          <p:cNvGrpSpPr/>
          <p:nvPr/>
        </p:nvGrpSpPr>
        <p:grpSpPr>
          <a:xfrm>
            <a:off x="6651682" y="1428750"/>
            <a:ext cx="1530189" cy="571339"/>
            <a:chOff x="6651682" y="1428750"/>
            <a:chExt cx="1530189" cy="571339"/>
          </a:xfrm>
        </p:grpSpPr>
        <p:sp>
          <p:nvSpPr>
            <p:cNvPr id="43" name="SMARTInkShape-454"/>
            <p:cNvSpPr/>
            <p:nvPr>
              <p:custDataLst>
                <p:tags r:id="rId126"/>
              </p:custDataLst>
            </p:nvPr>
          </p:nvSpPr>
          <p:spPr>
            <a:xfrm>
              <a:off x="6651682" y="1734073"/>
              <a:ext cx="117419" cy="266016"/>
            </a:xfrm>
            <a:custGeom>
              <a:avLst/>
              <a:gdLst/>
              <a:ahLst/>
              <a:cxnLst/>
              <a:rect l="0" t="0" r="0" b="0"/>
              <a:pathLst>
                <a:path w="117419" h="266016">
                  <a:moveTo>
                    <a:pt x="104718" y="12177"/>
                  </a:moveTo>
                  <a:lnTo>
                    <a:pt x="104718" y="12177"/>
                  </a:lnTo>
                  <a:lnTo>
                    <a:pt x="101347" y="5435"/>
                  </a:lnTo>
                  <a:lnTo>
                    <a:pt x="98237" y="3449"/>
                  </a:lnTo>
                  <a:lnTo>
                    <a:pt x="79919" y="261"/>
                  </a:lnTo>
                  <a:lnTo>
                    <a:pt x="75486" y="0"/>
                  </a:lnTo>
                  <a:lnTo>
                    <a:pt x="66796" y="3472"/>
                  </a:lnTo>
                  <a:lnTo>
                    <a:pt x="56819" y="11836"/>
                  </a:lnTo>
                  <a:lnTo>
                    <a:pt x="36747" y="37084"/>
                  </a:lnTo>
                  <a:lnTo>
                    <a:pt x="21235" y="71768"/>
                  </a:lnTo>
                  <a:lnTo>
                    <a:pt x="8408" y="113011"/>
                  </a:lnTo>
                  <a:lnTo>
                    <a:pt x="531" y="156510"/>
                  </a:lnTo>
                  <a:lnTo>
                    <a:pt x="0" y="198562"/>
                  </a:lnTo>
                  <a:lnTo>
                    <a:pt x="7376" y="220133"/>
                  </a:lnTo>
                  <a:lnTo>
                    <a:pt x="23429" y="244773"/>
                  </a:lnTo>
                  <a:lnTo>
                    <a:pt x="44963" y="262109"/>
                  </a:lnTo>
                  <a:lnTo>
                    <a:pt x="62873" y="266015"/>
                  </a:lnTo>
                  <a:lnTo>
                    <a:pt x="81887" y="264694"/>
                  </a:lnTo>
                  <a:lnTo>
                    <a:pt x="117418" y="2534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55"/>
            <p:cNvSpPr/>
            <p:nvPr>
              <p:custDataLst>
                <p:tags r:id="rId127"/>
              </p:custDataLst>
            </p:nvPr>
          </p:nvSpPr>
          <p:spPr>
            <a:xfrm>
              <a:off x="6877050" y="1784350"/>
              <a:ext cx="12701" cy="171451"/>
            </a:xfrm>
            <a:custGeom>
              <a:avLst/>
              <a:gdLst/>
              <a:ahLst/>
              <a:cxnLst/>
              <a:rect l="0" t="0" r="0" b="0"/>
              <a:pathLst>
                <a:path w="12701" h="17145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4363" y="79518"/>
                  </a:lnTo>
                  <a:lnTo>
                    <a:pt x="7839" y="120887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56"/>
            <p:cNvSpPr/>
            <p:nvPr>
              <p:custDataLst>
                <p:tags r:id="rId128"/>
              </p:custDataLst>
            </p:nvPr>
          </p:nvSpPr>
          <p:spPr>
            <a:xfrm>
              <a:off x="6974991" y="1879600"/>
              <a:ext cx="162410" cy="12701"/>
            </a:xfrm>
            <a:custGeom>
              <a:avLst/>
              <a:gdLst/>
              <a:ahLst/>
              <a:cxnLst/>
              <a:rect l="0" t="0" r="0" b="0"/>
              <a:pathLst>
                <a:path w="1624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4" y="7674"/>
                  </a:lnTo>
                  <a:lnTo>
                    <a:pt x="2967" y="6938"/>
                  </a:lnTo>
                  <a:lnTo>
                    <a:pt x="40927" y="1358"/>
                  </a:lnTo>
                  <a:lnTo>
                    <a:pt x="87299" y="268"/>
                  </a:lnTo>
                  <a:lnTo>
                    <a:pt x="131374" y="79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57"/>
            <p:cNvSpPr/>
            <p:nvPr>
              <p:custDataLst>
                <p:tags r:id="rId129"/>
              </p:custDataLst>
            </p:nvPr>
          </p:nvSpPr>
          <p:spPr>
            <a:xfrm>
              <a:off x="7251699" y="1767931"/>
              <a:ext cx="196852" cy="137609"/>
            </a:xfrm>
            <a:custGeom>
              <a:avLst/>
              <a:gdLst/>
              <a:ahLst/>
              <a:cxnLst/>
              <a:rect l="0" t="0" r="0" b="0"/>
              <a:pathLst>
                <a:path w="196852" h="137609">
                  <a:moveTo>
                    <a:pt x="1" y="22769"/>
                  </a:moveTo>
                  <a:lnTo>
                    <a:pt x="1" y="22769"/>
                  </a:lnTo>
                  <a:lnTo>
                    <a:pt x="0" y="19398"/>
                  </a:lnTo>
                  <a:lnTo>
                    <a:pt x="3764" y="15861"/>
                  </a:lnTo>
                  <a:lnTo>
                    <a:pt x="6742" y="13931"/>
                  </a:lnTo>
                  <a:lnTo>
                    <a:pt x="21048" y="11213"/>
                  </a:lnTo>
                  <a:lnTo>
                    <a:pt x="38693" y="13779"/>
                  </a:lnTo>
                  <a:lnTo>
                    <a:pt x="60698" y="22379"/>
                  </a:lnTo>
                  <a:lnTo>
                    <a:pt x="71192" y="33649"/>
                  </a:lnTo>
                  <a:lnTo>
                    <a:pt x="83678" y="63880"/>
                  </a:lnTo>
                  <a:lnTo>
                    <a:pt x="80935" y="82198"/>
                  </a:lnTo>
                  <a:lnTo>
                    <a:pt x="71954" y="101393"/>
                  </a:lnTo>
                  <a:lnTo>
                    <a:pt x="58556" y="119332"/>
                  </a:lnTo>
                  <a:lnTo>
                    <a:pt x="43194" y="131067"/>
                  </a:lnTo>
                  <a:lnTo>
                    <a:pt x="29075" y="137224"/>
                  </a:lnTo>
                  <a:lnTo>
                    <a:pt x="20449" y="137608"/>
                  </a:lnTo>
                  <a:lnTo>
                    <a:pt x="19277" y="135312"/>
                  </a:lnTo>
                  <a:lnTo>
                    <a:pt x="21738" y="127116"/>
                  </a:lnTo>
                  <a:lnTo>
                    <a:pt x="54965" y="83464"/>
                  </a:lnTo>
                  <a:lnTo>
                    <a:pt x="95520" y="48636"/>
                  </a:lnTo>
                  <a:lnTo>
                    <a:pt x="142324" y="7117"/>
                  </a:lnTo>
                  <a:lnTo>
                    <a:pt x="149415" y="257"/>
                  </a:lnTo>
                  <a:lnTo>
                    <a:pt x="148999" y="0"/>
                  </a:lnTo>
                  <a:lnTo>
                    <a:pt x="144775" y="1596"/>
                  </a:lnTo>
                  <a:lnTo>
                    <a:pt x="134462" y="13203"/>
                  </a:lnTo>
                  <a:lnTo>
                    <a:pt x="122469" y="33418"/>
                  </a:lnTo>
                  <a:lnTo>
                    <a:pt x="116721" y="57282"/>
                  </a:lnTo>
                  <a:lnTo>
                    <a:pt x="118388" y="78856"/>
                  </a:lnTo>
                  <a:lnTo>
                    <a:pt x="126723" y="98654"/>
                  </a:lnTo>
                  <a:lnTo>
                    <a:pt x="139813" y="109647"/>
                  </a:lnTo>
                  <a:lnTo>
                    <a:pt x="157389" y="117826"/>
                  </a:lnTo>
                  <a:lnTo>
                    <a:pt x="196851" y="1243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58"/>
            <p:cNvSpPr/>
            <p:nvPr>
              <p:custDataLst>
                <p:tags r:id="rId130"/>
              </p:custDataLst>
            </p:nvPr>
          </p:nvSpPr>
          <p:spPr>
            <a:xfrm>
              <a:off x="7545565" y="1716265"/>
              <a:ext cx="72384" cy="233186"/>
            </a:xfrm>
            <a:custGeom>
              <a:avLst/>
              <a:gdLst/>
              <a:ahLst/>
              <a:cxnLst/>
              <a:rect l="0" t="0" r="0" b="0"/>
              <a:pathLst>
                <a:path w="72384" h="23318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41298" y="42710"/>
                  </a:lnTo>
                  <a:lnTo>
                    <a:pt x="59913" y="72169"/>
                  </a:lnTo>
                  <a:lnTo>
                    <a:pt x="69818" y="108100"/>
                  </a:lnTo>
                  <a:lnTo>
                    <a:pt x="72383" y="135494"/>
                  </a:lnTo>
                  <a:lnTo>
                    <a:pt x="65997" y="160369"/>
                  </a:lnTo>
                  <a:lnTo>
                    <a:pt x="42273" y="201711"/>
                  </a:lnTo>
                  <a:lnTo>
                    <a:pt x="17285" y="233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59"/>
            <p:cNvSpPr/>
            <p:nvPr>
              <p:custDataLst>
                <p:tags r:id="rId131"/>
              </p:custDataLst>
            </p:nvPr>
          </p:nvSpPr>
          <p:spPr>
            <a:xfrm>
              <a:off x="7718684" y="1439567"/>
              <a:ext cx="155645" cy="248304"/>
            </a:xfrm>
            <a:custGeom>
              <a:avLst/>
              <a:gdLst/>
              <a:ahLst/>
              <a:cxnLst/>
              <a:rect l="0" t="0" r="0" b="0"/>
              <a:pathLst>
                <a:path w="155645" h="248304">
                  <a:moveTo>
                    <a:pt x="2916" y="116183"/>
                  </a:moveTo>
                  <a:lnTo>
                    <a:pt x="2916" y="116183"/>
                  </a:lnTo>
                  <a:lnTo>
                    <a:pt x="2916" y="110716"/>
                  </a:lnTo>
                  <a:lnTo>
                    <a:pt x="6286" y="116837"/>
                  </a:lnTo>
                  <a:lnTo>
                    <a:pt x="9004" y="160757"/>
                  </a:lnTo>
                  <a:lnTo>
                    <a:pt x="9232" y="204820"/>
                  </a:lnTo>
                  <a:lnTo>
                    <a:pt x="3176" y="248303"/>
                  </a:lnTo>
                  <a:lnTo>
                    <a:pt x="6363" y="239056"/>
                  </a:lnTo>
                  <a:lnTo>
                    <a:pt x="3858" y="193311"/>
                  </a:lnTo>
                  <a:lnTo>
                    <a:pt x="3195" y="148914"/>
                  </a:lnTo>
                  <a:lnTo>
                    <a:pt x="2334" y="115208"/>
                  </a:lnTo>
                  <a:lnTo>
                    <a:pt x="0" y="70582"/>
                  </a:lnTo>
                  <a:lnTo>
                    <a:pt x="11137" y="26800"/>
                  </a:lnTo>
                  <a:lnTo>
                    <a:pt x="19269" y="16250"/>
                  </a:lnTo>
                  <a:lnTo>
                    <a:pt x="29940" y="7563"/>
                  </a:lnTo>
                  <a:lnTo>
                    <a:pt x="41738" y="1350"/>
                  </a:lnTo>
                  <a:lnTo>
                    <a:pt x="55918" y="0"/>
                  </a:lnTo>
                  <a:lnTo>
                    <a:pt x="63650" y="627"/>
                  </a:lnTo>
                  <a:lnTo>
                    <a:pt x="76005" y="6970"/>
                  </a:lnTo>
                  <a:lnTo>
                    <a:pt x="95434" y="28288"/>
                  </a:lnTo>
                  <a:lnTo>
                    <a:pt x="97756" y="34303"/>
                  </a:lnTo>
                  <a:lnTo>
                    <a:pt x="98454" y="46631"/>
                  </a:lnTo>
                  <a:lnTo>
                    <a:pt x="91839" y="77931"/>
                  </a:lnTo>
                  <a:lnTo>
                    <a:pt x="109129" y="79485"/>
                  </a:lnTo>
                  <a:lnTo>
                    <a:pt x="122323" y="84821"/>
                  </a:lnTo>
                  <a:lnTo>
                    <a:pt x="138876" y="99129"/>
                  </a:lnTo>
                  <a:lnTo>
                    <a:pt x="152718" y="116775"/>
                  </a:lnTo>
                  <a:lnTo>
                    <a:pt x="154995" y="122927"/>
                  </a:lnTo>
                  <a:lnTo>
                    <a:pt x="155644" y="135408"/>
                  </a:lnTo>
                  <a:lnTo>
                    <a:pt x="151698" y="146130"/>
                  </a:lnTo>
                  <a:lnTo>
                    <a:pt x="148671" y="150964"/>
                  </a:lnTo>
                  <a:lnTo>
                    <a:pt x="137781" y="158217"/>
                  </a:lnTo>
                  <a:lnTo>
                    <a:pt x="117665" y="164386"/>
                  </a:lnTo>
                  <a:lnTo>
                    <a:pt x="104715" y="165123"/>
                  </a:lnTo>
                  <a:lnTo>
                    <a:pt x="91904" y="163099"/>
                  </a:lnTo>
                  <a:lnTo>
                    <a:pt x="81037" y="156085"/>
                  </a:lnTo>
                  <a:lnTo>
                    <a:pt x="70748" y="143998"/>
                  </a:lnTo>
                  <a:lnTo>
                    <a:pt x="69304" y="141077"/>
                  </a:lnTo>
                  <a:lnTo>
                    <a:pt x="70458" y="139128"/>
                  </a:lnTo>
                  <a:lnTo>
                    <a:pt x="85466" y="1352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60"/>
            <p:cNvSpPr/>
            <p:nvPr>
              <p:custDataLst>
                <p:tags r:id="rId132"/>
              </p:custDataLst>
            </p:nvPr>
          </p:nvSpPr>
          <p:spPr>
            <a:xfrm>
              <a:off x="8007350" y="15240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0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61"/>
            <p:cNvSpPr/>
            <p:nvPr>
              <p:custDataLst>
                <p:tags r:id="rId133"/>
              </p:custDataLst>
            </p:nvPr>
          </p:nvSpPr>
          <p:spPr>
            <a:xfrm>
              <a:off x="8172450" y="1428750"/>
              <a:ext cx="9421" cy="146051"/>
            </a:xfrm>
            <a:custGeom>
              <a:avLst/>
              <a:gdLst/>
              <a:ahLst/>
              <a:cxnLst/>
              <a:rect l="0" t="0" r="0" b="0"/>
              <a:pathLst>
                <a:path w="9421" h="146051">
                  <a:moveTo>
                    <a:pt x="0" y="0"/>
                  </a:moveTo>
                  <a:lnTo>
                    <a:pt x="0" y="0"/>
                  </a:lnTo>
                  <a:lnTo>
                    <a:pt x="5069" y="43738"/>
                  </a:lnTo>
                  <a:lnTo>
                    <a:pt x="9420" y="68855"/>
                  </a:lnTo>
                  <a:lnTo>
                    <a:pt x="6894" y="112218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73"/>
          <p:cNvGrpSpPr/>
          <p:nvPr/>
        </p:nvGrpSpPr>
        <p:grpSpPr>
          <a:xfrm>
            <a:off x="4695055" y="1684024"/>
            <a:ext cx="346846" cy="348242"/>
            <a:chOff x="4695055" y="1684024"/>
            <a:chExt cx="346846" cy="348242"/>
          </a:xfrm>
        </p:grpSpPr>
        <p:sp>
          <p:nvSpPr>
            <p:cNvPr id="52" name="SMARTInkShape-462"/>
            <p:cNvSpPr/>
            <p:nvPr>
              <p:custDataLst>
                <p:tags r:id="rId124"/>
              </p:custDataLst>
            </p:nvPr>
          </p:nvSpPr>
          <p:spPr>
            <a:xfrm>
              <a:off x="4695055" y="1684024"/>
              <a:ext cx="232546" cy="348242"/>
            </a:xfrm>
            <a:custGeom>
              <a:avLst/>
              <a:gdLst/>
              <a:ahLst/>
              <a:cxnLst/>
              <a:rect l="0" t="0" r="0" b="0"/>
              <a:pathLst>
                <a:path w="232546" h="348242">
                  <a:moveTo>
                    <a:pt x="156345" y="36826"/>
                  </a:moveTo>
                  <a:lnTo>
                    <a:pt x="156345" y="36826"/>
                  </a:lnTo>
                  <a:lnTo>
                    <a:pt x="159716" y="33455"/>
                  </a:lnTo>
                  <a:lnTo>
                    <a:pt x="161371" y="28037"/>
                  </a:lnTo>
                  <a:lnTo>
                    <a:pt x="162617" y="9538"/>
                  </a:lnTo>
                  <a:lnTo>
                    <a:pt x="161232" y="7345"/>
                  </a:lnTo>
                  <a:lnTo>
                    <a:pt x="155930" y="3027"/>
                  </a:lnTo>
                  <a:lnTo>
                    <a:pt x="148870" y="638"/>
                  </a:lnTo>
                  <a:lnTo>
                    <a:pt x="145012" y="0"/>
                  </a:lnTo>
                  <a:lnTo>
                    <a:pt x="126097" y="5846"/>
                  </a:lnTo>
                  <a:lnTo>
                    <a:pt x="95128" y="26238"/>
                  </a:lnTo>
                  <a:lnTo>
                    <a:pt x="54654" y="71642"/>
                  </a:lnTo>
                  <a:lnTo>
                    <a:pt x="31200" y="110955"/>
                  </a:lnTo>
                  <a:lnTo>
                    <a:pt x="17586" y="150512"/>
                  </a:lnTo>
                  <a:lnTo>
                    <a:pt x="5713" y="192415"/>
                  </a:lnTo>
                  <a:lnTo>
                    <a:pt x="0" y="229368"/>
                  </a:lnTo>
                  <a:lnTo>
                    <a:pt x="3845" y="273460"/>
                  </a:lnTo>
                  <a:lnTo>
                    <a:pt x="18052" y="320010"/>
                  </a:lnTo>
                  <a:lnTo>
                    <a:pt x="28324" y="332254"/>
                  </a:lnTo>
                  <a:lnTo>
                    <a:pt x="43002" y="341694"/>
                  </a:lnTo>
                  <a:lnTo>
                    <a:pt x="61285" y="348241"/>
                  </a:lnTo>
                  <a:lnTo>
                    <a:pt x="107542" y="348054"/>
                  </a:lnTo>
                  <a:lnTo>
                    <a:pt x="147686" y="343139"/>
                  </a:lnTo>
                  <a:lnTo>
                    <a:pt x="194333" y="333080"/>
                  </a:lnTo>
                  <a:lnTo>
                    <a:pt x="222988" y="323408"/>
                  </a:lnTo>
                  <a:lnTo>
                    <a:pt x="232545" y="3225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63"/>
            <p:cNvSpPr/>
            <p:nvPr>
              <p:custDataLst>
                <p:tags r:id="rId125"/>
              </p:custDataLst>
            </p:nvPr>
          </p:nvSpPr>
          <p:spPr>
            <a:xfrm>
              <a:off x="5029200" y="19177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1881" y="1346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464"/>
          <p:cNvSpPr/>
          <p:nvPr>
            <p:custDataLst>
              <p:tags r:id="rId1"/>
            </p:custDataLst>
          </p:nvPr>
        </p:nvSpPr>
        <p:spPr>
          <a:xfrm>
            <a:off x="9118600" y="2102111"/>
            <a:ext cx="62017" cy="114040"/>
          </a:xfrm>
          <a:custGeom>
            <a:avLst/>
            <a:gdLst/>
            <a:ahLst/>
            <a:cxnLst/>
            <a:rect l="0" t="0" r="0" b="0"/>
            <a:pathLst>
              <a:path w="62017" h="114040">
                <a:moveTo>
                  <a:pt x="38100" y="6089"/>
                </a:moveTo>
                <a:lnTo>
                  <a:pt x="38100" y="6089"/>
                </a:lnTo>
                <a:lnTo>
                  <a:pt x="38099" y="2718"/>
                </a:lnTo>
                <a:lnTo>
                  <a:pt x="38805" y="1725"/>
                </a:lnTo>
                <a:lnTo>
                  <a:pt x="39981" y="1063"/>
                </a:lnTo>
                <a:lnTo>
                  <a:pt x="46889" y="131"/>
                </a:lnTo>
                <a:lnTo>
                  <a:pt x="50309" y="0"/>
                </a:lnTo>
                <a:lnTo>
                  <a:pt x="53295" y="1324"/>
                </a:lnTo>
                <a:lnTo>
                  <a:pt x="58494" y="6559"/>
                </a:lnTo>
                <a:lnTo>
                  <a:pt x="61275" y="15470"/>
                </a:lnTo>
                <a:lnTo>
                  <a:pt x="62016" y="20809"/>
                </a:lnTo>
                <a:lnTo>
                  <a:pt x="56318" y="45179"/>
                </a:lnTo>
                <a:lnTo>
                  <a:pt x="38950" y="74743"/>
                </a:lnTo>
                <a:lnTo>
                  <a:pt x="0" y="11403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75"/>
          <p:cNvGrpSpPr/>
          <p:nvPr/>
        </p:nvGrpSpPr>
        <p:grpSpPr>
          <a:xfrm>
            <a:off x="9742219" y="1949450"/>
            <a:ext cx="1325832" cy="283116"/>
            <a:chOff x="9742219" y="1949450"/>
            <a:chExt cx="1325832" cy="283116"/>
          </a:xfrm>
        </p:grpSpPr>
        <p:sp>
          <p:nvSpPr>
            <p:cNvPr id="56" name="SMARTInkShape-465"/>
            <p:cNvSpPr/>
            <p:nvPr>
              <p:custDataLst>
                <p:tags r:id="rId117"/>
              </p:custDataLst>
            </p:nvPr>
          </p:nvSpPr>
          <p:spPr>
            <a:xfrm>
              <a:off x="10266883" y="1950333"/>
              <a:ext cx="242368" cy="168066"/>
            </a:xfrm>
            <a:custGeom>
              <a:avLst/>
              <a:gdLst/>
              <a:ahLst/>
              <a:cxnLst/>
              <a:rect l="0" t="0" r="0" b="0"/>
              <a:pathLst>
                <a:path w="242368" h="168066">
                  <a:moveTo>
                    <a:pt x="20117" y="5467"/>
                  </a:moveTo>
                  <a:lnTo>
                    <a:pt x="20117" y="5467"/>
                  </a:lnTo>
                  <a:lnTo>
                    <a:pt x="20117" y="2096"/>
                  </a:lnTo>
                  <a:lnTo>
                    <a:pt x="22233" y="1103"/>
                  </a:lnTo>
                  <a:lnTo>
                    <a:pt x="30229" y="0"/>
                  </a:lnTo>
                  <a:lnTo>
                    <a:pt x="40839" y="3272"/>
                  </a:lnTo>
                  <a:lnTo>
                    <a:pt x="68268" y="20242"/>
                  </a:lnTo>
                  <a:lnTo>
                    <a:pt x="80558" y="37434"/>
                  </a:lnTo>
                  <a:lnTo>
                    <a:pt x="88607" y="59186"/>
                  </a:lnTo>
                  <a:lnTo>
                    <a:pt x="89834" y="82964"/>
                  </a:lnTo>
                  <a:lnTo>
                    <a:pt x="79814" y="116780"/>
                  </a:lnTo>
                  <a:lnTo>
                    <a:pt x="56698" y="145772"/>
                  </a:lnTo>
                  <a:lnTo>
                    <a:pt x="34249" y="162123"/>
                  </a:lnTo>
                  <a:lnTo>
                    <a:pt x="14192" y="168065"/>
                  </a:lnTo>
                  <a:lnTo>
                    <a:pt x="9111" y="167488"/>
                  </a:lnTo>
                  <a:lnTo>
                    <a:pt x="5018" y="165692"/>
                  </a:lnTo>
                  <a:lnTo>
                    <a:pt x="1584" y="163084"/>
                  </a:lnTo>
                  <a:lnTo>
                    <a:pt x="0" y="159228"/>
                  </a:lnTo>
                  <a:lnTo>
                    <a:pt x="123" y="149300"/>
                  </a:lnTo>
                  <a:lnTo>
                    <a:pt x="10900" y="128439"/>
                  </a:lnTo>
                  <a:lnTo>
                    <a:pt x="49420" y="96106"/>
                  </a:lnTo>
                  <a:lnTo>
                    <a:pt x="89634" y="70266"/>
                  </a:lnTo>
                  <a:lnTo>
                    <a:pt x="130713" y="42698"/>
                  </a:lnTo>
                  <a:lnTo>
                    <a:pt x="170720" y="19207"/>
                  </a:lnTo>
                  <a:lnTo>
                    <a:pt x="147091" y="50029"/>
                  </a:lnTo>
                  <a:lnTo>
                    <a:pt x="140520" y="65724"/>
                  </a:lnTo>
                  <a:lnTo>
                    <a:pt x="139010" y="82107"/>
                  </a:lnTo>
                  <a:lnTo>
                    <a:pt x="139596" y="90427"/>
                  </a:lnTo>
                  <a:lnTo>
                    <a:pt x="145891" y="103434"/>
                  </a:lnTo>
                  <a:lnTo>
                    <a:pt x="157155" y="113919"/>
                  </a:lnTo>
                  <a:lnTo>
                    <a:pt x="173922" y="123283"/>
                  </a:lnTo>
                  <a:lnTo>
                    <a:pt x="213306" y="133117"/>
                  </a:lnTo>
                  <a:lnTo>
                    <a:pt x="242367" y="138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66"/>
            <p:cNvSpPr/>
            <p:nvPr>
              <p:custDataLst>
                <p:tags r:id="rId118"/>
              </p:custDataLst>
            </p:nvPr>
          </p:nvSpPr>
          <p:spPr>
            <a:xfrm>
              <a:off x="10717940" y="1949450"/>
              <a:ext cx="159611" cy="120651"/>
            </a:xfrm>
            <a:custGeom>
              <a:avLst/>
              <a:gdLst/>
              <a:ahLst/>
              <a:cxnLst/>
              <a:rect l="0" t="0" r="0" b="0"/>
              <a:pathLst>
                <a:path w="159611" h="120651">
                  <a:moveTo>
                    <a:pt x="121510" y="0"/>
                  </a:moveTo>
                  <a:lnTo>
                    <a:pt x="121510" y="0"/>
                  </a:lnTo>
                  <a:lnTo>
                    <a:pt x="84159" y="28561"/>
                  </a:lnTo>
                  <a:lnTo>
                    <a:pt x="44595" y="56520"/>
                  </a:lnTo>
                  <a:lnTo>
                    <a:pt x="2629" y="88453"/>
                  </a:lnTo>
                  <a:lnTo>
                    <a:pt x="629" y="92129"/>
                  </a:lnTo>
                  <a:lnTo>
                    <a:pt x="0" y="95992"/>
                  </a:lnTo>
                  <a:lnTo>
                    <a:pt x="287" y="99978"/>
                  </a:lnTo>
                  <a:lnTo>
                    <a:pt x="4711" y="103341"/>
                  </a:lnTo>
                  <a:lnTo>
                    <a:pt x="20916" y="108959"/>
                  </a:lnTo>
                  <a:lnTo>
                    <a:pt x="57210" y="112717"/>
                  </a:lnTo>
                  <a:lnTo>
                    <a:pt x="99244" y="117202"/>
                  </a:lnTo>
                  <a:lnTo>
                    <a:pt x="144027" y="119969"/>
                  </a:lnTo>
                  <a:lnTo>
                    <a:pt x="15961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67"/>
            <p:cNvSpPr/>
            <p:nvPr>
              <p:custDataLst>
                <p:tags r:id="rId119"/>
              </p:custDataLst>
            </p:nvPr>
          </p:nvSpPr>
          <p:spPr>
            <a:xfrm>
              <a:off x="10727799" y="2127250"/>
              <a:ext cx="156102" cy="18789"/>
            </a:xfrm>
            <a:custGeom>
              <a:avLst/>
              <a:gdLst/>
              <a:ahLst/>
              <a:cxnLst/>
              <a:rect l="0" t="0" r="0" b="0"/>
              <a:pathLst>
                <a:path w="156102" h="18789">
                  <a:moveTo>
                    <a:pt x="16401" y="12700"/>
                  </a:moveTo>
                  <a:lnTo>
                    <a:pt x="16401" y="12700"/>
                  </a:lnTo>
                  <a:lnTo>
                    <a:pt x="0" y="18167"/>
                  </a:lnTo>
                  <a:lnTo>
                    <a:pt x="14990" y="18788"/>
                  </a:lnTo>
                  <a:lnTo>
                    <a:pt x="55259" y="12230"/>
                  </a:lnTo>
                  <a:lnTo>
                    <a:pt x="93173" y="7082"/>
                  </a:lnTo>
                  <a:lnTo>
                    <a:pt x="1561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68"/>
            <p:cNvSpPr/>
            <p:nvPr>
              <p:custDataLst>
                <p:tags r:id="rId120"/>
              </p:custDataLst>
            </p:nvPr>
          </p:nvSpPr>
          <p:spPr>
            <a:xfrm>
              <a:off x="11061700" y="19621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6350" y="37576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69"/>
            <p:cNvSpPr/>
            <p:nvPr>
              <p:custDataLst>
                <p:tags r:id="rId121"/>
              </p:custDataLst>
            </p:nvPr>
          </p:nvSpPr>
          <p:spPr>
            <a:xfrm>
              <a:off x="9983356" y="1957022"/>
              <a:ext cx="246495" cy="151179"/>
            </a:xfrm>
            <a:custGeom>
              <a:avLst/>
              <a:gdLst/>
              <a:ahLst/>
              <a:cxnLst/>
              <a:rect l="0" t="0" r="0" b="0"/>
              <a:pathLst>
                <a:path w="246495" h="151179">
                  <a:moveTo>
                    <a:pt x="157594" y="17828"/>
                  </a:moveTo>
                  <a:lnTo>
                    <a:pt x="157594" y="17828"/>
                  </a:lnTo>
                  <a:lnTo>
                    <a:pt x="201215" y="4963"/>
                  </a:lnTo>
                  <a:lnTo>
                    <a:pt x="220537" y="0"/>
                  </a:lnTo>
                  <a:lnTo>
                    <a:pt x="222840" y="298"/>
                  </a:lnTo>
                  <a:lnTo>
                    <a:pt x="224374" y="1202"/>
                  </a:lnTo>
                  <a:lnTo>
                    <a:pt x="225398" y="2511"/>
                  </a:lnTo>
                  <a:lnTo>
                    <a:pt x="224668" y="4794"/>
                  </a:lnTo>
                  <a:lnTo>
                    <a:pt x="220096" y="11094"/>
                  </a:lnTo>
                  <a:lnTo>
                    <a:pt x="179031" y="42690"/>
                  </a:lnTo>
                  <a:lnTo>
                    <a:pt x="138075" y="65881"/>
                  </a:lnTo>
                  <a:lnTo>
                    <a:pt x="105175" y="83635"/>
                  </a:lnTo>
                  <a:lnTo>
                    <a:pt x="59590" y="105530"/>
                  </a:lnTo>
                  <a:lnTo>
                    <a:pt x="13430" y="128128"/>
                  </a:lnTo>
                  <a:lnTo>
                    <a:pt x="2504" y="134583"/>
                  </a:lnTo>
                  <a:lnTo>
                    <a:pt x="579" y="137293"/>
                  </a:lnTo>
                  <a:lnTo>
                    <a:pt x="0" y="139805"/>
                  </a:lnTo>
                  <a:lnTo>
                    <a:pt x="2437" y="141479"/>
                  </a:lnTo>
                  <a:lnTo>
                    <a:pt x="34152" y="144167"/>
                  </a:lnTo>
                  <a:lnTo>
                    <a:pt x="64631" y="143828"/>
                  </a:lnTo>
                  <a:lnTo>
                    <a:pt x="104048" y="141326"/>
                  </a:lnTo>
                  <a:lnTo>
                    <a:pt x="145554" y="141625"/>
                  </a:lnTo>
                  <a:lnTo>
                    <a:pt x="184699" y="144110"/>
                  </a:lnTo>
                  <a:lnTo>
                    <a:pt x="226303" y="148770"/>
                  </a:lnTo>
                  <a:lnTo>
                    <a:pt x="246494" y="1511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70"/>
            <p:cNvSpPr/>
            <p:nvPr>
              <p:custDataLst>
                <p:tags r:id="rId122"/>
              </p:custDataLst>
            </p:nvPr>
          </p:nvSpPr>
          <p:spPr>
            <a:xfrm>
              <a:off x="10026650" y="2184400"/>
              <a:ext cx="190501" cy="9722"/>
            </a:xfrm>
            <a:custGeom>
              <a:avLst/>
              <a:gdLst/>
              <a:ahLst/>
              <a:cxnLst/>
              <a:rect l="0" t="0" r="0" b="0"/>
              <a:pathLst>
                <a:path w="190501" h="9722">
                  <a:moveTo>
                    <a:pt x="0" y="6350"/>
                  </a:moveTo>
                  <a:lnTo>
                    <a:pt x="0" y="6350"/>
                  </a:lnTo>
                  <a:lnTo>
                    <a:pt x="10113" y="9721"/>
                  </a:lnTo>
                  <a:lnTo>
                    <a:pt x="56173" y="7282"/>
                  </a:lnTo>
                  <a:lnTo>
                    <a:pt x="100606" y="4745"/>
                  </a:lnTo>
                  <a:lnTo>
                    <a:pt x="133614" y="210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71"/>
            <p:cNvSpPr/>
            <p:nvPr>
              <p:custDataLst>
                <p:tags r:id="rId123"/>
              </p:custDataLst>
            </p:nvPr>
          </p:nvSpPr>
          <p:spPr>
            <a:xfrm>
              <a:off x="9742219" y="1979598"/>
              <a:ext cx="207900" cy="252968"/>
            </a:xfrm>
            <a:custGeom>
              <a:avLst/>
              <a:gdLst/>
              <a:ahLst/>
              <a:cxnLst/>
              <a:rect l="0" t="0" r="0" b="0"/>
              <a:pathLst>
                <a:path w="207900" h="252968">
                  <a:moveTo>
                    <a:pt x="151081" y="20652"/>
                  </a:moveTo>
                  <a:lnTo>
                    <a:pt x="151081" y="20652"/>
                  </a:lnTo>
                  <a:lnTo>
                    <a:pt x="146011" y="14877"/>
                  </a:lnTo>
                  <a:lnTo>
                    <a:pt x="139544" y="5457"/>
                  </a:lnTo>
                  <a:lnTo>
                    <a:pt x="132783" y="258"/>
                  </a:lnTo>
                  <a:lnTo>
                    <a:pt x="128299" y="0"/>
                  </a:lnTo>
                  <a:lnTo>
                    <a:pt x="117672" y="3477"/>
                  </a:lnTo>
                  <a:lnTo>
                    <a:pt x="82759" y="29463"/>
                  </a:lnTo>
                  <a:lnTo>
                    <a:pt x="49462" y="68340"/>
                  </a:lnTo>
                  <a:lnTo>
                    <a:pt x="30188" y="104171"/>
                  </a:lnTo>
                  <a:lnTo>
                    <a:pt x="14095" y="139851"/>
                  </a:lnTo>
                  <a:lnTo>
                    <a:pt x="2709" y="173112"/>
                  </a:lnTo>
                  <a:lnTo>
                    <a:pt x="0" y="202007"/>
                  </a:lnTo>
                  <a:lnTo>
                    <a:pt x="6793" y="225196"/>
                  </a:lnTo>
                  <a:lnTo>
                    <a:pt x="12555" y="235332"/>
                  </a:lnTo>
                  <a:lnTo>
                    <a:pt x="32129" y="248475"/>
                  </a:lnTo>
                  <a:lnTo>
                    <a:pt x="44263" y="252967"/>
                  </a:lnTo>
                  <a:lnTo>
                    <a:pt x="88309" y="252548"/>
                  </a:lnTo>
                  <a:lnTo>
                    <a:pt x="120595" y="241309"/>
                  </a:lnTo>
                  <a:lnTo>
                    <a:pt x="152349" y="223144"/>
                  </a:lnTo>
                  <a:lnTo>
                    <a:pt x="180571" y="198608"/>
                  </a:lnTo>
                  <a:lnTo>
                    <a:pt x="197821" y="167477"/>
                  </a:lnTo>
                  <a:lnTo>
                    <a:pt x="206427" y="133179"/>
                  </a:lnTo>
                  <a:lnTo>
                    <a:pt x="207899" y="99122"/>
                  </a:lnTo>
                  <a:lnTo>
                    <a:pt x="194649" y="51585"/>
                  </a:lnTo>
                  <a:lnTo>
                    <a:pt x="178676" y="28756"/>
                  </a:lnTo>
                  <a:lnTo>
                    <a:pt x="169478" y="19704"/>
                  </a:lnTo>
                  <a:lnTo>
                    <a:pt x="144205" y="11529"/>
                  </a:lnTo>
                  <a:lnTo>
                    <a:pt x="100281" y="79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76"/>
          <p:cNvGrpSpPr/>
          <p:nvPr/>
        </p:nvGrpSpPr>
        <p:grpSpPr>
          <a:xfrm>
            <a:off x="4845533" y="2169329"/>
            <a:ext cx="1186968" cy="511237"/>
            <a:chOff x="4845533" y="2169329"/>
            <a:chExt cx="1186968" cy="511237"/>
          </a:xfrm>
        </p:grpSpPr>
        <p:sp>
          <p:nvSpPr>
            <p:cNvPr id="64" name="SMARTInkShape-472"/>
            <p:cNvSpPr/>
            <p:nvPr>
              <p:custDataLst>
                <p:tags r:id="rId106"/>
              </p:custDataLst>
            </p:nvPr>
          </p:nvSpPr>
          <p:spPr>
            <a:xfrm>
              <a:off x="4876800" y="2225050"/>
              <a:ext cx="76201" cy="246365"/>
            </a:xfrm>
            <a:custGeom>
              <a:avLst/>
              <a:gdLst/>
              <a:ahLst/>
              <a:cxnLst/>
              <a:rect l="0" t="0" r="0" b="0"/>
              <a:pathLst>
                <a:path w="76201" h="246365">
                  <a:moveTo>
                    <a:pt x="0" y="29200"/>
                  </a:moveTo>
                  <a:lnTo>
                    <a:pt x="0" y="29200"/>
                  </a:lnTo>
                  <a:lnTo>
                    <a:pt x="0" y="0"/>
                  </a:lnTo>
                  <a:lnTo>
                    <a:pt x="706" y="561"/>
                  </a:lnTo>
                  <a:lnTo>
                    <a:pt x="20264" y="36587"/>
                  </a:lnTo>
                  <a:lnTo>
                    <a:pt x="34305" y="79210"/>
                  </a:lnTo>
                  <a:lnTo>
                    <a:pt x="45586" y="111164"/>
                  </a:lnTo>
                  <a:lnTo>
                    <a:pt x="55773" y="144180"/>
                  </a:lnTo>
                  <a:lnTo>
                    <a:pt x="67561" y="190738"/>
                  </a:lnTo>
                  <a:lnTo>
                    <a:pt x="74494" y="234284"/>
                  </a:lnTo>
                  <a:lnTo>
                    <a:pt x="75695" y="246364"/>
                  </a:lnTo>
                  <a:lnTo>
                    <a:pt x="75863" y="245942"/>
                  </a:lnTo>
                  <a:lnTo>
                    <a:pt x="76200" y="23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73"/>
            <p:cNvSpPr/>
            <p:nvPr>
              <p:custDataLst>
                <p:tags r:id="rId107"/>
              </p:custDataLst>
            </p:nvPr>
          </p:nvSpPr>
          <p:spPr>
            <a:xfrm>
              <a:off x="4845533" y="2169329"/>
              <a:ext cx="101118" cy="100286"/>
            </a:xfrm>
            <a:custGeom>
              <a:avLst/>
              <a:gdLst/>
              <a:ahLst/>
              <a:cxnLst/>
              <a:rect l="0" t="0" r="0" b="0"/>
              <a:pathLst>
                <a:path w="101118" h="100286">
                  <a:moveTo>
                    <a:pt x="50317" y="97621"/>
                  </a:moveTo>
                  <a:lnTo>
                    <a:pt x="50317" y="97621"/>
                  </a:lnTo>
                  <a:lnTo>
                    <a:pt x="31476" y="75636"/>
                  </a:lnTo>
                  <a:lnTo>
                    <a:pt x="27173" y="72381"/>
                  </a:lnTo>
                  <a:lnTo>
                    <a:pt x="22893" y="70916"/>
                  </a:lnTo>
                  <a:lnTo>
                    <a:pt x="14375" y="71171"/>
                  </a:lnTo>
                  <a:lnTo>
                    <a:pt x="7766" y="73636"/>
                  </a:lnTo>
                  <a:lnTo>
                    <a:pt x="5017" y="75281"/>
                  </a:lnTo>
                  <a:lnTo>
                    <a:pt x="3183" y="77789"/>
                  </a:lnTo>
                  <a:lnTo>
                    <a:pt x="603" y="87355"/>
                  </a:lnTo>
                  <a:lnTo>
                    <a:pt x="0" y="92588"/>
                  </a:lnTo>
                  <a:lnTo>
                    <a:pt x="1613" y="97265"/>
                  </a:lnTo>
                  <a:lnTo>
                    <a:pt x="3031" y="99501"/>
                  </a:lnTo>
                  <a:lnTo>
                    <a:pt x="4682" y="100285"/>
                  </a:lnTo>
                  <a:lnTo>
                    <a:pt x="6488" y="100103"/>
                  </a:lnTo>
                  <a:lnTo>
                    <a:pt x="8397" y="99276"/>
                  </a:lnTo>
                  <a:lnTo>
                    <a:pt x="9671" y="96607"/>
                  </a:lnTo>
                  <a:lnTo>
                    <a:pt x="14110" y="58038"/>
                  </a:lnTo>
                  <a:lnTo>
                    <a:pt x="31014" y="16163"/>
                  </a:lnTo>
                  <a:lnTo>
                    <a:pt x="39622" y="4973"/>
                  </a:lnTo>
                  <a:lnTo>
                    <a:pt x="48150" y="0"/>
                  </a:lnTo>
                  <a:lnTo>
                    <a:pt x="52401" y="84"/>
                  </a:lnTo>
                  <a:lnTo>
                    <a:pt x="82195" y="13552"/>
                  </a:lnTo>
                  <a:lnTo>
                    <a:pt x="101117" y="277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74"/>
            <p:cNvSpPr/>
            <p:nvPr>
              <p:custDataLst>
                <p:tags r:id="rId108"/>
              </p:custDataLst>
            </p:nvPr>
          </p:nvSpPr>
          <p:spPr>
            <a:xfrm>
              <a:off x="5065249" y="2533650"/>
              <a:ext cx="78252" cy="146916"/>
            </a:xfrm>
            <a:custGeom>
              <a:avLst/>
              <a:gdLst/>
              <a:ahLst/>
              <a:cxnLst/>
              <a:rect l="0" t="0" r="0" b="0"/>
              <a:pathLst>
                <a:path w="78252" h="146916">
                  <a:moveTo>
                    <a:pt x="46501" y="0"/>
                  </a:moveTo>
                  <a:lnTo>
                    <a:pt x="46501" y="0"/>
                  </a:lnTo>
                  <a:lnTo>
                    <a:pt x="32195" y="0"/>
                  </a:lnTo>
                  <a:lnTo>
                    <a:pt x="25796" y="7526"/>
                  </a:lnTo>
                  <a:lnTo>
                    <a:pt x="10191" y="42095"/>
                  </a:lnTo>
                  <a:lnTo>
                    <a:pt x="0" y="83914"/>
                  </a:lnTo>
                  <a:lnTo>
                    <a:pt x="669" y="102441"/>
                  </a:lnTo>
                  <a:lnTo>
                    <a:pt x="11754" y="128739"/>
                  </a:lnTo>
                  <a:lnTo>
                    <a:pt x="22592" y="140238"/>
                  </a:lnTo>
                  <a:lnTo>
                    <a:pt x="28445" y="144292"/>
                  </a:lnTo>
                  <a:lnTo>
                    <a:pt x="46237" y="146915"/>
                  </a:lnTo>
                  <a:lnTo>
                    <a:pt x="78251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75"/>
            <p:cNvSpPr/>
            <p:nvPr>
              <p:custDataLst>
                <p:tags r:id="rId109"/>
              </p:custDataLst>
            </p:nvPr>
          </p:nvSpPr>
          <p:spPr>
            <a:xfrm>
              <a:off x="5190607" y="2565400"/>
              <a:ext cx="71563" cy="102211"/>
            </a:xfrm>
            <a:custGeom>
              <a:avLst/>
              <a:gdLst/>
              <a:ahLst/>
              <a:cxnLst/>
              <a:rect l="0" t="0" r="0" b="0"/>
              <a:pathLst>
                <a:path w="71563" h="102211">
                  <a:moveTo>
                    <a:pt x="48143" y="6350"/>
                  </a:moveTo>
                  <a:lnTo>
                    <a:pt x="48143" y="6350"/>
                  </a:lnTo>
                  <a:lnTo>
                    <a:pt x="41401" y="2979"/>
                  </a:lnTo>
                  <a:lnTo>
                    <a:pt x="34328" y="3205"/>
                  </a:lnTo>
                  <a:lnTo>
                    <a:pt x="25776" y="6364"/>
                  </a:lnTo>
                  <a:lnTo>
                    <a:pt x="14918" y="12471"/>
                  </a:lnTo>
                  <a:lnTo>
                    <a:pt x="6801" y="25534"/>
                  </a:lnTo>
                  <a:lnTo>
                    <a:pt x="145" y="50839"/>
                  </a:lnTo>
                  <a:lnTo>
                    <a:pt x="0" y="67751"/>
                  </a:lnTo>
                  <a:lnTo>
                    <a:pt x="4639" y="84674"/>
                  </a:lnTo>
                  <a:lnTo>
                    <a:pt x="13285" y="95959"/>
                  </a:lnTo>
                  <a:lnTo>
                    <a:pt x="18554" y="99956"/>
                  </a:lnTo>
                  <a:lnTo>
                    <a:pt x="24184" y="101915"/>
                  </a:lnTo>
                  <a:lnTo>
                    <a:pt x="36083" y="102210"/>
                  </a:lnTo>
                  <a:lnTo>
                    <a:pt x="48427" y="96227"/>
                  </a:lnTo>
                  <a:lnTo>
                    <a:pt x="54683" y="91668"/>
                  </a:lnTo>
                  <a:lnTo>
                    <a:pt x="63515" y="79076"/>
                  </a:lnTo>
                  <a:lnTo>
                    <a:pt x="69086" y="64073"/>
                  </a:lnTo>
                  <a:lnTo>
                    <a:pt x="71562" y="47997"/>
                  </a:lnTo>
                  <a:lnTo>
                    <a:pt x="68899" y="33326"/>
                  </a:lnTo>
                  <a:lnTo>
                    <a:pt x="59467" y="15048"/>
                  </a:lnTo>
                  <a:lnTo>
                    <a:pt x="51765" y="6688"/>
                  </a:lnTo>
                  <a:lnTo>
                    <a:pt x="43638" y="2972"/>
                  </a:lnTo>
                  <a:lnTo>
                    <a:pt x="290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76"/>
            <p:cNvSpPr/>
            <p:nvPr>
              <p:custDataLst>
                <p:tags r:id="rId110"/>
              </p:custDataLst>
            </p:nvPr>
          </p:nvSpPr>
          <p:spPr>
            <a:xfrm>
              <a:off x="5295900" y="2527481"/>
              <a:ext cx="101601" cy="133170"/>
            </a:xfrm>
            <a:custGeom>
              <a:avLst/>
              <a:gdLst/>
              <a:ahLst/>
              <a:cxnLst/>
              <a:rect l="0" t="0" r="0" b="0"/>
              <a:pathLst>
                <a:path w="101601" h="133170">
                  <a:moveTo>
                    <a:pt x="0" y="25219"/>
                  </a:moveTo>
                  <a:lnTo>
                    <a:pt x="0" y="25219"/>
                  </a:lnTo>
                  <a:lnTo>
                    <a:pt x="3371" y="28590"/>
                  </a:lnTo>
                  <a:lnTo>
                    <a:pt x="12865" y="53781"/>
                  </a:lnTo>
                  <a:lnTo>
                    <a:pt x="30440" y="99815"/>
                  </a:lnTo>
                  <a:lnTo>
                    <a:pt x="36587" y="116389"/>
                  </a:lnTo>
                  <a:lnTo>
                    <a:pt x="36385" y="117044"/>
                  </a:lnTo>
                  <a:lnTo>
                    <a:pt x="35546" y="116774"/>
                  </a:lnTo>
                  <a:lnTo>
                    <a:pt x="34281" y="115889"/>
                  </a:lnTo>
                  <a:lnTo>
                    <a:pt x="32083" y="84841"/>
                  </a:lnTo>
                  <a:lnTo>
                    <a:pt x="35187" y="42248"/>
                  </a:lnTo>
                  <a:lnTo>
                    <a:pt x="40607" y="15683"/>
                  </a:lnTo>
                  <a:lnTo>
                    <a:pt x="44005" y="9690"/>
                  </a:lnTo>
                  <a:lnTo>
                    <a:pt x="53425" y="1149"/>
                  </a:lnTo>
                  <a:lnTo>
                    <a:pt x="58900" y="0"/>
                  </a:lnTo>
                  <a:lnTo>
                    <a:pt x="70627" y="2487"/>
                  </a:lnTo>
                  <a:lnTo>
                    <a:pt x="75307" y="7242"/>
                  </a:lnTo>
                  <a:lnTo>
                    <a:pt x="82388" y="21933"/>
                  </a:lnTo>
                  <a:lnTo>
                    <a:pt x="91977" y="64473"/>
                  </a:lnTo>
                  <a:lnTo>
                    <a:pt x="96485" y="105697"/>
                  </a:lnTo>
                  <a:lnTo>
                    <a:pt x="101600" y="133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77"/>
            <p:cNvSpPr/>
            <p:nvPr>
              <p:custDataLst>
                <p:tags r:id="rId111"/>
              </p:custDataLst>
            </p:nvPr>
          </p:nvSpPr>
          <p:spPr>
            <a:xfrm>
              <a:off x="5450891" y="2493190"/>
              <a:ext cx="60910" cy="158514"/>
            </a:xfrm>
            <a:custGeom>
              <a:avLst/>
              <a:gdLst/>
              <a:ahLst/>
              <a:cxnLst/>
              <a:rect l="0" t="0" r="0" b="0"/>
              <a:pathLst>
                <a:path w="60910" h="158514">
                  <a:moveTo>
                    <a:pt x="60909" y="15060"/>
                  </a:moveTo>
                  <a:lnTo>
                    <a:pt x="60909" y="15060"/>
                  </a:lnTo>
                  <a:lnTo>
                    <a:pt x="50064" y="5626"/>
                  </a:lnTo>
                  <a:lnTo>
                    <a:pt x="39861" y="754"/>
                  </a:lnTo>
                  <a:lnTo>
                    <a:pt x="28270" y="0"/>
                  </a:lnTo>
                  <a:lnTo>
                    <a:pt x="22217" y="787"/>
                  </a:lnTo>
                  <a:lnTo>
                    <a:pt x="11727" y="7305"/>
                  </a:lnTo>
                  <a:lnTo>
                    <a:pt x="6954" y="12007"/>
                  </a:lnTo>
                  <a:lnTo>
                    <a:pt x="1652" y="22875"/>
                  </a:lnTo>
                  <a:lnTo>
                    <a:pt x="0" y="35467"/>
                  </a:lnTo>
                  <a:lnTo>
                    <a:pt x="1618" y="50470"/>
                  </a:lnTo>
                  <a:lnTo>
                    <a:pt x="8452" y="64665"/>
                  </a:lnTo>
                  <a:lnTo>
                    <a:pt x="48967" y="112249"/>
                  </a:lnTo>
                  <a:lnTo>
                    <a:pt x="57057" y="129229"/>
                  </a:lnTo>
                  <a:lnTo>
                    <a:pt x="59197" y="138944"/>
                  </a:lnTo>
                  <a:lnTo>
                    <a:pt x="57651" y="143511"/>
                  </a:lnTo>
                  <a:lnTo>
                    <a:pt x="50289" y="152347"/>
                  </a:lnTo>
                  <a:lnTo>
                    <a:pt x="41842" y="157215"/>
                  </a:lnTo>
                  <a:lnTo>
                    <a:pt x="37615" y="158513"/>
                  </a:lnTo>
                  <a:lnTo>
                    <a:pt x="34090" y="157968"/>
                  </a:lnTo>
                  <a:lnTo>
                    <a:pt x="22809" y="1484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78"/>
            <p:cNvSpPr/>
            <p:nvPr>
              <p:custDataLst>
                <p:tags r:id="rId112"/>
              </p:custDataLst>
            </p:nvPr>
          </p:nvSpPr>
          <p:spPr>
            <a:xfrm>
              <a:off x="5590901" y="2317750"/>
              <a:ext cx="60600" cy="325872"/>
            </a:xfrm>
            <a:custGeom>
              <a:avLst/>
              <a:gdLst/>
              <a:ahLst/>
              <a:cxnLst/>
              <a:rect l="0" t="0" r="0" b="0"/>
              <a:pathLst>
                <a:path w="60600" h="325872">
                  <a:moveTo>
                    <a:pt x="28849" y="0"/>
                  </a:moveTo>
                  <a:lnTo>
                    <a:pt x="28849" y="0"/>
                  </a:lnTo>
                  <a:lnTo>
                    <a:pt x="25478" y="0"/>
                  </a:lnTo>
                  <a:lnTo>
                    <a:pt x="16640" y="20226"/>
                  </a:lnTo>
                  <a:lnTo>
                    <a:pt x="11826" y="56401"/>
                  </a:lnTo>
                  <a:lnTo>
                    <a:pt x="8819" y="87861"/>
                  </a:lnTo>
                  <a:lnTo>
                    <a:pt x="5836" y="124421"/>
                  </a:lnTo>
                  <a:lnTo>
                    <a:pt x="4510" y="166541"/>
                  </a:lnTo>
                  <a:lnTo>
                    <a:pt x="2039" y="207368"/>
                  </a:lnTo>
                  <a:lnTo>
                    <a:pt x="0" y="245269"/>
                  </a:lnTo>
                  <a:lnTo>
                    <a:pt x="2818" y="291551"/>
                  </a:lnTo>
                  <a:lnTo>
                    <a:pt x="6226" y="311612"/>
                  </a:lnTo>
                  <a:lnTo>
                    <a:pt x="9534" y="317808"/>
                  </a:lnTo>
                  <a:lnTo>
                    <a:pt x="13856" y="321938"/>
                  </a:lnTo>
                  <a:lnTo>
                    <a:pt x="18853" y="324692"/>
                  </a:lnTo>
                  <a:lnTo>
                    <a:pt x="31933" y="325871"/>
                  </a:lnTo>
                  <a:lnTo>
                    <a:pt x="39372" y="325197"/>
                  </a:lnTo>
                  <a:lnTo>
                    <a:pt x="45036" y="321926"/>
                  </a:lnTo>
                  <a:lnTo>
                    <a:pt x="53212" y="310765"/>
                  </a:lnTo>
                  <a:lnTo>
                    <a:pt x="60599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79"/>
            <p:cNvSpPr/>
            <p:nvPr>
              <p:custDataLst>
                <p:tags r:id="rId113"/>
              </p:custDataLst>
            </p:nvPr>
          </p:nvSpPr>
          <p:spPr>
            <a:xfrm>
              <a:off x="5552371" y="2520950"/>
              <a:ext cx="130880" cy="19051"/>
            </a:xfrm>
            <a:custGeom>
              <a:avLst/>
              <a:gdLst/>
              <a:ahLst/>
              <a:cxnLst/>
              <a:rect l="0" t="0" r="0" b="0"/>
              <a:pathLst>
                <a:path w="130880" h="19051">
                  <a:moveTo>
                    <a:pt x="16579" y="19050"/>
                  </a:moveTo>
                  <a:lnTo>
                    <a:pt x="16579" y="19050"/>
                  </a:lnTo>
                  <a:lnTo>
                    <a:pt x="0" y="19050"/>
                  </a:lnTo>
                  <a:lnTo>
                    <a:pt x="41326" y="13980"/>
                  </a:lnTo>
                  <a:lnTo>
                    <a:pt x="76123" y="8219"/>
                  </a:lnTo>
                  <a:lnTo>
                    <a:pt x="13087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80"/>
            <p:cNvSpPr/>
            <p:nvPr>
              <p:custDataLst>
                <p:tags r:id="rId114"/>
              </p:custDataLst>
            </p:nvPr>
          </p:nvSpPr>
          <p:spPr>
            <a:xfrm>
              <a:off x="5665971" y="2495543"/>
              <a:ext cx="198428" cy="128290"/>
            </a:xfrm>
            <a:custGeom>
              <a:avLst/>
              <a:gdLst/>
              <a:ahLst/>
              <a:cxnLst/>
              <a:rect l="0" t="0" r="0" b="0"/>
              <a:pathLst>
                <a:path w="198428" h="128290">
                  <a:moveTo>
                    <a:pt x="68079" y="31757"/>
                  </a:moveTo>
                  <a:lnTo>
                    <a:pt x="68079" y="31757"/>
                  </a:lnTo>
                  <a:lnTo>
                    <a:pt x="56146" y="26731"/>
                  </a:lnTo>
                  <a:lnTo>
                    <a:pt x="53773" y="26290"/>
                  </a:lnTo>
                  <a:lnTo>
                    <a:pt x="52192" y="25290"/>
                  </a:lnTo>
                  <a:lnTo>
                    <a:pt x="51138" y="23918"/>
                  </a:lnTo>
                  <a:lnTo>
                    <a:pt x="50435" y="22297"/>
                  </a:lnTo>
                  <a:lnTo>
                    <a:pt x="42703" y="16646"/>
                  </a:lnTo>
                  <a:lnTo>
                    <a:pt x="34847" y="13874"/>
                  </a:lnTo>
                  <a:lnTo>
                    <a:pt x="28379" y="16989"/>
                  </a:lnTo>
                  <a:lnTo>
                    <a:pt x="24679" y="19795"/>
                  </a:lnTo>
                  <a:lnTo>
                    <a:pt x="12729" y="37228"/>
                  </a:lnTo>
                  <a:lnTo>
                    <a:pt x="1825" y="73472"/>
                  </a:lnTo>
                  <a:lnTo>
                    <a:pt x="0" y="102051"/>
                  </a:lnTo>
                  <a:lnTo>
                    <a:pt x="2074" y="114975"/>
                  </a:lnTo>
                  <a:lnTo>
                    <a:pt x="7228" y="123541"/>
                  </a:lnTo>
                  <a:lnTo>
                    <a:pt x="10578" y="126813"/>
                  </a:lnTo>
                  <a:lnTo>
                    <a:pt x="14929" y="128289"/>
                  </a:lnTo>
                  <a:lnTo>
                    <a:pt x="25406" y="128047"/>
                  </a:lnTo>
                  <a:lnTo>
                    <a:pt x="35237" y="121825"/>
                  </a:lnTo>
                  <a:lnTo>
                    <a:pt x="44311" y="110593"/>
                  </a:lnTo>
                  <a:lnTo>
                    <a:pt x="65898" y="64577"/>
                  </a:lnTo>
                  <a:lnTo>
                    <a:pt x="73680" y="40756"/>
                  </a:lnTo>
                  <a:lnTo>
                    <a:pt x="70836" y="49005"/>
                  </a:lnTo>
                  <a:lnTo>
                    <a:pt x="70622" y="52428"/>
                  </a:lnTo>
                  <a:lnTo>
                    <a:pt x="74239" y="73968"/>
                  </a:lnTo>
                  <a:lnTo>
                    <a:pt x="75713" y="74009"/>
                  </a:lnTo>
                  <a:lnTo>
                    <a:pt x="81115" y="72172"/>
                  </a:lnTo>
                  <a:lnTo>
                    <a:pt x="113455" y="48902"/>
                  </a:lnTo>
                  <a:lnTo>
                    <a:pt x="116674" y="48831"/>
                  </a:lnTo>
                  <a:lnTo>
                    <a:pt x="124013" y="52516"/>
                  </a:lnTo>
                  <a:lnTo>
                    <a:pt x="126536" y="55474"/>
                  </a:lnTo>
                  <a:lnTo>
                    <a:pt x="129337" y="62524"/>
                  </a:lnTo>
                  <a:lnTo>
                    <a:pt x="130915" y="77797"/>
                  </a:lnTo>
                  <a:lnTo>
                    <a:pt x="127789" y="99804"/>
                  </a:lnTo>
                  <a:lnTo>
                    <a:pt x="128347" y="102522"/>
                  </a:lnTo>
                  <a:lnTo>
                    <a:pt x="130940" y="106883"/>
                  </a:lnTo>
                  <a:lnTo>
                    <a:pt x="128018" y="104268"/>
                  </a:lnTo>
                  <a:lnTo>
                    <a:pt x="128350" y="97145"/>
                  </a:lnTo>
                  <a:lnTo>
                    <a:pt x="136224" y="59130"/>
                  </a:lnTo>
                  <a:lnTo>
                    <a:pt x="143695" y="30382"/>
                  </a:lnTo>
                  <a:lnTo>
                    <a:pt x="157982" y="9242"/>
                  </a:lnTo>
                  <a:lnTo>
                    <a:pt x="167068" y="1054"/>
                  </a:lnTo>
                  <a:lnTo>
                    <a:pt x="171466" y="0"/>
                  </a:lnTo>
                  <a:lnTo>
                    <a:pt x="175810" y="708"/>
                  </a:lnTo>
                  <a:lnTo>
                    <a:pt x="180116" y="2591"/>
                  </a:lnTo>
                  <a:lnTo>
                    <a:pt x="192919" y="15354"/>
                  </a:lnTo>
                  <a:lnTo>
                    <a:pt x="197646" y="30346"/>
                  </a:lnTo>
                  <a:lnTo>
                    <a:pt x="198427" y="58620"/>
                  </a:lnTo>
                  <a:lnTo>
                    <a:pt x="192228" y="103208"/>
                  </a:lnTo>
                  <a:lnTo>
                    <a:pt x="195079" y="1143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81"/>
            <p:cNvSpPr/>
            <p:nvPr>
              <p:custDataLst>
                <p:tags r:id="rId115"/>
              </p:custDataLst>
            </p:nvPr>
          </p:nvSpPr>
          <p:spPr>
            <a:xfrm>
              <a:off x="5945182" y="2330450"/>
              <a:ext cx="80969" cy="273894"/>
            </a:xfrm>
            <a:custGeom>
              <a:avLst/>
              <a:gdLst/>
              <a:ahLst/>
              <a:cxnLst/>
              <a:rect l="0" t="0" r="0" b="0"/>
              <a:pathLst>
                <a:path w="80969" h="273894">
                  <a:moveTo>
                    <a:pt x="23818" y="0"/>
                  </a:moveTo>
                  <a:lnTo>
                    <a:pt x="23818" y="0"/>
                  </a:lnTo>
                  <a:lnTo>
                    <a:pt x="27476" y="21689"/>
                  </a:lnTo>
                  <a:lnTo>
                    <a:pt x="20986" y="69039"/>
                  </a:lnTo>
                  <a:lnTo>
                    <a:pt x="14799" y="100534"/>
                  </a:lnTo>
                  <a:lnTo>
                    <a:pt x="9696" y="135698"/>
                  </a:lnTo>
                  <a:lnTo>
                    <a:pt x="5076" y="170612"/>
                  </a:lnTo>
                  <a:lnTo>
                    <a:pt x="1378" y="203533"/>
                  </a:lnTo>
                  <a:lnTo>
                    <a:pt x="0" y="243045"/>
                  </a:lnTo>
                  <a:lnTo>
                    <a:pt x="2179" y="258774"/>
                  </a:lnTo>
                  <a:lnTo>
                    <a:pt x="7380" y="268586"/>
                  </a:lnTo>
                  <a:lnTo>
                    <a:pt x="10743" y="272191"/>
                  </a:lnTo>
                  <a:lnTo>
                    <a:pt x="15807" y="273888"/>
                  </a:lnTo>
                  <a:lnTo>
                    <a:pt x="28960" y="273893"/>
                  </a:lnTo>
                  <a:lnTo>
                    <a:pt x="42330" y="267780"/>
                  </a:lnTo>
                  <a:lnTo>
                    <a:pt x="55329" y="256597"/>
                  </a:lnTo>
                  <a:lnTo>
                    <a:pt x="80968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82"/>
            <p:cNvSpPr/>
            <p:nvPr>
              <p:custDataLst>
                <p:tags r:id="rId116"/>
              </p:custDataLst>
            </p:nvPr>
          </p:nvSpPr>
          <p:spPr>
            <a:xfrm>
              <a:off x="5905500" y="247650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43338" y="20213"/>
                  </a:lnTo>
                  <a:lnTo>
                    <a:pt x="89935" y="762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77"/>
          <p:cNvGrpSpPr/>
          <p:nvPr/>
        </p:nvGrpSpPr>
        <p:grpSpPr>
          <a:xfrm>
            <a:off x="2711450" y="3398083"/>
            <a:ext cx="547423" cy="284918"/>
            <a:chOff x="2711450" y="3398083"/>
            <a:chExt cx="547423" cy="284918"/>
          </a:xfrm>
        </p:grpSpPr>
        <p:sp>
          <p:nvSpPr>
            <p:cNvPr id="76" name="SMARTInkShape-483"/>
            <p:cNvSpPr/>
            <p:nvPr>
              <p:custDataLst>
                <p:tags r:id="rId104"/>
              </p:custDataLst>
            </p:nvPr>
          </p:nvSpPr>
          <p:spPr>
            <a:xfrm>
              <a:off x="2711450" y="3538533"/>
              <a:ext cx="483615" cy="142441"/>
            </a:xfrm>
            <a:custGeom>
              <a:avLst/>
              <a:gdLst/>
              <a:ahLst/>
              <a:cxnLst/>
              <a:rect l="0" t="0" r="0" b="0"/>
              <a:pathLst>
                <a:path w="483615" h="142441">
                  <a:moveTo>
                    <a:pt x="0" y="36517"/>
                  </a:moveTo>
                  <a:lnTo>
                    <a:pt x="0" y="36517"/>
                  </a:lnTo>
                  <a:lnTo>
                    <a:pt x="42063" y="27728"/>
                  </a:lnTo>
                  <a:lnTo>
                    <a:pt x="78667" y="20616"/>
                  </a:lnTo>
                  <a:lnTo>
                    <a:pt x="103245" y="16744"/>
                  </a:lnTo>
                  <a:lnTo>
                    <a:pt x="130213" y="12752"/>
                  </a:lnTo>
                  <a:lnTo>
                    <a:pt x="160892" y="9385"/>
                  </a:lnTo>
                  <a:lnTo>
                    <a:pt x="194045" y="6434"/>
                  </a:lnTo>
                  <a:lnTo>
                    <a:pt x="228847" y="3762"/>
                  </a:lnTo>
                  <a:lnTo>
                    <a:pt x="264042" y="1980"/>
                  </a:lnTo>
                  <a:lnTo>
                    <a:pt x="299500" y="792"/>
                  </a:lnTo>
                  <a:lnTo>
                    <a:pt x="335133" y="0"/>
                  </a:lnTo>
                  <a:lnTo>
                    <a:pt x="366650" y="178"/>
                  </a:lnTo>
                  <a:lnTo>
                    <a:pt x="395422" y="1002"/>
                  </a:lnTo>
                  <a:lnTo>
                    <a:pt x="422365" y="2257"/>
                  </a:lnTo>
                  <a:lnTo>
                    <a:pt x="459827" y="7415"/>
                  </a:lnTo>
                  <a:lnTo>
                    <a:pt x="473768" y="10765"/>
                  </a:lnTo>
                  <a:lnTo>
                    <a:pt x="480945" y="14410"/>
                  </a:lnTo>
                  <a:lnTo>
                    <a:pt x="483614" y="18251"/>
                  </a:lnTo>
                  <a:lnTo>
                    <a:pt x="483276" y="22223"/>
                  </a:lnTo>
                  <a:lnTo>
                    <a:pt x="469730" y="32280"/>
                  </a:lnTo>
                  <a:lnTo>
                    <a:pt x="424929" y="51725"/>
                  </a:lnTo>
                  <a:lnTo>
                    <a:pt x="380063" y="67264"/>
                  </a:lnTo>
                  <a:lnTo>
                    <a:pt x="354270" y="75360"/>
                  </a:lnTo>
                  <a:lnTo>
                    <a:pt x="327197" y="83579"/>
                  </a:lnTo>
                  <a:lnTo>
                    <a:pt x="298564" y="91175"/>
                  </a:lnTo>
                  <a:lnTo>
                    <a:pt x="268893" y="98355"/>
                  </a:lnTo>
                  <a:lnTo>
                    <a:pt x="238529" y="105259"/>
                  </a:lnTo>
                  <a:lnTo>
                    <a:pt x="209819" y="111978"/>
                  </a:lnTo>
                  <a:lnTo>
                    <a:pt x="182213" y="118574"/>
                  </a:lnTo>
                  <a:lnTo>
                    <a:pt x="134606" y="130137"/>
                  </a:lnTo>
                  <a:lnTo>
                    <a:pt x="88573" y="141427"/>
                  </a:lnTo>
                  <a:lnTo>
                    <a:pt x="84449" y="142440"/>
                  </a:lnTo>
                  <a:lnTo>
                    <a:pt x="116205" y="135411"/>
                  </a:lnTo>
                  <a:lnTo>
                    <a:pt x="153247" y="127742"/>
                  </a:lnTo>
                  <a:lnTo>
                    <a:pt x="176953" y="122733"/>
                  </a:lnTo>
                  <a:lnTo>
                    <a:pt x="202636" y="117278"/>
                  </a:lnTo>
                  <a:lnTo>
                    <a:pt x="231046" y="110819"/>
                  </a:lnTo>
                  <a:lnTo>
                    <a:pt x="261275" y="103690"/>
                  </a:lnTo>
                  <a:lnTo>
                    <a:pt x="292717" y="96116"/>
                  </a:lnTo>
                  <a:lnTo>
                    <a:pt x="322144" y="88949"/>
                  </a:lnTo>
                  <a:lnTo>
                    <a:pt x="350229" y="82055"/>
                  </a:lnTo>
                  <a:lnTo>
                    <a:pt x="377420" y="75343"/>
                  </a:lnTo>
                  <a:lnTo>
                    <a:pt x="420801" y="64121"/>
                  </a:lnTo>
                  <a:lnTo>
                    <a:pt x="476250" y="49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84"/>
            <p:cNvSpPr/>
            <p:nvPr>
              <p:custDataLst>
                <p:tags r:id="rId105"/>
              </p:custDataLst>
            </p:nvPr>
          </p:nvSpPr>
          <p:spPr>
            <a:xfrm>
              <a:off x="3082300" y="3398083"/>
              <a:ext cx="176573" cy="284918"/>
            </a:xfrm>
            <a:custGeom>
              <a:avLst/>
              <a:gdLst/>
              <a:ahLst/>
              <a:cxnLst/>
              <a:rect l="0" t="0" r="0" b="0"/>
              <a:pathLst>
                <a:path w="176573" h="284918">
                  <a:moveTo>
                    <a:pt x="29200" y="37267"/>
                  </a:moveTo>
                  <a:lnTo>
                    <a:pt x="29200" y="37267"/>
                  </a:lnTo>
                  <a:lnTo>
                    <a:pt x="0" y="1978"/>
                  </a:lnTo>
                  <a:lnTo>
                    <a:pt x="1266" y="1041"/>
                  </a:lnTo>
                  <a:lnTo>
                    <a:pt x="8319" y="0"/>
                  </a:lnTo>
                  <a:lnTo>
                    <a:pt x="46007" y="15246"/>
                  </a:lnTo>
                  <a:lnTo>
                    <a:pt x="86077" y="37484"/>
                  </a:lnTo>
                  <a:lnTo>
                    <a:pt x="127818" y="67514"/>
                  </a:lnTo>
                  <a:lnTo>
                    <a:pt x="161039" y="107064"/>
                  </a:lnTo>
                  <a:lnTo>
                    <a:pt x="175049" y="135551"/>
                  </a:lnTo>
                  <a:lnTo>
                    <a:pt x="176572" y="162793"/>
                  </a:lnTo>
                  <a:lnTo>
                    <a:pt x="169488" y="188306"/>
                  </a:lnTo>
                  <a:lnTo>
                    <a:pt x="148927" y="221798"/>
                  </a:lnTo>
                  <a:lnTo>
                    <a:pt x="107230" y="267477"/>
                  </a:lnTo>
                  <a:lnTo>
                    <a:pt x="92700" y="284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78"/>
          <p:cNvGrpSpPr/>
          <p:nvPr/>
        </p:nvGrpSpPr>
        <p:grpSpPr>
          <a:xfrm>
            <a:off x="3775902" y="3016250"/>
            <a:ext cx="1069509" cy="1357462"/>
            <a:chOff x="3775902" y="3016250"/>
            <a:chExt cx="1069509" cy="1357462"/>
          </a:xfrm>
        </p:grpSpPr>
        <p:sp>
          <p:nvSpPr>
            <p:cNvPr id="79" name="SMARTInkShape-485"/>
            <p:cNvSpPr/>
            <p:nvPr>
              <p:custDataLst>
                <p:tags r:id="rId96"/>
              </p:custDataLst>
            </p:nvPr>
          </p:nvSpPr>
          <p:spPr>
            <a:xfrm>
              <a:off x="3775902" y="3404483"/>
              <a:ext cx="122399" cy="730064"/>
            </a:xfrm>
            <a:custGeom>
              <a:avLst/>
              <a:gdLst/>
              <a:ahLst/>
              <a:cxnLst/>
              <a:rect l="0" t="0" r="0" b="0"/>
              <a:pathLst>
                <a:path w="122399" h="730064">
                  <a:moveTo>
                    <a:pt x="84898" y="5467"/>
                  </a:moveTo>
                  <a:lnTo>
                    <a:pt x="84898" y="5467"/>
                  </a:lnTo>
                  <a:lnTo>
                    <a:pt x="81527" y="2096"/>
                  </a:lnTo>
                  <a:lnTo>
                    <a:pt x="69318" y="0"/>
                  </a:lnTo>
                  <a:lnTo>
                    <a:pt x="58218" y="3272"/>
                  </a:lnTo>
                  <a:lnTo>
                    <a:pt x="45523" y="10841"/>
                  </a:lnTo>
                  <a:lnTo>
                    <a:pt x="30474" y="23613"/>
                  </a:lnTo>
                  <a:lnTo>
                    <a:pt x="9506" y="60154"/>
                  </a:lnTo>
                  <a:lnTo>
                    <a:pt x="0" y="106729"/>
                  </a:lnTo>
                  <a:lnTo>
                    <a:pt x="1540" y="145252"/>
                  </a:lnTo>
                  <a:lnTo>
                    <a:pt x="6928" y="189655"/>
                  </a:lnTo>
                  <a:lnTo>
                    <a:pt x="10340" y="214337"/>
                  </a:lnTo>
                  <a:lnTo>
                    <a:pt x="14026" y="239964"/>
                  </a:lnTo>
                  <a:lnTo>
                    <a:pt x="19305" y="265515"/>
                  </a:lnTo>
                  <a:lnTo>
                    <a:pt x="25647" y="291015"/>
                  </a:lnTo>
                  <a:lnTo>
                    <a:pt x="32698" y="316483"/>
                  </a:lnTo>
                  <a:lnTo>
                    <a:pt x="40925" y="342633"/>
                  </a:lnTo>
                  <a:lnTo>
                    <a:pt x="49939" y="369239"/>
                  </a:lnTo>
                  <a:lnTo>
                    <a:pt x="59475" y="396148"/>
                  </a:lnTo>
                  <a:lnTo>
                    <a:pt x="68655" y="422554"/>
                  </a:lnTo>
                  <a:lnTo>
                    <a:pt x="77597" y="448625"/>
                  </a:lnTo>
                  <a:lnTo>
                    <a:pt x="86381" y="474472"/>
                  </a:lnTo>
                  <a:lnTo>
                    <a:pt x="101785" y="520125"/>
                  </a:lnTo>
                  <a:lnTo>
                    <a:pt x="114275" y="561582"/>
                  </a:lnTo>
                  <a:lnTo>
                    <a:pt x="122179" y="601174"/>
                  </a:lnTo>
                  <a:lnTo>
                    <a:pt x="122398" y="634292"/>
                  </a:lnTo>
                  <a:lnTo>
                    <a:pt x="112707" y="674856"/>
                  </a:lnTo>
                  <a:lnTo>
                    <a:pt x="101491" y="696674"/>
                  </a:lnTo>
                  <a:lnTo>
                    <a:pt x="87099" y="713425"/>
                  </a:lnTo>
                  <a:lnTo>
                    <a:pt x="67532" y="724163"/>
                  </a:lnTo>
                  <a:lnTo>
                    <a:pt x="47546" y="729876"/>
                  </a:lnTo>
                  <a:lnTo>
                    <a:pt x="33960" y="730063"/>
                  </a:lnTo>
                  <a:lnTo>
                    <a:pt x="30478" y="727715"/>
                  </a:lnTo>
                  <a:lnTo>
                    <a:pt x="28862" y="724032"/>
                  </a:lnTo>
                  <a:lnTo>
                    <a:pt x="27748" y="7103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86"/>
            <p:cNvSpPr/>
            <p:nvPr>
              <p:custDataLst>
                <p:tags r:id="rId97"/>
              </p:custDataLst>
            </p:nvPr>
          </p:nvSpPr>
          <p:spPr>
            <a:xfrm>
              <a:off x="4216903" y="3547501"/>
              <a:ext cx="75698" cy="472050"/>
            </a:xfrm>
            <a:custGeom>
              <a:avLst/>
              <a:gdLst/>
              <a:ahLst/>
              <a:cxnLst/>
              <a:rect l="0" t="0" r="0" b="0"/>
              <a:pathLst>
                <a:path w="75698" h="472050">
                  <a:moveTo>
                    <a:pt x="75697" y="21199"/>
                  </a:moveTo>
                  <a:lnTo>
                    <a:pt x="75697" y="21199"/>
                  </a:lnTo>
                  <a:lnTo>
                    <a:pt x="60950" y="8334"/>
                  </a:lnTo>
                  <a:lnTo>
                    <a:pt x="45659" y="0"/>
                  </a:lnTo>
                  <a:lnTo>
                    <a:pt x="40855" y="716"/>
                  </a:lnTo>
                  <a:lnTo>
                    <a:pt x="29873" y="7156"/>
                  </a:lnTo>
                  <a:lnTo>
                    <a:pt x="15161" y="29424"/>
                  </a:lnTo>
                  <a:lnTo>
                    <a:pt x="5236" y="68478"/>
                  </a:lnTo>
                  <a:lnTo>
                    <a:pt x="2048" y="103360"/>
                  </a:lnTo>
                  <a:lnTo>
                    <a:pt x="630" y="143793"/>
                  </a:lnTo>
                  <a:lnTo>
                    <a:pt x="0" y="189985"/>
                  </a:lnTo>
                  <a:lnTo>
                    <a:pt x="3484" y="234974"/>
                  </a:lnTo>
                  <a:lnTo>
                    <a:pt x="9030" y="278488"/>
                  </a:lnTo>
                  <a:lnTo>
                    <a:pt x="13847" y="321346"/>
                  </a:lnTo>
                  <a:lnTo>
                    <a:pt x="16458" y="362031"/>
                  </a:lnTo>
                  <a:lnTo>
                    <a:pt x="18324" y="398457"/>
                  </a:lnTo>
                  <a:lnTo>
                    <a:pt x="22636" y="437387"/>
                  </a:lnTo>
                  <a:lnTo>
                    <a:pt x="23522" y="460838"/>
                  </a:lnTo>
                  <a:lnTo>
                    <a:pt x="18547" y="4720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87"/>
            <p:cNvSpPr/>
            <p:nvPr>
              <p:custDataLst>
                <p:tags r:id="rId98"/>
              </p:custDataLst>
            </p:nvPr>
          </p:nvSpPr>
          <p:spPr>
            <a:xfrm>
              <a:off x="4153783" y="3810000"/>
              <a:ext cx="157868" cy="69851"/>
            </a:xfrm>
            <a:custGeom>
              <a:avLst/>
              <a:gdLst/>
              <a:ahLst/>
              <a:cxnLst/>
              <a:rect l="0" t="0" r="0" b="0"/>
              <a:pathLst>
                <a:path w="157868" h="69851">
                  <a:moveTo>
                    <a:pt x="5467" y="69850"/>
                  </a:moveTo>
                  <a:lnTo>
                    <a:pt x="5467" y="69850"/>
                  </a:lnTo>
                  <a:lnTo>
                    <a:pt x="441" y="57916"/>
                  </a:lnTo>
                  <a:lnTo>
                    <a:pt x="0" y="55544"/>
                  </a:lnTo>
                  <a:lnTo>
                    <a:pt x="411" y="53257"/>
                  </a:lnTo>
                  <a:lnTo>
                    <a:pt x="2749" y="48835"/>
                  </a:lnTo>
                  <a:lnTo>
                    <a:pt x="11403" y="42378"/>
                  </a:lnTo>
                  <a:lnTo>
                    <a:pt x="47954" y="29511"/>
                  </a:lnTo>
                  <a:lnTo>
                    <a:pt x="89238" y="20346"/>
                  </a:lnTo>
                  <a:lnTo>
                    <a:pt x="134710" y="6969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88"/>
            <p:cNvSpPr/>
            <p:nvPr>
              <p:custDataLst>
                <p:tags r:id="rId99"/>
              </p:custDataLst>
            </p:nvPr>
          </p:nvSpPr>
          <p:spPr>
            <a:xfrm>
              <a:off x="4438681" y="3587750"/>
              <a:ext cx="120620" cy="393701"/>
            </a:xfrm>
            <a:custGeom>
              <a:avLst/>
              <a:gdLst/>
              <a:ahLst/>
              <a:cxnLst/>
              <a:rect l="0" t="0" r="0" b="0"/>
              <a:pathLst>
                <a:path w="120620" h="393701">
                  <a:moveTo>
                    <a:pt x="120619" y="0"/>
                  </a:moveTo>
                  <a:lnTo>
                    <a:pt x="120619" y="0"/>
                  </a:lnTo>
                  <a:lnTo>
                    <a:pt x="104013" y="705"/>
                  </a:lnTo>
                  <a:lnTo>
                    <a:pt x="93483" y="3371"/>
                  </a:lnTo>
                  <a:lnTo>
                    <a:pt x="68912" y="22322"/>
                  </a:lnTo>
                  <a:lnTo>
                    <a:pt x="42661" y="67135"/>
                  </a:lnTo>
                  <a:lnTo>
                    <a:pt x="27410" y="105097"/>
                  </a:lnTo>
                  <a:lnTo>
                    <a:pt x="14281" y="146193"/>
                  </a:lnTo>
                  <a:lnTo>
                    <a:pt x="3743" y="190328"/>
                  </a:lnTo>
                  <a:lnTo>
                    <a:pt x="0" y="233933"/>
                  </a:lnTo>
                  <a:lnTo>
                    <a:pt x="1394" y="275420"/>
                  </a:lnTo>
                  <a:lnTo>
                    <a:pt x="6717" y="312674"/>
                  </a:lnTo>
                  <a:lnTo>
                    <a:pt x="19431" y="342402"/>
                  </a:lnTo>
                  <a:lnTo>
                    <a:pt x="37547" y="365256"/>
                  </a:lnTo>
                  <a:lnTo>
                    <a:pt x="82519" y="393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89"/>
            <p:cNvSpPr/>
            <p:nvPr>
              <p:custDataLst>
                <p:tags r:id="rId100"/>
              </p:custDataLst>
            </p:nvPr>
          </p:nvSpPr>
          <p:spPr>
            <a:xfrm>
              <a:off x="4587122" y="3609779"/>
              <a:ext cx="137279" cy="308486"/>
            </a:xfrm>
            <a:custGeom>
              <a:avLst/>
              <a:gdLst/>
              <a:ahLst/>
              <a:cxnLst/>
              <a:rect l="0" t="0" r="0" b="0"/>
              <a:pathLst>
                <a:path w="137279" h="308486">
                  <a:moveTo>
                    <a:pt x="105528" y="3371"/>
                  </a:moveTo>
                  <a:lnTo>
                    <a:pt x="105528" y="3371"/>
                  </a:lnTo>
                  <a:lnTo>
                    <a:pt x="98786" y="0"/>
                  </a:lnTo>
                  <a:lnTo>
                    <a:pt x="95389" y="418"/>
                  </a:lnTo>
                  <a:lnTo>
                    <a:pt x="87851" y="4646"/>
                  </a:lnTo>
                  <a:lnTo>
                    <a:pt x="75674" y="21701"/>
                  </a:lnTo>
                  <a:lnTo>
                    <a:pt x="59758" y="64854"/>
                  </a:lnTo>
                  <a:lnTo>
                    <a:pt x="51554" y="100547"/>
                  </a:lnTo>
                  <a:lnTo>
                    <a:pt x="46967" y="137577"/>
                  </a:lnTo>
                  <a:lnTo>
                    <a:pt x="47281" y="175201"/>
                  </a:lnTo>
                  <a:lnTo>
                    <a:pt x="49772" y="211208"/>
                  </a:lnTo>
                  <a:lnTo>
                    <a:pt x="58904" y="257569"/>
                  </a:lnTo>
                  <a:lnTo>
                    <a:pt x="76897" y="291767"/>
                  </a:lnTo>
                  <a:lnTo>
                    <a:pt x="89981" y="306525"/>
                  </a:lnTo>
                  <a:lnTo>
                    <a:pt x="94458" y="308485"/>
                  </a:lnTo>
                  <a:lnTo>
                    <a:pt x="98148" y="308380"/>
                  </a:lnTo>
                  <a:lnTo>
                    <a:pt x="99902" y="304783"/>
                  </a:lnTo>
                  <a:lnTo>
                    <a:pt x="99970" y="291378"/>
                  </a:lnTo>
                  <a:lnTo>
                    <a:pt x="92671" y="263998"/>
                  </a:lnTo>
                  <a:lnTo>
                    <a:pt x="74829" y="233542"/>
                  </a:lnTo>
                  <a:lnTo>
                    <a:pt x="39153" y="198127"/>
                  </a:lnTo>
                  <a:lnTo>
                    <a:pt x="0" y="170345"/>
                  </a:lnTo>
                  <a:lnTo>
                    <a:pt x="604" y="170426"/>
                  </a:lnTo>
                  <a:lnTo>
                    <a:pt x="5037" y="172397"/>
                  </a:lnTo>
                  <a:lnTo>
                    <a:pt x="25580" y="174103"/>
                  </a:lnTo>
                  <a:lnTo>
                    <a:pt x="64122" y="167866"/>
                  </a:lnTo>
                  <a:lnTo>
                    <a:pt x="107919" y="160452"/>
                  </a:lnTo>
                  <a:lnTo>
                    <a:pt x="137278" y="1557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90"/>
            <p:cNvSpPr/>
            <p:nvPr>
              <p:custDataLst>
                <p:tags r:id="rId101"/>
              </p:custDataLst>
            </p:nvPr>
          </p:nvSpPr>
          <p:spPr>
            <a:xfrm>
              <a:off x="4781550" y="3615798"/>
              <a:ext cx="63861" cy="333903"/>
            </a:xfrm>
            <a:custGeom>
              <a:avLst/>
              <a:gdLst/>
              <a:ahLst/>
              <a:cxnLst/>
              <a:rect l="0" t="0" r="0" b="0"/>
              <a:pathLst>
                <a:path w="63861" h="333903">
                  <a:moveTo>
                    <a:pt x="6350" y="16402"/>
                  </a:moveTo>
                  <a:lnTo>
                    <a:pt x="6350" y="16402"/>
                  </a:lnTo>
                  <a:lnTo>
                    <a:pt x="883" y="0"/>
                  </a:lnTo>
                  <a:lnTo>
                    <a:pt x="1999" y="528"/>
                  </a:lnTo>
                  <a:lnTo>
                    <a:pt x="7003" y="4878"/>
                  </a:lnTo>
                  <a:lnTo>
                    <a:pt x="29528" y="42645"/>
                  </a:lnTo>
                  <a:lnTo>
                    <a:pt x="48260" y="85796"/>
                  </a:lnTo>
                  <a:lnTo>
                    <a:pt x="57432" y="121327"/>
                  </a:lnTo>
                  <a:lnTo>
                    <a:pt x="63860" y="160637"/>
                  </a:lnTo>
                  <a:lnTo>
                    <a:pt x="59663" y="203508"/>
                  </a:lnTo>
                  <a:lnTo>
                    <a:pt x="48389" y="245610"/>
                  </a:lnTo>
                  <a:lnTo>
                    <a:pt x="33971" y="280785"/>
                  </a:lnTo>
                  <a:lnTo>
                    <a:pt x="0" y="3339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91"/>
            <p:cNvSpPr/>
            <p:nvPr>
              <p:custDataLst>
                <p:tags r:id="rId102"/>
              </p:custDataLst>
            </p:nvPr>
          </p:nvSpPr>
          <p:spPr>
            <a:xfrm>
              <a:off x="3803907" y="4216400"/>
              <a:ext cx="167190" cy="157312"/>
            </a:xfrm>
            <a:custGeom>
              <a:avLst/>
              <a:gdLst/>
              <a:ahLst/>
              <a:cxnLst/>
              <a:rect l="0" t="0" r="0" b="0"/>
              <a:pathLst>
                <a:path w="167190" h="157312">
                  <a:moveTo>
                    <a:pt x="107693" y="31750"/>
                  </a:moveTo>
                  <a:lnTo>
                    <a:pt x="107693" y="31750"/>
                  </a:lnTo>
                  <a:lnTo>
                    <a:pt x="104322" y="25008"/>
                  </a:lnTo>
                  <a:lnTo>
                    <a:pt x="101212" y="23022"/>
                  </a:lnTo>
                  <a:lnTo>
                    <a:pt x="86017" y="20227"/>
                  </a:lnTo>
                  <a:lnTo>
                    <a:pt x="63955" y="20810"/>
                  </a:lnTo>
                  <a:lnTo>
                    <a:pt x="47802" y="25947"/>
                  </a:lnTo>
                  <a:lnTo>
                    <a:pt x="22841" y="46886"/>
                  </a:lnTo>
                  <a:lnTo>
                    <a:pt x="4314" y="78803"/>
                  </a:lnTo>
                  <a:lnTo>
                    <a:pt x="128" y="102757"/>
                  </a:lnTo>
                  <a:lnTo>
                    <a:pt x="0" y="115071"/>
                  </a:lnTo>
                  <a:lnTo>
                    <a:pt x="7383" y="134398"/>
                  </a:lnTo>
                  <a:lnTo>
                    <a:pt x="13303" y="142515"/>
                  </a:lnTo>
                  <a:lnTo>
                    <a:pt x="33051" y="153416"/>
                  </a:lnTo>
                  <a:lnTo>
                    <a:pt x="45231" y="157311"/>
                  </a:lnTo>
                  <a:lnTo>
                    <a:pt x="71936" y="155994"/>
                  </a:lnTo>
                  <a:lnTo>
                    <a:pt x="112855" y="141470"/>
                  </a:lnTo>
                  <a:lnTo>
                    <a:pt x="136799" y="125670"/>
                  </a:lnTo>
                  <a:lnTo>
                    <a:pt x="154495" y="104536"/>
                  </a:lnTo>
                  <a:lnTo>
                    <a:pt x="163772" y="82914"/>
                  </a:lnTo>
                  <a:lnTo>
                    <a:pt x="167189" y="62956"/>
                  </a:lnTo>
                  <a:lnTo>
                    <a:pt x="166356" y="47030"/>
                  </a:lnTo>
                  <a:lnTo>
                    <a:pt x="159871" y="32897"/>
                  </a:lnTo>
                  <a:lnTo>
                    <a:pt x="149227" y="20265"/>
                  </a:lnTo>
                  <a:lnTo>
                    <a:pt x="1203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92"/>
            <p:cNvSpPr/>
            <p:nvPr>
              <p:custDataLst>
                <p:tags r:id="rId103"/>
              </p:custDataLst>
            </p:nvPr>
          </p:nvSpPr>
          <p:spPr>
            <a:xfrm>
              <a:off x="3806856" y="3016250"/>
              <a:ext cx="9495" cy="228601"/>
            </a:xfrm>
            <a:custGeom>
              <a:avLst/>
              <a:gdLst/>
              <a:ahLst/>
              <a:cxnLst/>
              <a:rect l="0" t="0" r="0" b="0"/>
              <a:pathLst>
                <a:path w="9495" h="228601">
                  <a:moveTo>
                    <a:pt x="3144" y="0"/>
                  </a:moveTo>
                  <a:lnTo>
                    <a:pt x="3144" y="0"/>
                  </a:lnTo>
                  <a:lnTo>
                    <a:pt x="1262" y="42995"/>
                  </a:lnTo>
                  <a:lnTo>
                    <a:pt x="0" y="90350"/>
                  </a:lnTo>
                  <a:lnTo>
                    <a:pt x="1746" y="122705"/>
                  </a:lnTo>
                  <a:lnTo>
                    <a:pt x="3435" y="168688"/>
                  </a:lnTo>
                  <a:lnTo>
                    <a:pt x="9494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79"/>
          <p:cNvGrpSpPr/>
          <p:nvPr/>
        </p:nvGrpSpPr>
        <p:grpSpPr>
          <a:xfrm>
            <a:off x="5093875" y="3536323"/>
            <a:ext cx="341726" cy="407299"/>
            <a:chOff x="5093875" y="3536323"/>
            <a:chExt cx="341726" cy="407299"/>
          </a:xfrm>
        </p:grpSpPr>
        <p:sp>
          <p:nvSpPr>
            <p:cNvPr id="88" name="SMARTInkShape-493"/>
            <p:cNvSpPr/>
            <p:nvPr>
              <p:custDataLst>
                <p:tags r:id="rId94"/>
              </p:custDataLst>
            </p:nvPr>
          </p:nvSpPr>
          <p:spPr>
            <a:xfrm>
              <a:off x="5093875" y="3536323"/>
              <a:ext cx="284576" cy="407299"/>
            </a:xfrm>
            <a:custGeom>
              <a:avLst/>
              <a:gdLst/>
              <a:ahLst/>
              <a:cxnLst/>
              <a:rect l="0" t="0" r="0" b="0"/>
              <a:pathLst>
                <a:path w="284576" h="407299">
                  <a:moveTo>
                    <a:pt x="100425" y="280027"/>
                  </a:moveTo>
                  <a:lnTo>
                    <a:pt x="100425" y="280027"/>
                  </a:lnTo>
                  <a:lnTo>
                    <a:pt x="93683" y="276656"/>
                  </a:lnTo>
                  <a:lnTo>
                    <a:pt x="88492" y="271238"/>
                  </a:lnTo>
                  <a:lnTo>
                    <a:pt x="67486" y="247272"/>
                  </a:lnTo>
                  <a:lnTo>
                    <a:pt x="63649" y="246901"/>
                  </a:lnTo>
                  <a:lnTo>
                    <a:pt x="53741" y="250252"/>
                  </a:lnTo>
                  <a:lnTo>
                    <a:pt x="32892" y="270185"/>
                  </a:lnTo>
                  <a:lnTo>
                    <a:pt x="12211" y="301806"/>
                  </a:lnTo>
                  <a:lnTo>
                    <a:pt x="2791" y="337985"/>
                  </a:lnTo>
                  <a:lnTo>
                    <a:pt x="0" y="368775"/>
                  </a:lnTo>
                  <a:lnTo>
                    <a:pt x="2431" y="375881"/>
                  </a:lnTo>
                  <a:lnTo>
                    <a:pt x="6873" y="381324"/>
                  </a:lnTo>
                  <a:lnTo>
                    <a:pt x="12657" y="385659"/>
                  </a:lnTo>
                  <a:lnTo>
                    <a:pt x="19335" y="387137"/>
                  </a:lnTo>
                  <a:lnTo>
                    <a:pt x="34282" y="385017"/>
                  </a:lnTo>
                  <a:lnTo>
                    <a:pt x="50332" y="371844"/>
                  </a:lnTo>
                  <a:lnTo>
                    <a:pt x="75234" y="336865"/>
                  </a:lnTo>
                  <a:lnTo>
                    <a:pt x="92051" y="303877"/>
                  </a:lnTo>
                  <a:lnTo>
                    <a:pt x="108933" y="260994"/>
                  </a:lnTo>
                  <a:lnTo>
                    <a:pt x="122080" y="213712"/>
                  </a:lnTo>
                  <a:lnTo>
                    <a:pt x="127562" y="189250"/>
                  </a:lnTo>
                  <a:lnTo>
                    <a:pt x="130511" y="163770"/>
                  </a:lnTo>
                  <a:lnTo>
                    <a:pt x="131771" y="137611"/>
                  </a:lnTo>
                  <a:lnTo>
                    <a:pt x="131905" y="111000"/>
                  </a:lnTo>
                  <a:lnTo>
                    <a:pt x="132055" y="70143"/>
                  </a:lnTo>
                  <a:lnTo>
                    <a:pt x="128780" y="22904"/>
                  </a:lnTo>
                  <a:lnTo>
                    <a:pt x="126384" y="19711"/>
                  </a:lnTo>
                  <a:lnTo>
                    <a:pt x="123375" y="19700"/>
                  </a:lnTo>
                  <a:lnTo>
                    <a:pt x="119958" y="21809"/>
                  </a:lnTo>
                  <a:lnTo>
                    <a:pt x="108408" y="45003"/>
                  </a:lnTo>
                  <a:lnTo>
                    <a:pt x="102092" y="78205"/>
                  </a:lnTo>
                  <a:lnTo>
                    <a:pt x="97638" y="120479"/>
                  </a:lnTo>
                  <a:lnTo>
                    <a:pt x="95658" y="165137"/>
                  </a:lnTo>
                  <a:lnTo>
                    <a:pt x="96661" y="212737"/>
                  </a:lnTo>
                  <a:lnTo>
                    <a:pt x="99457" y="259293"/>
                  </a:lnTo>
                  <a:lnTo>
                    <a:pt x="103052" y="298799"/>
                  </a:lnTo>
                  <a:lnTo>
                    <a:pt x="110765" y="325765"/>
                  </a:lnTo>
                  <a:lnTo>
                    <a:pt x="121248" y="343394"/>
                  </a:lnTo>
                  <a:lnTo>
                    <a:pt x="132963" y="353581"/>
                  </a:lnTo>
                  <a:lnTo>
                    <a:pt x="140461" y="354463"/>
                  </a:lnTo>
                  <a:lnTo>
                    <a:pt x="158200" y="349798"/>
                  </a:lnTo>
                  <a:lnTo>
                    <a:pt x="174081" y="335026"/>
                  </a:lnTo>
                  <a:lnTo>
                    <a:pt x="200566" y="297263"/>
                  </a:lnTo>
                  <a:lnTo>
                    <a:pt x="219721" y="262287"/>
                  </a:lnTo>
                  <a:lnTo>
                    <a:pt x="230586" y="220872"/>
                  </a:lnTo>
                  <a:lnTo>
                    <a:pt x="234471" y="196846"/>
                  </a:lnTo>
                  <a:lnTo>
                    <a:pt x="237767" y="170951"/>
                  </a:lnTo>
                  <a:lnTo>
                    <a:pt x="240670" y="143809"/>
                  </a:lnTo>
                  <a:lnTo>
                    <a:pt x="243310" y="117954"/>
                  </a:lnTo>
                  <a:lnTo>
                    <a:pt x="245776" y="92956"/>
                  </a:lnTo>
                  <a:lnTo>
                    <a:pt x="250398" y="48717"/>
                  </a:lnTo>
                  <a:lnTo>
                    <a:pt x="255351" y="2862"/>
                  </a:lnTo>
                  <a:lnTo>
                    <a:pt x="254509" y="0"/>
                  </a:lnTo>
                  <a:lnTo>
                    <a:pt x="253242" y="915"/>
                  </a:lnTo>
                  <a:lnTo>
                    <a:pt x="248088" y="18508"/>
                  </a:lnTo>
                  <a:lnTo>
                    <a:pt x="241387" y="60331"/>
                  </a:lnTo>
                  <a:lnTo>
                    <a:pt x="234571" y="99599"/>
                  </a:lnTo>
                  <a:lnTo>
                    <a:pt x="230601" y="144803"/>
                  </a:lnTo>
                  <a:lnTo>
                    <a:pt x="227425" y="192411"/>
                  </a:lnTo>
                  <a:lnTo>
                    <a:pt x="221310" y="239440"/>
                  </a:lnTo>
                  <a:lnTo>
                    <a:pt x="213889" y="282450"/>
                  </a:lnTo>
                  <a:lnTo>
                    <a:pt x="208709" y="320615"/>
                  </a:lnTo>
                  <a:lnTo>
                    <a:pt x="213727" y="364490"/>
                  </a:lnTo>
                  <a:lnTo>
                    <a:pt x="224150" y="393875"/>
                  </a:lnTo>
                  <a:lnTo>
                    <a:pt x="232084" y="404239"/>
                  </a:lnTo>
                  <a:lnTo>
                    <a:pt x="236881" y="406579"/>
                  </a:lnTo>
                  <a:lnTo>
                    <a:pt x="247855" y="407298"/>
                  </a:lnTo>
                  <a:lnTo>
                    <a:pt x="253040" y="405091"/>
                  </a:lnTo>
                  <a:lnTo>
                    <a:pt x="262563" y="396994"/>
                  </a:lnTo>
                  <a:lnTo>
                    <a:pt x="284575" y="3435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94"/>
            <p:cNvSpPr/>
            <p:nvPr>
              <p:custDataLst>
                <p:tags r:id="rId95"/>
              </p:custDataLst>
            </p:nvPr>
          </p:nvSpPr>
          <p:spPr>
            <a:xfrm>
              <a:off x="5257800" y="374015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25103" y="15287"/>
                  </a:lnTo>
                  <a:lnTo>
                    <a:pt x="70938" y="7117"/>
                  </a:lnTo>
                  <a:lnTo>
                    <a:pt x="107728" y="3163"/>
                  </a:lnTo>
                  <a:lnTo>
                    <a:pt x="154529" y="93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80"/>
          <p:cNvGrpSpPr/>
          <p:nvPr/>
        </p:nvGrpSpPr>
        <p:grpSpPr>
          <a:xfrm>
            <a:off x="6000750" y="3687530"/>
            <a:ext cx="381001" cy="211337"/>
            <a:chOff x="6000750" y="3687530"/>
            <a:chExt cx="381001" cy="211337"/>
          </a:xfrm>
        </p:grpSpPr>
        <p:sp>
          <p:nvSpPr>
            <p:cNvPr id="91" name="SMARTInkShape-495"/>
            <p:cNvSpPr/>
            <p:nvPr>
              <p:custDataLst>
                <p:tags r:id="rId91"/>
              </p:custDataLst>
            </p:nvPr>
          </p:nvSpPr>
          <p:spPr>
            <a:xfrm>
              <a:off x="6000750" y="3797300"/>
              <a:ext cx="158751" cy="10984"/>
            </a:xfrm>
            <a:custGeom>
              <a:avLst/>
              <a:gdLst/>
              <a:ahLst/>
              <a:cxnLst/>
              <a:rect l="0" t="0" r="0" b="0"/>
              <a:pathLst>
                <a:path w="158751" h="1098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12552" y="10983"/>
                  </a:lnTo>
                  <a:lnTo>
                    <a:pt x="51555" y="8990"/>
                  </a:lnTo>
                  <a:lnTo>
                    <a:pt x="82180" y="5642"/>
                  </a:lnTo>
                  <a:lnTo>
                    <a:pt x="125714" y="3553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96"/>
            <p:cNvSpPr/>
            <p:nvPr>
              <p:custDataLst>
                <p:tags r:id="rId92"/>
              </p:custDataLst>
            </p:nvPr>
          </p:nvSpPr>
          <p:spPr>
            <a:xfrm>
              <a:off x="6005280" y="3879850"/>
              <a:ext cx="211371" cy="19017"/>
            </a:xfrm>
            <a:custGeom>
              <a:avLst/>
              <a:gdLst/>
              <a:ahLst/>
              <a:cxnLst/>
              <a:rect l="0" t="0" r="0" b="0"/>
              <a:pathLst>
                <a:path w="211371" h="19017">
                  <a:moveTo>
                    <a:pt x="8170" y="12700"/>
                  </a:moveTo>
                  <a:lnTo>
                    <a:pt x="8170" y="12700"/>
                  </a:lnTo>
                  <a:lnTo>
                    <a:pt x="148" y="17064"/>
                  </a:lnTo>
                  <a:lnTo>
                    <a:pt x="0" y="17726"/>
                  </a:lnTo>
                  <a:lnTo>
                    <a:pt x="607" y="18167"/>
                  </a:lnTo>
                  <a:lnTo>
                    <a:pt x="4832" y="18788"/>
                  </a:lnTo>
                  <a:lnTo>
                    <a:pt x="49794" y="19016"/>
                  </a:lnTo>
                  <a:lnTo>
                    <a:pt x="83114" y="17624"/>
                  </a:lnTo>
                  <a:lnTo>
                    <a:pt x="121442" y="12301"/>
                  </a:lnTo>
                  <a:lnTo>
                    <a:pt x="158231" y="7114"/>
                  </a:lnTo>
                  <a:lnTo>
                    <a:pt x="2113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97"/>
            <p:cNvSpPr/>
            <p:nvPr>
              <p:custDataLst>
                <p:tags r:id="rId93"/>
              </p:custDataLst>
            </p:nvPr>
          </p:nvSpPr>
          <p:spPr>
            <a:xfrm>
              <a:off x="6356349" y="3687530"/>
              <a:ext cx="25402" cy="198671"/>
            </a:xfrm>
            <a:custGeom>
              <a:avLst/>
              <a:gdLst/>
              <a:ahLst/>
              <a:cxnLst/>
              <a:rect l="0" t="0" r="0" b="0"/>
              <a:pathLst>
                <a:path w="25402" h="198671">
                  <a:moveTo>
                    <a:pt x="1" y="8170"/>
                  </a:moveTo>
                  <a:lnTo>
                    <a:pt x="1" y="8170"/>
                  </a:lnTo>
                  <a:lnTo>
                    <a:pt x="0" y="0"/>
                  </a:lnTo>
                  <a:lnTo>
                    <a:pt x="0" y="606"/>
                  </a:lnTo>
                  <a:lnTo>
                    <a:pt x="8840" y="41712"/>
                  </a:lnTo>
                  <a:lnTo>
                    <a:pt x="14928" y="85293"/>
                  </a:lnTo>
                  <a:lnTo>
                    <a:pt x="19100" y="117471"/>
                  </a:lnTo>
                  <a:lnTo>
                    <a:pt x="23534" y="161676"/>
                  </a:lnTo>
                  <a:lnTo>
                    <a:pt x="25401" y="1986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81"/>
          <p:cNvGrpSpPr/>
          <p:nvPr/>
        </p:nvGrpSpPr>
        <p:grpSpPr>
          <a:xfrm>
            <a:off x="6927011" y="3634750"/>
            <a:ext cx="469755" cy="270501"/>
            <a:chOff x="6927011" y="3634750"/>
            <a:chExt cx="469755" cy="270501"/>
          </a:xfrm>
        </p:grpSpPr>
        <p:sp>
          <p:nvSpPr>
            <p:cNvPr id="95" name="SMARTInkShape-498"/>
            <p:cNvSpPr/>
            <p:nvPr>
              <p:custDataLst>
                <p:tags r:id="rId88"/>
              </p:custDataLst>
            </p:nvPr>
          </p:nvSpPr>
          <p:spPr>
            <a:xfrm>
              <a:off x="6927011" y="3759200"/>
              <a:ext cx="356440" cy="25401"/>
            </a:xfrm>
            <a:custGeom>
              <a:avLst/>
              <a:gdLst/>
              <a:ahLst/>
              <a:cxnLst/>
              <a:rect l="0" t="0" r="0" b="0"/>
              <a:pathLst>
                <a:path w="356440" h="25401">
                  <a:moveTo>
                    <a:pt x="32589" y="25400"/>
                  </a:moveTo>
                  <a:lnTo>
                    <a:pt x="32589" y="25400"/>
                  </a:lnTo>
                  <a:lnTo>
                    <a:pt x="25847" y="22029"/>
                  </a:lnTo>
                  <a:lnTo>
                    <a:pt x="0" y="19224"/>
                  </a:lnTo>
                  <a:lnTo>
                    <a:pt x="32932" y="15702"/>
                  </a:lnTo>
                  <a:lnTo>
                    <a:pt x="69429" y="12152"/>
                  </a:lnTo>
                  <a:lnTo>
                    <a:pt x="115285" y="8224"/>
                  </a:lnTo>
                  <a:lnTo>
                    <a:pt x="141341" y="6188"/>
                  </a:lnTo>
                  <a:lnTo>
                    <a:pt x="168591" y="4125"/>
                  </a:lnTo>
                  <a:lnTo>
                    <a:pt x="195929" y="2750"/>
                  </a:lnTo>
                  <a:lnTo>
                    <a:pt x="223327" y="1833"/>
                  </a:lnTo>
                  <a:lnTo>
                    <a:pt x="250764" y="1222"/>
                  </a:lnTo>
                  <a:lnTo>
                    <a:pt x="296302" y="543"/>
                  </a:lnTo>
                  <a:lnTo>
                    <a:pt x="35643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99"/>
            <p:cNvSpPr/>
            <p:nvPr>
              <p:custDataLst>
                <p:tags r:id="rId89"/>
              </p:custDataLst>
            </p:nvPr>
          </p:nvSpPr>
          <p:spPr>
            <a:xfrm>
              <a:off x="6972300" y="3790950"/>
              <a:ext cx="393701" cy="82551"/>
            </a:xfrm>
            <a:custGeom>
              <a:avLst/>
              <a:gdLst/>
              <a:ahLst/>
              <a:cxnLst/>
              <a:rect l="0" t="0" r="0" b="0"/>
              <a:pathLst>
                <a:path w="393701" h="82551">
                  <a:moveTo>
                    <a:pt x="0" y="82550"/>
                  </a:moveTo>
                  <a:lnTo>
                    <a:pt x="0" y="82550"/>
                  </a:lnTo>
                  <a:lnTo>
                    <a:pt x="40181" y="78787"/>
                  </a:lnTo>
                  <a:lnTo>
                    <a:pt x="72892" y="71705"/>
                  </a:lnTo>
                  <a:lnTo>
                    <a:pt x="118004" y="61502"/>
                  </a:lnTo>
                  <a:lnTo>
                    <a:pt x="144991" y="55113"/>
                  </a:lnTo>
                  <a:lnTo>
                    <a:pt x="174272" y="48031"/>
                  </a:lnTo>
                  <a:lnTo>
                    <a:pt x="205081" y="40487"/>
                  </a:lnTo>
                  <a:lnTo>
                    <a:pt x="235498" y="33341"/>
                  </a:lnTo>
                  <a:lnTo>
                    <a:pt x="265654" y="26460"/>
                  </a:lnTo>
                  <a:lnTo>
                    <a:pt x="295635" y="19757"/>
                  </a:lnTo>
                  <a:lnTo>
                    <a:pt x="340237" y="10427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00"/>
            <p:cNvSpPr/>
            <p:nvPr>
              <p:custDataLst>
                <p:tags r:id="rId90"/>
              </p:custDataLst>
            </p:nvPr>
          </p:nvSpPr>
          <p:spPr>
            <a:xfrm>
              <a:off x="7251369" y="3634750"/>
              <a:ext cx="145397" cy="270501"/>
            </a:xfrm>
            <a:custGeom>
              <a:avLst/>
              <a:gdLst/>
              <a:ahLst/>
              <a:cxnLst/>
              <a:rect l="0" t="0" r="0" b="0"/>
              <a:pathLst>
                <a:path w="145397" h="270501">
                  <a:moveTo>
                    <a:pt x="13031" y="29200"/>
                  </a:moveTo>
                  <a:lnTo>
                    <a:pt x="13031" y="29200"/>
                  </a:lnTo>
                  <a:lnTo>
                    <a:pt x="2918" y="19087"/>
                  </a:lnTo>
                  <a:lnTo>
                    <a:pt x="644" y="14697"/>
                  </a:lnTo>
                  <a:lnTo>
                    <a:pt x="0" y="6056"/>
                  </a:lnTo>
                  <a:lnTo>
                    <a:pt x="2227" y="3187"/>
                  </a:lnTo>
                  <a:lnTo>
                    <a:pt x="10346" y="0"/>
                  </a:lnTo>
                  <a:lnTo>
                    <a:pt x="30187" y="1576"/>
                  </a:lnTo>
                  <a:lnTo>
                    <a:pt x="73021" y="18569"/>
                  </a:lnTo>
                  <a:lnTo>
                    <a:pt x="111161" y="37574"/>
                  </a:lnTo>
                  <a:lnTo>
                    <a:pt x="129316" y="55264"/>
                  </a:lnTo>
                  <a:lnTo>
                    <a:pt x="144696" y="85057"/>
                  </a:lnTo>
                  <a:lnTo>
                    <a:pt x="145396" y="109529"/>
                  </a:lnTo>
                  <a:lnTo>
                    <a:pt x="135976" y="147310"/>
                  </a:lnTo>
                  <a:lnTo>
                    <a:pt x="117897" y="182729"/>
                  </a:lnTo>
                  <a:lnTo>
                    <a:pt x="93246" y="229252"/>
                  </a:lnTo>
                  <a:lnTo>
                    <a:pt x="82881" y="27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82"/>
          <p:cNvGrpSpPr/>
          <p:nvPr/>
        </p:nvGrpSpPr>
        <p:grpSpPr>
          <a:xfrm>
            <a:off x="8110138" y="3423429"/>
            <a:ext cx="1402163" cy="747520"/>
            <a:chOff x="8110138" y="3423429"/>
            <a:chExt cx="1402163" cy="747520"/>
          </a:xfrm>
        </p:grpSpPr>
        <p:sp>
          <p:nvSpPr>
            <p:cNvPr id="99" name="SMARTInkShape-501"/>
            <p:cNvSpPr/>
            <p:nvPr>
              <p:custDataLst>
                <p:tags r:id="rId81"/>
              </p:custDataLst>
            </p:nvPr>
          </p:nvSpPr>
          <p:spPr>
            <a:xfrm>
              <a:off x="8110138" y="3423429"/>
              <a:ext cx="151720" cy="747520"/>
            </a:xfrm>
            <a:custGeom>
              <a:avLst/>
              <a:gdLst/>
              <a:ahLst/>
              <a:cxnLst/>
              <a:rect l="0" t="0" r="0" b="0"/>
              <a:pathLst>
                <a:path w="151720" h="747520">
                  <a:moveTo>
                    <a:pt x="113112" y="37321"/>
                  </a:moveTo>
                  <a:lnTo>
                    <a:pt x="113112" y="37321"/>
                  </a:lnTo>
                  <a:lnTo>
                    <a:pt x="101179" y="23506"/>
                  </a:lnTo>
                  <a:lnTo>
                    <a:pt x="85640" y="390"/>
                  </a:lnTo>
                  <a:lnTo>
                    <a:pt x="79275" y="0"/>
                  </a:lnTo>
                  <a:lnTo>
                    <a:pt x="59032" y="5212"/>
                  </a:lnTo>
                  <a:lnTo>
                    <a:pt x="41099" y="18346"/>
                  </a:lnTo>
                  <a:lnTo>
                    <a:pt x="12338" y="58894"/>
                  </a:lnTo>
                  <a:lnTo>
                    <a:pt x="2820" y="98590"/>
                  </a:lnTo>
                  <a:lnTo>
                    <a:pt x="0" y="145002"/>
                  </a:lnTo>
                  <a:lnTo>
                    <a:pt x="3102" y="181605"/>
                  </a:lnTo>
                  <a:lnTo>
                    <a:pt x="9891" y="220686"/>
                  </a:lnTo>
                  <a:lnTo>
                    <a:pt x="19963" y="259222"/>
                  </a:lnTo>
                  <a:lnTo>
                    <a:pt x="35259" y="303161"/>
                  </a:lnTo>
                  <a:lnTo>
                    <a:pt x="44276" y="326730"/>
                  </a:lnTo>
                  <a:lnTo>
                    <a:pt x="53816" y="350910"/>
                  </a:lnTo>
                  <a:lnTo>
                    <a:pt x="63703" y="375498"/>
                  </a:lnTo>
                  <a:lnTo>
                    <a:pt x="73823" y="400355"/>
                  </a:lnTo>
                  <a:lnTo>
                    <a:pt x="84097" y="424688"/>
                  </a:lnTo>
                  <a:lnTo>
                    <a:pt x="94474" y="448671"/>
                  </a:lnTo>
                  <a:lnTo>
                    <a:pt x="114706" y="496015"/>
                  </a:lnTo>
                  <a:lnTo>
                    <a:pt x="133105" y="542928"/>
                  </a:lnTo>
                  <a:lnTo>
                    <a:pt x="145046" y="584004"/>
                  </a:lnTo>
                  <a:lnTo>
                    <a:pt x="151293" y="620369"/>
                  </a:lnTo>
                  <a:lnTo>
                    <a:pt x="151719" y="652994"/>
                  </a:lnTo>
                  <a:lnTo>
                    <a:pt x="137878" y="695757"/>
                  </a:lnTo>
                  <a:lnTo>
                    <a:pt x="109160" y="728497"/>
                  </a:lnTo>
                  <a:lnTo>
                    <a:pt x="77213" y="745959"/>
                  </a:lnTo>
                  <a:lnTo>
                    <a:pt x="68718" y="747519"/>
                  </a:lnTo>
                  <a:lnTo>
                    <a:pt x="43262" y="742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02"/>
            <p:cNvSpPr/>
            <p:nvPr>
              <p:custDataLst>
                <p:tags r:id="rId82"/>
              </p:custDataLst>
            </p:nvPr>
          </p:nvSpPr>
          <p:spPr>
            <a:xfrm>
              <a:off x="8442147" y="3702955"/>
              <a:ext cx="225604" cy="265198"/>
            </a:xfrm>
            <a:custGeom>
              <a:avLst/>
              <a:gdLst/>
              <a:ahLst/>
              <a:cxnLst/>
              <a:rect l="0" t="0" r="0" b="0"/>
              <a:pathLst>
                <a:path w="225604" h="265198">
                  <a:moveTo>
                    <a:pt x="181153" y="11795"/>
                  </a:moveTo>
                  <a:lnTo>
                    <a:pt x="181153" y="11795"/>
                  </a:lnTo>
                  <a:lnTo>
                    <a:pt x="181152" y="5706"/>
                  </a:lnTo>
                  <a:lnTo>
                    <a:pt x="177782" y="2151"/>
                  </a:lnTo>
                  <a:lnTo>
                    <a:pt x="155459" y="0"/>
                  </a:lnTo>
                  <a:lnTo>
                    <a:pt x="125405" y="6105"/>
                  </a:lnTo>
                  <a:lnTo>
                    <a:pt x="82939" y="27291"/>
                  </a:lnTo>
                  <a:lnTo>
                    <a:pt x="38280" y="65865"/>
                  </a:lnTo>
                  <a:lnTo>
                    <a:pt x="20992" y="90154"/>
                  </a:lnTo>
                  <a:lnTo>
                    <a:pt x="4738" y="130184"/>
                  </a:lnTo>
                  <a:lnTo>
                    <a:pt x="0" y="165014"/>
                  </a:lnTo>
                  <a:lnTo>
                    <a:pt x="1393" y="186902"/>
                  </a:lnTo>
                  <a:lnTo>
                    <a:pt x="12885" y="215686"/>
                  </a:lnTo>
                  <a:lnTo>
                    <a:pt x="36438" y="238718"/>
                  </a:lnTo>
                  <a:lnTo>
                    <a:pt x="65758" y="255577"/>
                  </a:lnTo>
                  <a:lnTo>
                    <a:pt x="112341" y="263777"/>
                  </a:lnTo>
                  <a:lnTo>
                    <a:pt x="149005" y="265197"/>
                  </a:lnTo>
                  <a:lnTo>
                    <a:pt x="193356" y="263795"/>
                  </a:lnTo>
                  <a:lnTo>
                    <a:pt x="225603" y="2594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03"/>
            <p:cNvSpPr/>
            <p:nvPr>
              <p:custDataLst>
                <p:tags r:id="rId83"/>
              </p:custDataLst>
            </p:nvPr>
          </p:nvSpPr>
          <p:spPr>
            <a:xfrm>
              <a:off x="8775700" y="39243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04"/>
            <p:cNvSpPr/>
            <p:nvPr>
              <p:custDataLst>
                <p:tags r:id="rId84"/>
              </p:custDataLst>
            </p:nvPr>
          </p:nvSpPr>
          <p:spPr>
            <a:xfrm>
              <a:off x="8997260" y="3784939"/>
              <a:ext cx="241991" cy="165529"/>
            </a:xfrm>
            <a:custGeom>
              <a:avLst/>
              <a:gdLst/>
              <a:ahLst/>
              <a:cxnLst/>
              <a:rect l="0" t="0" r="0" b="0"/>
              <a:pathLst>
                <a:path w="241991" h="165529">
                  <a:moveTo>
                    <a:pt x="13390" y="12361"/>
                  </a:moveTo>
                  <a:lnTo>
                    <a:pt x="13390" y="12361"/>
                  </a:lnTo>
                  <a:lnTo>
                    <a:pt x="13390" y="3523"/>
                  </a:lnTo>
                  <a:lnTo>
                    <a:pt x="14801" y="2236"/>
                  </a:lnTo>
                  <a:lnTo>
                    <a:pt x="20131" y="806"/>
                  </a:lnTo>
                  <a:lnTo>
                    <a:pt x="37808" y="0"/>
                  </a:lnTo>
                  <a:lnTo>
                    <a:pt x="60920" y="6504"/>
                  </a:lnTo>
                  <a:lnTo>
                    <a:pt x="85642" y="24110"/>
                  </a:lnTo>
                  <a:lnTo>
                    <a:pt x="96773" y="41101"/>
                  </a:lnTo>
                  <a:lnTo>
                    <a:pt x="105124" y="70501"/>
                  </a:lnTo>
                  <a:lnTo>
                    <a:pt x="105666" y="90412"/>
                  </a:lnTo>
                  <a:lnTo>
                    <a:pt x="101203" y="108669"/>
                  </a:lnTo>
                  <a:lnTo>
                    <a:pt x="84016" y="134814"/>
                  </a:lnTo>
                  <a:lnTo>
                    <a:pt x="57678" y="153693"/>
                  </a:lnTo>
                  <a:lnTo>
                    <a:pt x="27531" y="164852"/>
                  </a:lnTo>
                  <a:lnTo>
                    <a:pt x="19995" y="165528"/>
                  </a:lnTo>
                  <a:lnTo>
                    <a:pt x="14265" y="164566"/>
                  </a:lnTo>
                  <a:lnTo>
                    <a:pt x="6018" y="159735"/>
                  </a:lnTo>
                  <a:lnTo>
                    <a:pt x="0" y="152885"/>
                  </a:lnTo>
                  <a:lnTo>
                    <a:pt x="230" y="148377"/>
                  </a:lnTo>
                  <a:lnTo>
                    <a:pt x="6130" y="137724"/>
                  </a:lnTo>
                  <a:lnTo>
                    <a:pt x="28094" y="116455"/>
                  </a:lnTo>
                  <a:lnTo>
                    <a:pt x="63686" y="95650"/>
                  </a:lnTo>
                  <a:lnTo>
                    <a:pt x="105512" y="72708"/>
                  </a:lnTo>
                  <a:lnTo>
                    <a:pt x="145813" y="48038"/>
                  </a:lnTo>
                  <a:lnTo>
                    <a:pt x="191698" y="21936"/>
                  </a:lnTo>
                  <a:lnTo>
                    <a:pt x="195808" y="19666"/>
                  </a:lnTo>
                  <a:lnTo>
                    <a:pt x="176341" y="31004"/>
                  </a:lnTo>
                  <a:lnTo>
                    <a:pt x="158803" y="59356"/>
                  </a:lnTo>
                  <a:lnTo>
                    <a:pt x="150314" y="88923"/>
                  </a:lnTo>
                  <a:lnTo>
                    <a:pt x="152091" y="104950"/>
                  </a:lnTo>
                  <a:lnTo>
                    <a:pt x="154541" y="112187"/>
                  </a:lnTo>
                  <a:lnTo>
                    <a:pt x="164788" y="123991"/>
                  </a:lnTo>
                  <a:lnTo>
                    <a:pt x="178750" y="133235"/>
                  </a:lnTo>
                  <a:lnTo>
                    <a:pt x="194363" y="139696"/>
                  </a:lnTo>
                  <a:lnTo>
                    <a:pt x="241990" y="1393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05"/>
            <p:cNvSpPr/>
            <p:nvPr>
              <p:custDataLst>
                <p:tags r:id="rId85"/>
              </p:custDataLst>
            </p:nvPr>
          </p:nvSpPr>
          <p:spPr>
            <a:xfrm>
              <a:off x="9184149" y="3559280"/>
              <a:ext cx="118602" cy="130071"/>
            </a:xfrm>
            <a:custGeom>
              <a:avLst/>
              <a:gdLst/>
              <a:ahLst/>
              <a:cxnLst/>
              <a:rect l="0" t="0" r="0" b="0"/>
              <a:pathLst>
                <a:path w="118602" h="130071">
                  <a:moveTo>
                    <a:pt x="74151" y="9420"/>
                  </a:moveTo>
                  <a:lnTo>
                    <a:pt x="74151" y="9420"/>
                  </a:lnTo>
                  <a:lnTo>
                    <a:pt x="82988" y="582"/>
                  </a:lnTo>
                  <a:lnTo>
                    <a:pt x="84982" y="0"/>
                  </a:lnTo>
                  <a:lnTo>
                    <a:pt x="87016" y="318"/>
                  </a:lnTo>
                  <a:lnTo>
                    <a:pt x="89078" y="1235"/>
                  </a:lnTo>
                  <a:lnTo>
                    <a:pt x="91369" y="9780"/>
                  </a:lnTo>
                  <a:lnTo>
                    <a:pt x="90777" y="32340"/>
                  </a:lnTo>
                  <a:lnTo>
                    <a:pt x="86480" y="50651"/>
                  </a:lnTo>
                  <a:lnTo>
                    <a:pt x="71453" y="76827"/>
                  </a:lnTo>
                  <a:lnTo>
                    <a:pt x="36672" y="112702"/>
                  </a:lnTo>
                  <a:lnTo>
                    <a:pt x="30114" y="115669"/>
                  </a:lnTo>
                  <a:lnTo>
                    <a:pt x="17185" y="117084"/>
                  </a:lnTo>
                  <a:lnTo>
                    <a:pt x="12185" y="115768"/>
                  </a:lnTo>
                  <a:lnTo>
                    <a:pt x="4747" y="110543"/>
                  </a:lnTo>
                  <a:lnTo>
                    <a:pt x="972" y="101636"/>
                  </a:lnTo>
                  <a:lnTo>
                    <a:pt x="0" y="89916"/>
                  </a:lnTo>
                  <a:lnTo>
                    <a:pt x="3595" y="61317"/>
                  </a:lnTo>
                  <a:lnTo>
                    <a:pt x="5947" y="58129"/>
                  </a:lnTo>
                  <a:lnTo>
                    <a:pt x="14205" y="52705"/>
                  </a:lnTo>
                  <a:lnTo>
                    <a:pt x="20781" y="53094"/>
                  </a:lnTo>
                  <a:lnTo>
                    <a:pt x="37495" y="59169"/>
                  </a:lnTo>
                  <a:lnTo>
                    <a:pt x="80802" y="98630"/>
                  </a:lnTo>
                  <a:lnTo>
                    <a:pt x="118601" y="130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06"/>
            <p:cNvSpPr/>
            <p:nvPr>
              <p:custDataLst>
                <p:tags r:id="rId86"/>
              </p:custDataLst>
            </p:nvPr>
          </p:nvSpPr>
          <p:spPr>
            <a:xfrm>
              <a:off x="9362879" y="3644900"/>
              <a:ext cx="73222" cy="6351"/>
            </a:xfrm>
            <a:custGeom>
              <a:avLst/>
              <a:gdLst/>
              <a:ahLst/>
              <a:cxnLst/>
              <a:rect l="0" t="0" r="0" b="0"/>
              <a:pathLst>
                <a:path w="7322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258" y="5467"/>
                  </a:lnTo>
                  <a:lnTo>
                    <a:pt x="73221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07"/>
            <p:cNvSpPr/>
            <p:nvPr>
              <p:custDataLst>
                <p:tags r:id="rId87"/>
              </p:custDataLst>
            </p:nvPr>
          </p:nvSpPr>
          <p:spPr>
            <a:xfrm>
              <a:off x="9502291" y="3558979"/>
              <a:ext cx="10010" cy="104972"/>
            </a:xfrm>
            <a:custGeom>
              <a:avLst/>
              <a:gdLst/>
              <a:ahLst/>
              <a:cxnLst/>
              <a:rect l="0" t="0" r="0" b="0"/>
              <a:pathLst>
                <a:path w="10010" h="104972">
                  <a:moveTo>
                    <a:pt x="3659" y="3371"/>
                  </a:moveTo>
                  <a:lnTo>
                    <a:pt x="3659" y="3371"/>
                  </a:lnTo>
                  <a:lnTo>
                    <a:pt x="288" y="0"/>
                  </a:lnTo>
                  <a:lnTo>
                    <a:pt x="0" y="1829"/>
                  </a:lnTo>
                  <a:lnTo>
                    <a:pt x="3951" y="47706"/>
                  </a:lnTo>
                  <a:lnTo>
                    <a:pt x="10009" y="1049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83"/>
          <p:cNvGrpSpPr/>
          <p:nvPr/>
        </p:nvGrpSpPr>
        <p:grpSpPr>
          <a:xfrm>
            <a:off x="9805319" y="3471749"/>
            <a:ext cx="1208757" cy="538207"/>
            <a:chOff x="9805319" y="3471749"/>
            <a:chExt cx="1208757" cy="538207"/>
          </a:xfrm>
        </p:grpSpPr>
        <p:sp>
          <p:nvSpPr>
            <p:cNvPr id="107" name="SMARTInkShape-508"/>
            <p:cNvSpPr/>
            <p:nvPr>
              <p:custDataLst>
                <p:tags r:id="rId72"/>
              </p:custDataLst>
            </p:nvPr>
          </p:nvSpPr>
          <p:spPr>
            <a:xfrm>
              <a:off x="9805319" y="3788121"/>
              <a:ext cx="100682" cy="221835"/>
            </a:xfrm>
            <a:custGeom>
              <a:avLst/>
              <a:gdLst/>
              <a:ahLst/>
              <a:cxnLst/>
              <a:rect l="0" t="0" r="0" b="0"/>
              <a:pathLst>
                <a:path w="100682" h="221835">
                  <a:moveTo>
                    <a:pt x="87981" y="28229"/>
                  </a:moveTo>
                  <a:lnTo>
                    <a:pt x="87981" y="28229"/>
                  </a:lnTo>
                  <a:lnTo>
                    <a:pt x="87980" y="24858"/>
                  </a:lnTo>
                  <a:lnTo>
                    <a:pt x="86100" y="21322"/>
                  </a:lnTo>
                  <a:lnTo>
                    <a:pt x="83617" y="17398"/>
                  </a:lnTo>
                  <a:lnTo>
                    <a:pt x="81513" y="11222"/>
                  </a:lnTo>
                  <a:lnTo>
                    <a:pt x="72870" y="702"/>
                  </a:lnTo>
                  <a:lnTo>
                    <a:pt x="70146" y="0"/>
                  </a:lnTo>
                  <a:lnTo>
                    <a:pt x="63356" y="1101"/>
                  </a:lnTo>
                  <a:lnTo>
                    <a:pt x="48228" y="12430"/>
                  </a:lnTo>
                  <a:lnTo>
                    <a:pt x="26970" y="35934"/>
                  </a:lnTo>
                  <a:lnTo>
                    <a:pt x="9540" y="71983"/>
                  </a:lnTo>
                  <a:lnTo>
                    <a:pt x="2180" y="110573"/>
                  </a:lnTo>
                  <a:lnTo>
                    <a:pt x="0" y="148818"/>
                  </a:lnTo>
                  <a:lnTo>
                    <a:pt x="10777" y="178015"/>
                  </a:lnTo>
                  <a:lnTo>
                    <a:pt x="28268" y="204867"/>
                  </a:lnTo>
                  <a:lnTo>
                    <a:pt x="45449" y="219153"/>
                  </a:lnTo>
                  <a:lnTo>
                    <a:pt x="55393" y="221834"/>
                  </a:lnTo>
                  <a:lnTo>
                    <a:pt x="100681" y="2187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09"/>
            <p:cNvSpPr/>
            <p:nvPr>
              <p:custDataLst>
                <p:tags r:id="rId73"/>
              </p:custDataLst>
            </p:nvPr>
          </p:nvSpPr>
          <p:spPr>
            <a:xfrm>
              <a:off x="10001250" y="3842633"/>
              <a:ext cx="12701" cy="138818"/>
            </a:xfrm>
            <a:custGeom>
              <a:avLst/>
              <a:gdLst/>
              <a:ahLst/>
              <a:cxnLst/>
              <a:rect l="0" t="0" r="0" b="0"/>
              <a:pathLst>
                <a:path w="12701" h="138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63" y="41801"/>
                  </a:lnTo>
                  <a:lnTo>
                    <a:pt x="7839" y="82154"/>
                  </a:lnTo>
                  <a:lnTo>
                    <a:pt x="12060" y="126756"/>
                  </a:lnTo>
                  <a:lnTo>
                    <a:pt x="12700" y="138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10"/>
            <p:cNvSpPr/>
            <p:nvPr>
              <p:custDataLst>
                <p:tags r:id="rId74"/>
              </p:custDataLst>
            </p:nvPr>
          </p:nvSpPr>
          <p:spPr>
            <a:xfrm>
              <a:off x="10058400" y="3925246"/>
              <a:ext cx="95251" cy="18105"/>
            </a:xfrm>
            <a:custGeom>
              <a:avLst/>
              <a:gdLst/>
              <a:ahLst/>
              <a:cxnLst/>
              <a:rect l="0" t="0" r="0" b="0"/>
              <a:pathLst>
                <a:path w="95251" h="18105">
                  <a:moveTo>
                    <a:pt x="0" y="18104"/>
                  </a:moveTo>
                  <a:lnTo>
                    <a:pt x="0" y="18104"/>
                  </a:lnTo>
                  <a:lnTo>
                    <a:pt x="0" y="9266"/>
                  </a:lnTo>
                  <a:lnTo>
                    <a:pt x="1412" y="7273"/>
                  </a:lnTo>
                  <a:lnTo>
                    <a:pt x="6742" y="3177"/>
                  </a:lnTo>
                  <a:lnTo>
                    <a:pt x="13815" y="886"/>
                  </a:lnTo>
                  <a:lnTo>
                    <a:pt x="46269" y="0"/>
                  </a:lnTo>
                  <a:lnTo>
                    <a:pt x="95250" y="54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11"/>
            <p:cNvSpPr/>
            <p:nvPr>
              <p:custDataLst>
                <p:tags r:id="rId75"/>
              </p:custDataLst>
            </p:nvPr>
          </p:nvSpPr>
          <p:spPr>
            <a:xfrm>
              <a:off x="10316933" y="3835400"/>
              <a:ext cx="116118" cy="117964"/>
            </a:xfrm>
            <a:custGeom>
              <a:avLst/>
              <a:gdLst/>
              <a:ahLst/>
              <a:cxnLst/>
              <a:rect l="0" t="0" r="0" b="0"/>
              <a:pathLst>
                <a:path w="116118" h="117964">
                  <a:moveTo>
                    <a:pt x="8167" y="0"/>
                  </a:moveTo>
                  <a:lnTo>
                    <a:pt x="8167" y="0"/>
                  </a:lnTo>
                  <a:lnTo>
                    <a:pt x="2700" y="0"/>
                  </a:lnTo>
                  <a:lnTo>
                    <a:pt x="5449" y="0"/>
                  </a:lnTo>
                  <a:lnTo>
                    <a:pt x="8841" y="1881"/>
                  </a:lnTo>
                  <a:lnTo>
                    <a:pt x="45377" y="35010"/>
                  </a:lnTo>
                  <a:lnTo>
                    <a:pt x="52457" y="48956"/>
                  </a:lnTo>
                  <a:lnTo>
                    <a:pt x="57038" y="72674"/>
                  </a:lnTo>
                  <a:lnTo>
                    <a:pt x="52465" y="87333"/>
                  </a:lnTo>
                  <a:lnTo>
                    <a:pt x="43376" y="100198"/>
                  </a:lnTo>
                  <a:lnTo>
                    <a:pt x="27066" y="113962"/>
                  </a:lnTo>
                  <a:lnTo>
                    <a:pt x="17507" y="117678"/>
                  </a:lnTo>
                  <a:lnTo>
                    <a:pt x="13688" y="117963"/>
                  </a:lnTo>
                  <a:lnTo>
                    <a:pt x="7563" y="116398"/>
                  </a:lnTo>
                  <a:lnTo>
                    <a:pt x="2489" y="111470"/>
                  </a:lnTo>
                  <a:lnTo>
                    <a:pt x="149" y="108179"/>
                  </a:lnTo>
                  <a:lnTo>
                    <a:pt x="0" y="103164"/>
                  </a:lnTo>
                  <a:lnTo>
                    <a:pt x="3596" y="90065"/>
                  </a:lnTo>
                  <a:lnTo>
                    <a:pt x="16925" y="70195"/>
                  </a:lnTo>
                  <a:lnTo>
                    <a:pt x="60504" y="36957"/>
                  </a:lnTo>
                  <a:lnTo>
                    <a:pt x="80908" y="27892"/>
                  </a:lnTo>
                  <a:lnTo>
                    <a:pt x="84177" y="27061"/>
                  </a:lnTo>
                  <a:lnTo>
                    <a:pt x="87062" y="27918"/>
                  </a:lnTo>
                  <a:lnTo>
                    <a:pt x="92150" y="32634"/>
                  </a:lnTo>
                  <a:lnTo>
                    <a:pt x="93084" y="36573"/>
                  </a:lnTo>
                  <a:lnTo>
                    <a:pt x="91026" y="52229"/>
                  </a:lnTo>
                  <a:lnTo>
                    <a:pt x="85382" y="79367"/>
                  </a:lnTo>
                  <a:lnTo>
                    <a:pt x="88039" y="92818"/>
                  </a:lnTo>
                  <a:lnTo>
                    <a:pt x="90342" y="95745"/>
                  </a:lnTo>
                  <a:lnTo>
                    <a:pt x="96665" y="98998"/>
                  </a:lnTo>
                  <a:lnTo>
                    <a:pt x="116117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12"/>
            <p:cNvSpPr/>
            <p:nvPr>
              <p:custDataLst>
                <p:tags r:id="rId76"/>
              </p:custDataLst>
            </p:nvPr>
          </p:nvSpPr>
          <p:spPr>
            <a:xfrm>
              <a:off x="10521950" y="3755829"/>
              <a:ext cx="50801" cy="225622"/>
            </a:xfrm>
            <a:custGeom>
              <a:avLst/>
              <a:gdLst/>
              <a:ahLst/>
              <a:cxnLst/>
              <a:rect l="0" t="0" r="0" b="0"/>
              <a:pathLst>
                <a:path w="50801" h="225622">
                  <a:moveTo>
                    <a:pt x="50800" y="3371"/>
                  </a:moveTo>
                  <a:lnTo>
                    <a:pt x="50800" y="3371"/>
                  </a:lnTo>
                  <a:lnTo>
                    <a:pt x="47429" y="0"/>
                  </a:lnTo>
                  <a:lnTo>
                    <a:pt x="45731" y="418"/>
                  </a:lnTo>
                  <a:lnTo>
                    <a:pt x="41962" y="4646"/>
                  </a:lnTo>
                  <a:lnTo>
                    <a:pt x="35873" y="18330"/>
                  </a:lnTo>
                  <a:lnTo>
                    <a:pt x="36343" y="59387"/>
                  </a:lnTo>
                  <a:lnTo>
                    <a:pt x="40949" y="102754"/>
                  </a:lnTo>
                  <a:lnTo>
                    <a:pt x="40041" y="142414"/>
                  </a:lnTo>
                  <a:lnTo>
                    <a:pt x="31932" y="177605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13"/>
            <p:cNvSpPr/>
            <p:nvPr>
              <p:custDataLst>
                <p:tags r:id="rId77"/>
              </p:custDataLst>
            </p:nvPr>
          </p:nvSpPr>
          <p:spPr>
            <a:xfrm>
              <a:off x="10610850" y="3471749"/>
              <a:ext cx="105458" cy="200262"/>
            </a:xfrm>
            <a:custGeom>
              <a:avLst/>
              <a:gdLst/>
              <a:ahLst/>
              <a:cxnLst/>
              <a:rect l="0" t="0" r="0" b="0"/>
              <a:pathLst>
                <a:path w="105458" h="200262">
                  <a:moveTo>
                    <a:pt x="0" y="96951"/>
                  </a:moveTo>
                  <a:lnTo>
                    <a:pt x="0" y="96951"/>
                  </a:lnTo>
                  <a:lnTo>
                    <a:pt x="14927" y="144481"/>
                  </a:lnTo>
                  <a:lnTo>
                    <a:pt x="13046" y="191996"/>
                  </a:lnTo>
                  <a:lnTo>
                    <a:pt x="12767" y="200261"/>
                  </a:lnTo>
                  <a:lnTo>
                    <a:pt x="12702" y="155287"/>
                  </a:lnTo>
                  <a:lnTo>
                    <a:pt x="16463" y="117058"/>
                  </a:lnTo>
                  <a:lnTo>
                    <a:pt x="26515" y="73745"/>
                  </a:lnTo>
                  <a:lnTo>
                    <a:pt x="39184" y="31298"/>
                  </a:lnTo>
                  <a:lnTo>
                    <a:pt x="49632" y="12665"/>
                  </a:lnTo>
                  <a:lnTo>
                    <a:pt x="61664" y="1579"/>
                  </a:lnTo>
                  <a:lnTo>
                    <a:pt x="65098" y="208"/>
                  </a:lnTo>
                  <a:lnTo>
                    <a:pt x="68094" y="0"/>
                  </a:lnTo>
                  <a:lnTo>
                    <a:pt x="70796" y="567"/>
                  </a:lnTo>
                  <a:lnTo>
                    <a:pt x="73303" y="3061"/>
                  </a:lnTo>
                  <a:lnTo>
                    <a:pt x="77970" y="11478"/>
                  </a:lnTo>
                  <a:lnTo>
                    <a:pt x="78632" y="24155"/>
                  </a:lnTo>
                  <a:lnTo>
                    <a:pt x="73308" y="51919"/>
                  </a:lnTo>
                  <a:lnTo>
                    <a:pt x="57203" y="84097"/>
                  </a:lnTo>
                  <a:lnTo>
                    <a:pt x="62936" y="84926"/>
                  </a:lnTo>
                  <a:lnTo>
                    <a:pt x="87658" y="93086"/>
                  </a:lnTo>
                  <a:lnTo>
                    <a:pt x="99167" y="104640"/>
                  </a:lnTo>
                  <a:lnTo>
                    <a:pt x="104211" y="112661"/>
                  </a:lnTo>
                  <a:lnTo>
                    <a:pt x="105457" y="120829"/>
                  </a:lnTo>
                  <a:lnTo>
                    <a:pt x="101198" y="137432"/>
                  </a:lnTo>
                  <a:lnTo>
                    <a:pt x="94130" y="148574"/>
                  </a:lnTo>
                  <a:lnTo>
                    <a:pt x="86285" y="155172"/>
                  </a:lnTo>
                  <a:lnTo>
                    <a:pt x="78095" y="158105"/>
                  </a:lnTo>
                  <a:lnTo>
                    <a:pt x="74642" y="158181"/>
                  </a:lnTo>
                  <a:lnTo>
                    <a:pt x="68922" y="156385"/>
                  </a:lnTo>
                  <a:lnTo>
                    <a:pt x="67115" y="154918"/>
                  </a:lnTo>
                  <a:lnTo>
                    <a:pt x="63500" y="1477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14"/>
            <p:cNvSpPr/>
            <p:nvPr>
              <p:custDataLst>
                <p:tags r:id="rId78"/>
              </p:custDataLst>
            </p:nvPr>
          </p:nvSpPr>
          <p:spPr>
            <a:xfrm>
              <a:off x="10801350" y="35560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6907" y="767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15"/>
            <p:cNvSpPr/>
            <p:nvPr>
              <p:custDataLst>
                <p:tags r:id="rId79"/>
              </p:custDataLst>
            </p:nvPr>
          </p:nvSpPr>
          <p:spPr>
            <a:xfrm>
              <a:off x="10941049" y="3476141"/>
              <a:ext cx="12702" cy="105260"/>
            </a:xfrm>
            <a:custGeom>
              <a:avLst/>
              <a:gdLst/>
              <a:ahLst/>
              <a:cxnLst/>
              <a:rect l="0" t="0" r="0" b="0"/>
              <a:pathLst>
                <a:path w="12702" h="105260">
                  <a:moveTo>
                    <a:pt x="1" y="3659"/>
                  </a:moveTo>
                  <a:lnTo>
                    <a:pt x="1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10985" y="49080"/>
                  </a:lnTo>
                  <a:lnTo>
                    <a:pt x="12701" y="1052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16"/>
            <p:cNvSpPr/>
            <p:nvPr>
              <p:custDataLst>
                <p:tags r:id="rId80"/>
              </p:custDataLst>
            </p:nvPr>
          </p:nvSpPr>
          <p:spPr>
            <a:xfrm>
              <a:off x="11004550" y="3981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517"/>
          <p:cNvSpPr/>
          <p:nvPr>
            <p:custDataLst>
              <p:tags r:id="rId2"/>
            </p:custDataLst>
          </p:nvPr>
        </p:nvSpPr>
        <p:spPr>
          <a:xfrm>
            <a:off x="11273677" y="3712788"/>
            <a:ext cx="321424" cy="348645"/>
          </a:xfrm>
          <a:custGeom>
            <a:avLst/>
            <a:gdLst/>
            <a:ahLst/>
            <a:cxnLst/>
            <a:rect l="0" t="0" r="0" b="0"/>
            <a:pathLst>
              <a:path w="321424" h="348645">
                <a:moveTo>
                  <a:pt x="73773" y="224212"/>
                </a:moveTo>
                <a:lnTo>
                  <a:pt x="73773" y="224212"/>
                </a:lnTo>
                <a:lnTo>
                  <a:pt x="64984" y="210397"/>
                </a:lnTo>
                <a:lnTo>
                  <a:pt x="61564" y="206535"/>
                </a:lnTo>
                <a:lnTo>
                  <a:pt x="57872" y="205372"/>
                </a:lnTo>
                <a:lnTo>
                  <a:pt x="54000" y="206007"/>
                </a:lnTo>
                <a:lnTo>
                  <a:pt x="50009" y="207842"/>
                </a:lnTo>
                <a:lnTo>
                  <a:pt x="34275" y="227280"/>
                </a:lnTo>
                <a:lnTo>
                  <a:pt x="15067" y="270522"/>
                </a:lnTo>
                <a:lnTo>
                  <a:pt x="1446" y="316066"/>
                </a:lnTo>
                <a:lnTo>
                  <a:pt x="0" y="332770"/>
                </a:lnTo>
                <a:lnTo>
                  <a:pt x="1709" y="342545"/>
                </a:lnTo>
                <a:lnTo>
                  <a:pt x="3859" y="345434"/>
                </a:lnTo>
                <a:lnTo>
                  <a:pt x="6702" y="347360"/>
                </a:lnTo>
                <a:lnTo>
                  <a:pt x="10009" y="348644"/>
                </a:lnTo>
                <a:lnTo>
                  <a:pt x="21209" y="344426"/>
                </a:lnTo>
                <a:lnTo>
                  <a:pt x="34889" y="334085"/>
                </a:lnTo>
                <a:lnTo>
                  <a:pt x="54490" y="306313"/>
                </a:lnTo>
                <a:lnTo>
                  <a:pt x="73705" y="262571"/>
                </a:lnTo>
                <a:lnTo>
                  <a:pt x="86442" y="227855"/>
                </a:lnTo>
                <a:lnTo>
                  <a:pt x="97279" y="189377"/>
                </a:lnTo>
                <a:lnTo>
                  <a:pt x="107503" y="148052"/>
                </a:lnTo>
                <a:lnTo>
                  <a:pt x="119103" y="103815"/>
                </a:lnTo>
                <a:lnTo>
                  <a:pt x="129434" y="65810"/>
                </a:lnTo>
                <a:lnTo>
                  <a:pt x="139418" y="24172"/>
                </a:lnTo>
                <a:lnTo>
                  <a:pt x="143070" y="78"/>
                </a:lnTo>
                <a:lnTo>
                  <a:pt x="143254" y="0"/>
                </a:lnTo>
                <a:lnTo>
                  <a:pt x="143377" y="654"/>
                </a:lnTo>
                <a:lnTo>
                  <a:pt x="133436" y="34237"/>
                </a:lnTo>
                <a:lnTo>
                  <a:pt x="125926" y="64990"/>
                </a:lnTo>
                <a:lnTo>
                  <a:pt x="117883" y="101706"/>
                </a:lnTo>
                <a:lnTo>
                  <a:pt x="110310" y="140131"/>
                </a:lnTo>
                <a:lnTo>
                  <a:pt x="104594" y="176024"/>
                </a:lnTo>
                <a:lnTo>
                  <a:pt x="99701" y="210792"/>
                </a:lnTo>
                <a:lnTo>
                  <a:pt x="94862" y="256454"/>
                </a:lnTo>
                <a:lnTo>
                  <a:pt x="93225" y="296746"/>
                </a:lnTo>
                <a:lnTo>
                  <a:pt x="94502" y="302907"/>
                </a:lnTo>
                <a:lnTo>
                  <a:pt x="99685" y="311634"/>
                </a:lnTo>
                <a:lnTo>
                  <a:pt x="103041" y="313538"/>
                </a:lnTo>
                <a:lnTo>
                  <a:pt x="106692" y="314101"/>
                </a:lnTo>
                <a:lnTo>
                  <a:pt x="110535" y="313771"/>
                </a:lnTo>
                <a:lnTo>
                  <a:pt x="156273" y="268978"/>
                </a:lnTo>
                <a:lnTo>
                  <a:pt x="198605" y="221388"/>
                </a:lnTo>
                <a:lnTo>
                  <a:pt x="215418" y="205501"/>
                </a:lnTo>
                <a:lnTo>
                  <a:pt x="219003" y="203271"/>
                </a:lnTo>
                <a:lnTo>
                  <a:pt x="222098" y="202490"/>
                </a:lnTo>
                <a:lnTo>
                  <a:pt x="224868" y="202675"/>
                </a:lnTo>
                <a:lnTo>
                  <a:pt x="227419" y="203504"/>
                </a:lnTo>
                <a:lnTo>
                  <a:pt x="229119" y="206879"/>
                </a:lnTo>
                <a:lnTo>
                  <a:pt x="232074" y="243741"/>
                </a:lnTo>
                <a:lnTo>
                  <a:pt x="226659" y="283286"/>
                </a:lnTo>
                <a:lnTo>
                  <a:pt x="206088" y="329006"/>
                </a:lnTo>
                <a:lnTo>
                  <a:pt x="203135" y="334287"/>
                </a:lnTo>
                <a:lnTo>
                  <a:pt x="202348" y="334989"/>
                </a:lnTo>
                <a:lnTo>
                  <a:pt x="201823" y="334753"/>
                </a:lnTo>
                <a:lnTo>
                  <a:pt x="201472" y="333889"/>
                </a:lnTo>
                <a:lnTo>
                  <a:pt x="228251" y="290336"/>
                </a:lnTo>
                <a:lnTo>
                  <a:pt x="273812" y="244143"/>
                </a:lnTo>
                <a:lnTo>
                  <a:pt x="300541" y="213544"/>
                </a:lnTo>
                <a:lnTo>
                  <a:pt x="300447" y="213572"/>
                </a:lnTo>
                <a:lnTo>
                  <a:pt x="298459" y="215485"/>
                </a:lnTo>
                <a:lnTo>
                  <a:pt x="286041" y="260342"/>
                </a:lnTo>
                <a:lnTo>
                  <a:pt x="284530" y="274136"/>
                </a:lnTo>
                <a:lnTo>
                  <a:pt x="287623" y="287322"/>
                </a:lnTo>
                <a:lnTo>
                  <a:pt x="290423" y="293802"/>
                </a:lnTo>
                <a:lnTo>
                  <a:pt x="301060" y="304766"/>
                </a:lnTo>
                <a:lnTo>
                  <a:pt x="321423" y="31946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Shape-518"/>
          <p:cNvSpPr/>
          <p:nvPr>
            <p:custDataLst>
              <p:tags r:id="rId3"/>
            </p:custDataLst>
          </p:nvPr>
        </p:nvSpPr>
        <p:spPr>
          <a:xfrm>
            <a:off x="8140700" y="4279900"/>
            <a:ext cx="91175" cy="115680"/>
          </a:xfrm>
          <a:custGeom>
            <a:avLst/>
            <a:gdLst/>
            <a:ahLst/>
            <a:cxnLst/>
            <a:rect l="0" t="0" r="0" b="0"/>
            <a:pathLst>
              <a:path w="91175" h="115680">
                <a:moveTo>
                  <a:pt x="38100" y="38100"/>
                </a:moveTo>
                <a:lnTo>
                  <a:pt x="38100" y="38100"/>
                </a:lnTo>
                <a:lnTo>
                  <a:pt x="23795" y="38100"/>
                </a:lnTo>
                <a:lnTo>
                  <a:pt x="17395" y="41863"/>
                </a:lnTo>
                <a:lnTo>
                  <a:pt x="13714" y="44842"/>
                </a:lnTo>
                <a:lnTo>
                  <a:pt x="5161" y="59147"/>
                </a:lnTo>
                <a:lnTo>
                  <a:pt x="4175" y="72619"/>
                </a:lnTo>
                <a:lnTo>
                  <a:pt x="6794" y="87309"/>
                </a:lnTo>
                <a:lnTo>
                  <a:pt x="12663" y="100893"/>
                </a:lnTo>
                <a:lnTo>
                  <a:pt x="23737" y="110223"/>
                </a:lnTo>
                <a:lnTo>
                  <a:pt x="30641" y="113698"/>
                </a:lnTo>
                <a:lnTo>
                  <a:pt x="45839" y="115679"/>
                </a:lnTo>
                <a:lnTo>
                  <a:pt x="53842" y="115219"/>
                </a:lnTo>
                <a:lnTo>
                  <a:pt x="78591" y="104459"/>
                </a:lnTo>
                <a:lnTo>
                  <a:pt x="84144" y="99273"/>
                </a:lnTo>
                <a:lnTo>
                  <a:pt x="90314" y="87866"/>
                </a:lnTo>
                <a:lnTo>
                  <a:pt x="91174" y="73859"/>
                </a:lnTo>
                <a:lnTo>
                  <a:pt x="90416" y="66173"/>
                </a:lnTo>
                <a:lnTo>
                  <a:pt x="80166" y="50107"/>
                </a:lnTo>
                <a:lnTo>
                  <a:pt x="44841" y="20167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Shape-519"/>
          <p:cNvSpPr/>
          <p:nvPr>
            <p:custDataLst>
              <p:tags r:id="rId4"/>
            </p:custDataLst>
          </p:nvPr>
        </p:nvSpPr>
        <p:spPr>
          <a:xfrm>
            <a:off x="8140700" y="3188583"/>
            <a:ext cx="19051" cy="113418"/>
          </a:xfrm>
          <a:custGeom>
            <a:avLst/>
            <a:gdLst/>
            <a:ahLst/>
            <a:cxnLst/>
            <a:rect l="0" t="0" r="0" b="0"/>
            <a:pathLst>
              <a:path w="19051" h="113418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8838" y="39193"/>
                </a:lnTo>
                <a:lnTo>
                  <a:pt x="14927" y="82644"/>
                </a:lnTo>
                <a:lnTo>
                  <a:pt x="19050" y="1134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87"/>
          <p:cNvGrpSpPr/>
          <p:nvPr/>
        </p:nvGrpSpPr>
        <p:grpSpPr>
          <a:xfrm>
            <a:off x="11780132" y="3860800"/>
            <a:ext cx="259354" cy="176332"/>
            <a:chOff x="11780132" y="3860800"/>
            <a:chExt cx="259354" cy="176332"/>
          </a:xfrm>
        </p:grpSpPr>
        <p:sp>
          <p:nvSpPr>
            <p:cNvPr id="120" name="SMARTInkShape-520"/>
            <p:cNvSpPr/>
            <p:nvPr>
              <p:custDataLst>
                <p:tags r:id="rId69"/>
              </p:custDataLst>
            </p:nvPr>
          </p:nvSpPr>
          <p:spPr>
            <a:xfrm>
              <a:off x="11780132" y="3952980"/>
              <a:ext cx="100719" cy="9421"/>
            </a:xfrm>
            <a:custGeom>
              <a:avLst/>
              <a:gdLst/>
              <a:ahLst/>
              <a:cxnLst/>
              <a:rect l="0" t="0" r="0" b="0"/>
              <a:pathLst>
                <a:path w="100719" h="9421">
                  <a:moveTo>
                    <a:pt x="5468" y="9420"/>
                  </a:moveTo>
                  <a:lnTo>
                    <a:pt x="5468" y="9420"/>
                  </a:lnTo>
                  <a:lnTo>
                    <a:pt x="0" y="9420"/>
                  </a:lnTo>
                  <a:lnTo>
                    <a:pt x="11785" y="7538"/>
                  </a:lnTo>
                  <a:lnTo>
                    <a:pt x="52997" y="0"/>
                  </a:lnTo>
                  <a:lnTo>
                    <a:pt x="100718" y="3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21"/>
            <p:cNvSpPr/>
            <p:nvPr>
              <p:custDataLst>
                <p:tags r:id="rId70"/>
              </p:custDataLst>
            </p:nvPr>
          </p:nvSpPr>
          <p:spPr>
            <a:xfrm>
              <a:off x="11793715" y="4025900"/>
              <a:ext cx="80786" cy="11232"/>
            </a:xfrm>
            <a:custGeom>
              <a:avLst/>
              <a:gdLst/>
              <a:ahLst/>
              <a:cxnLst/>
              <a:rect l="0" t="0" r="0" b="0"/>
              <a:pathLst>
                <a:path w="80786" h="11232">
                  <a:moveTo>
                    <a:pt x="10935" y="0"/>
                  </a:moveTo>
                  <a:lnTo>
                    <a:pt x="10935" y="0"/>
                  </a:lnTo>
                  <a:lnTo>
                    <a:pt x="4194" y="3371"/>
                  </a:lnTo>
                  <a:lnTo>
                    <a:pt x="2207" y="5069"/>
                  </a:lnTo>
                  <a:lnTo>
                    <a:pt x="0" y="8838"/>
                  </a:lnTo>
                  <a:lnTo>
                    <a:pt x="2939" y="10125"/>
                  </a:lnTo>
                  <a:lnTo>
                    <a:pt x="23931" y="11231"/>
                  </a:lnTo>
                  <a:lnTo>
                    <a:pt x="71042" y="2508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22"/>
            <p:cNvSpPr/>
            <p:nvPr>
              <p:custDataLst>
                <p:tags r:id="rId71"/>
              </p:custDataLst>
            </p:nvPr>
          </p:nvSpPr>
          <p:spPr>
            <a:xfrm>
              <a:off x="12033250" y="3860800"/>
              <a:ext cx="6236" cy="165101"/>
            </a:xfrm>
            <a:custGeom>
              <a:avLst/>
              <a:gdLst/>
              <a:ahLst/>
              <a:cxnLst/>
              <a:rect l="0" t="0" r="0" b="0"/>
              <a:pathLst>
                <a:path w="6236" h="1651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957" y="50216"/>
                  </a:lnTo>
                  <a:lnTo>
                    <a:pt x="6235" y="88727"/>
                  </a:lnTo>
                  <a:lnTo>
                    <a:pt x="4435" y="126948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88"/>
          <p:cNvGrpSpPr/>
          <p:nvPr/>
        </p:nvGrpSpPr>
        <p:grpSpPr>
          <a:xfrm>
            <a:off x="6668382" y="5073650"/>
            <a:ext cx="447364" cy="361951"/>
            <a:chOff x="6668382" y="5073650"/>
            <a:chExt cx="447364" cy="361951"/>
          </a:xfrm>
        </p:grpSpPr>
        <p:sp>
          <p:nvSpPr>
            <p:cNvPr id="124" name="SMARTInkShape-523"/>
            <p:cNvSpPr/>
            <p:nvPr>
              <p:custDataLst>
                <p:tags r:id="rId66"/>
              </p:custDataLst>
            </p:nvPr>
          </p:nvSpPr>
          <p:spPr>
            <a:xfrm>
              <a:off x="6668382" y="5214255"/>
              <a:ext cx="240419" cy="11796"/>
            </a:xfrm>
            <a:custGeom>
              <a:avLst/>
              <a:gdLst/>
              <a:ahLst/>
              <a:cxnLst/>
              <a:rect l="0" t="0" r="0" b="0"/>
              <a:pathLst>
                <a:path w="240419" h="11796">
                  <a:moveTo>
                    <a:pt x="5468" y="11795"/>
                  </a:moveTo>
                  <a:lnTo>
                    <a:pt x="5468" y="11795"/>
                  </a:lnTo>
                  <a:lnTo>
                    <a:pt x="0" y="6328"/>
                  </a:lnTo>
                  <a:lnTo>
                    <a:pt x="38153" y="3680"/>
                  </a:lnTo>
                  <a:lnTo>
                    <a:pt x="74322" y="1132"/>
                  </a:lnTo>
                  <a:lnTo>
                    <a:pt x="118620" y="0"/>
                  </a:lnTo>
                  <a:lnTo>
                    <a:pt x="142286" y="404"/>
                  </a:lnTo>
                  <a:lnTo>
                    <a:pt x="166529" y="1379"/>
                  </a:lnTo>
                  <a:lnTo>
                    <a:pt x="207579" y="3638"/>
                  </a:lnTo>
                  <a:lnTo>
                    <a:pt x="240418" y="54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24"/>
            <p:cNvSpPr/>
            <p:nvPr>
              <p:custDataLst>
                <p:tags r:id="rId67"/>
              </p:custDataLst>
            </p:nvPr>
          </p:nvSpPr>
          <p:spPr>
            <a:xfrm>
              <a:off x="6689241" y="5295900"/>
              <a:ext cx="302110" cy="44451"/>
            </a:xfrm>
            <a:custGeom>
              <a:avLst/>
              <a:gdLst/>
              <a:ahLst/>
              <a:cxnLst/>
              <a:rect l="0" t="0" r="0" b="0"/>
              <a:pathLst>
                <a:path w="302110" h="44451">
                  <a:moveTo>
                    <a:pt x="3659" y="44450"/>
                  </a:moveTo>
                  <a:lnTo>
                    <a:pt x="3659" y="44450"/>
                  </a:lnTo>
                  <a:lnTo>
                    <a:pt x="0" y="44450"/>
                  </a:lnTo>
                  <a:lnTo>
                    <a:pt x="37896" y="43038"/>
                  </a:lnTo>
                  <a:lnTo>
                    <a:pt x="76731" y="37708"/>
                  </a:lnTo>
                  <a:lnTo>
                    <a:pt x="101056" y="33605"/>
                  </a:lnTo>
                  <a:lnTo>
                    <a:pt x="127857" y="28754"/>
                  </a:lnTo>
                  <a:lnTo>
                    <a:pt x="156309" y="23402"/>
                  </a:lnTo>
                  <a:lnTo>
                    <a:pt x="185153" y="18424"/>
                  </a:lnTo>
                  <a:lnTo>
                    <a:pt x="214261" y="13693"/>
                  </a:lnTo>
                  <a:lnTo>
                    <a:pt x="243544" y="9129"/>
                  </a:lnTo>
                  <a:lnTo>
                    <a:pt x="3021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25"/>
            <p:cNvSpPr/>
            <p:nvPr>
              <p:custDataLst>
                <p:tags r:id="rId68"/>
              </p:custDataLst>
            </p:nvPr>
          </p:nvSpPr>
          <p:spPr>
            <a:xfrm>
              <a:off x="6867329" y="5073650"/>
              <a:ext cx="248417" cy="361951"/>
            </a:xfrm>
            <a:custGeom>
              <a:avLst/>
              <a:gdLst/>
              <a:ahLst/>
              <a:cxnLst/>
              <a:rect l="0" t="0" r="0" b="0"/>
              <a:pathLst>
                <a:path w="248417" h="3619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8443" y="3371"/>
                  </a:lnTo>
                  <a:lnTo>
                    <a:pt x="72418" y="15580"/>
                  </a:lnTo>
                  <a:lnTo>
                    <a:pt x="107437" y="28562"/>
                  </a:lnTo>
                  <a:lnTo>
                    <a:pt x="142050" y="45150"/>
                  </a:lnTo>
                  <a:lnTo>
                    <a:pt x="184631" y="78289"/>
                  </a:lnTo>
                  <a:lnTo>
                    <a:pt x="219199" y="114919"/>
                  </a:lnTo>
                  <a:lnTo>
                    <a:pt x="238524" y="139975"/>
                  </a:lnTo>
                  <a:lnTo>
                    <a:pt x="247113" y="165222"/>
                  </a:lnTo>
                  <a:lnTo>
                    <a:pt x="248416" y="177882"/>
                  </a:lnTo>
                  <a:lnTo>
                    <a:pt x="240456" y="206999"/>
                  </a:lnTo>
                  <a:lnTo>
                    <a:pt x="214260" y="251363"/>
                  </a:lnTo>
                  <a:lnTo>
                    <a:pt x="179686" y="289437"/>
                  </a:lnTo>
                  <a:lnTo>
                    <a:pt x="140191" y="330536"/>
                  </a:lnTo>
                  <a:lnTo>
                    <a:pt x="111321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526"/>
          <p:cNvSpPr/>
          <p:nvPr>
            <p:custDataLst>
              <p:tags r:id="rId5"/>
            </p:custDataLst>
          </p:nvPr>
        </p:nvSpPr>
        <p:spPr>
          <a:xfrm>
            <a:off x="7735427" y="5049733"/>
            <a:ext cx="240174" cy="282055"/>
          </a:xfrm>
          <a:custGeom>
            <a:avLst/>
            <a:gdLst/>
            <a:ahLst/>
            <a:cxnLst/>
            <a:rect l="0" t="0" r="0" b="0"/>
            <a:pathLst>
              <a:path w="240174" h="282055">
                <a:moveTo>
                  <a:pt x="233823" y="23917"/>
                </a:moveTo>
                <a:lnTo>
                  <a:pt x="233823" y="23917"/>
                </a:lnTo>
                <a:lnTo>
                  <a:pt x="214050" y="6026"/>
                </a:lnTo>
                <a:lnTo>
                  <a:pt x="210057" y="3523"/>
                </a:lnTo>
                <a:lnTo>
                  <a:pt x="187584" y="0"/>
                </a:lnTo>
                <a:lnTo>
                  <a:pt x="168587" y="4820"/>
                </a:lnTo>
                <a:lnTo>
                  <a:pt x="132414" y="23197"/>
                </a:lnTo>
                <a:lnTo>
                  <a:pt x="87829" y="54748"/>
                </a:lnTo>
                <a:lnTo>
                  <a:pt x="45221" y="97258"/>
                </a:lnTo>
                <a:lnTo>
                  <a:pt x="13312" y="143720"/>
                </a:lnTo>
                <a:lnTo>
                  <a:pt x="2468" y="173118"/>
                </a:lnTo>
                <a:lnTo>
                  <a:pt x="0" y="200295"/>
                </a:lnTo>
                <a:lnTo>
                  <a:pt x="6900" y="224603"/>
                </a:lnTo>
                <a:lnTo>
                  <a:pt x="12691" y="236025"/>
                </a:lnTo>
                <a:lnTo>
                  <a:pt x="30414" y="254360"/>
                </a:lnTo>
                <a:lnTo>
                  <a:pt x="54518" y="268152"/>
                </a:lnTo>
                <a:lnTo>
                  <a:pt x="86399" y="276634"/>
                </a:lnTo>
                <a:lnTo>
                  <a:pt x="123617" y="280874"/>
                </a:lnTo>
                <a:lnTo>
                  <a:pt x="162970" y="282054"/>
                </a:lnTo>
                <a:lnTo>
                  <a:pt x="201627" y="280226"/>
                </a:lnTo>
                <a:lnTo>
                  <a:pt x="240173" y="2779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SMARTInkShape-Group90"/>
          <p:cNvGrpSpPr/>
          <p:nvPr/>
        </p:nvGrpSpPr>
        <p:grpSpPr>
          <a:xfrm>
            <a:off x="8221430" y="5190110"/>
            <a:ext cx="154221" cy="111258"/>
            <a:chOff x="8221430" y="5190110"/>
            <a:chExt cx="154221" cy="111258"/>
          </a:xfrm>
        </p:grpSpPr>
        <p:sp>
          <p:nvSpPr>
            <p:cNvPr id="129" name="SMARTInkShape-527"/>
            <p:cNvSpPr/>
            <p:nvPr>
              <p:custDataLst>
                <p:tags r:id="rId64"/>
              </p:custDataLst>
            </p:nvPr>
          </p:nvSpPr>
          <p:spPr>
            <a:xfrm>
              <a:off x="8248650" y="5190110"/>
              <a:ext cx="120651" cy="10541"/>
            </a:xfrm>
            <a:custGeom>
              <a:avLst/>
              <a:gdLst/>
              <a:ahLst/>
              <a:cxnLst/>
              <a:rect l="0" t="0" r="0" b="0"/>
              <a:pathLst>
                <a:path w="120651" h="10541">
                  <a:moveTo>
                    <a:pt x="0" y="10540"/>
                  </a:moveTo>
                  <a:lnTo>
                    <a:pt x="0" y="10540"/>
                  </a:lnTo>
                  <a:lnTo>
                    <a:pt x="0" y="7169"/>
                  </a:lnTo>
                  <a:lnTo>
                    <a:pt x="7526" y="5514"/>
                  </a:lnTo>
                  <a:lnTo>
                    <a:pt x="44735" y="0"/>
                  </a:lnTo>
                  <a:lnTo>
                    <a:pt x="88329" y="148"/>
                  </a:lnTo>
                  <a:lnTo>
                    <a:pt x="120650" y="41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28"/>
            <p:cNvSpPr/>
            <p:nvPr>
              <p:custDataLst>
                <p:tags r:id="rId65"/>
              </p:custDataLst>
            </p:nvPr>
          </p:nvSpPr>
          <p:spPr>
            <a:xfrm>
              <a:off x="8221430" y="5289550"/>
              <a:ext cx="154221" cy="11818"/>
            </a:xfrm>
            <a:custGeom>
              <a:avLst/>
              <a:gdLst/>
              <a:ahLst/>
              <a:cxnLst/>
              <a:rect l="0" t="0" r="0" b="0"/>
              <a:pathLst>
                <a:path w="154221" h="11818">
                  <a:moveTo>
                    <a:pt x="8170" y="6350"/>
                  </a:moveTo>
                  <a:lnTo>
                    <a:pt x="8170" y="6350"/>
                  </a:lnTo>
                  <a:lnTo>
                    <a:pt x="147" y="10714"/>
                  </a:lnTo>
                  <a:lnTo>
                    <a:pt x="0" y="11376"/>
                  </a:lnTo>
                  <a:lnTo>
                    <a:pt x="606" y="11817"/>
                  </a:lnTo>
                  <a:lnTo>
                    <a:pt x="38697" y="10702"/>
                  </a:lnTo>
                  <a:lnTo>
                    <a:pt x="71831" y="7579"/>
                  </a:lnTo>
                  <a:lnTo>
                    <a:pt x="112429" y="3839"/>
                  </a:lnTo>
                  <a:lnTo>
                    <a:pt x="1542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91"/>
          <p:cNvGrpSpPr/>
          <p:nvPr/>
        </p:nvGrpSpPr>
        <p:grpSpPr>
          <a:xfrm>
            <a:off x="9061450" y="4845050"/>
            <a:ext cx="1123951" cy="495301"/>
            <a:chOff x="9061450" y="4845050"/>
            <a:chExt cx="1123951" cy="495301"/>
          </a:xfrm>
        </p:grpSpPr>
        <p:sp>
          <p:nvSpPr>
            <p:cNvPr id="132" name="SMARTInkShape-529"/>
            <p:cNvSpPr/>
            <p:nvPr>
              <p:custDataLst>
                <p:tags r:id="rId62"/>
              </p:custDataLst>
            </p:nvPr>
          </p:nvSpPr>
          <p:spPr>
            <a:xfrm>
              <a:off x="9314497" y="4845050"/>
              <a:ext cx="51754" cy="260351"/>
            </a:xfrm>
            <a:custGeom>
              <a:avLst/>
              <a:gdLst/>
              <a:ahLst/>
              <a:cxnLst/>
              <a:rect l="0" t="0" r="0" b="0"/>
              <a:pathLst>
                <a:path w="51754" h="260351">
                  <a:moveTo>
                    <a:pt x="13653" y="0"/>
                  </a:moveTo>
                  <a:lnTo>
                    <a:pt x="13653" y="0"/>
                  </a:lnTo>
                  <a:lnTo>
                    <a:pt x="1444" y="45466"/>
                  </a:lnTo>
                  <a:lnTo>
                    <a:pt x="0" y="92964"/>
                  </a:lnTo>
                  <a:lnTo>
                    <a:pt x="6174" y="126924"/>
                  </a:lnTo>
                  <a:lnTo>
                    <a:pt x="15268" y="160127"/>
                  </a:lnTo>
                  <a:lnTo>
                    <a:pt x="29026" y="205882"/>
                  </a:lnTo>
                  <a:lnTo>
                    <a:pt x="51753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30"/>
            <p:cNvSpPr/>
            <p:nvPr>
              <p:custDataLst>
                <p:tags r:id="rId63"/>
              </p:custDataLst>
            </p:nvPr>
          </p:nvSpPr>
          <p:spPr>
            <a:xfrm>
              <a:off x="9061450" y="5270862"/>
              <a:ext cx="1123951" cy="69489"/>
            </a:xfrm>
            <a:custGeom>
              <a:avLst/>
              <a:gdLst/>
              <a:ahLst/>
              <a:cxnLst/>
              <a:rect l="0" t="0" r="0" b="0"/>
              <a:pathLst>
                <a:path w="1123951" h="69489">
                  <a:moveTo>
                    <a:pt x="0" y="18688"/>
                  </a:moveTo>
                  <a:lnTo>
                    <a:pt x="0" y="18688"/>
                  </a:lnTo>
                  <a:lnTo>
                    <a:pt x="45827" y="11781"/>
                  </a:lnTo>
                  <a:lnTo>
                    <a:pt x="90217" y="7856"/>
                  </a:lnTo>
                  <a:lnTo>
                    <a:pt x="120822" y="5823"/>
                  </a:lnTo>
                  <a:lnTo>
                    <a:pt x="154632" y="3761"/>
                  </a:lnTo>
                  <a:lnTo>
                    <a:pt x="194811" y="2386"/>
                  </a:lnTo>
                  <a:lnTo>
                    <a:pt x="239235" y="1470"/>
                  </a:lnTo>
                  <a:lnTo>
                    <a:pt x="286489" y="860"/>
                  </a:lnTo>
                  <a:lnTo>
                    <a:pt x="338455" y="452"/>
                  </a:lnTo>
                  <a:lnTo>
                    <a:pt x="393558" y="181"/>
                  </a:lnTo>
                  <a:lnTo>
                    <a:pt x="450755" y="0"/>
                  </a:lnTo>
                  <a:lnTo>
                    <a:pt x="510054" y="1290"/>
                  </a:lnTo>
                  <a:lnTo>
                    <a:pt x="570753" y="3561"/>
                  </a:lnTo>
                  <a:lnTo>
                    <a:pt x="632385" y="6487"/>
                  </a:lnTo>
                  <a:lnTo>
                    <a:pt x="693229" y="9848"/>
                  </a:lnTo>
                  <a:lnTo>
                    <a:pt x="753546" y="13500"/>
                  </a:lnTo>
                  <a:lnTo>
                    <a:pt x="813515" y="17346"/>
                  </a:lnTo>
                  <a:lnTo>
                    <a:pt x="865487" y="21321"/>
                  </a:lnTo>
                  <a:lnTo>
                    <a:pt x="912130" y="25382"/>
                  </a:lnTo>
                  <a:lnTo>
                    <a:pt x="955220" y="29501"/>
                  </a:lnTo>
                  <a:lnTo>
                    <a:pt x="991708" y="34363"/>
                  </a:lnTo>
                  <a:lnTo>
                    <a:pt x="1023793" y="39721"/>
                  </a:lnTo>
                  <a:lnTo>
                    <a:pt x="1052945" y="45410"/>
                  </a:lnTo>
                  <a:lnTo>
                    <a:pt x="1089099" y="55494"/>
                  </a:lnTo>
                  <a:lnTo>
                    <a:pt x="1123950" y="69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92"/>
          <p:cNvGrpSpPr/>
          <p:nvPr/>
        </p:nvGrpSpPr>
        <p:grpSpPr>
          <a:xfrm>
            <a:off x="9118599" y="5289560"/>
            <a:ext cx="2025652" cy="763877"/>
            <a:chOff x="9118599" y="5289560"/>
            <a:chExt cx="2025652" cy="763877"/>
          </a:xfrm>
        </p:grpSpPr>
        <p:sp>
          <p:nvSpPr>
            <p:cNvPr id="135" name="SMARTInkShape-531"/>
            <p:cNvSpPr/>
            <p:nvPr>
              <p:custDataLst>
                <p:tags r:id="rId45"/>
              </p:custDataLst>
            </p:nvPr>
          </p:nvSpPr>
          <p:spPr>
            <a:xfrm>
              <a:off x="9140494" y="5576706"/>
              <a:ext cx="79707" cy="327116"/>
            </a:xfrm>
            <a:custGeom>
              <a:avLst/>
              <a:gdLst/>
              <a:ahLst/>
              <a:cxnLst/>
              <a:rect l="0" t="0" r="0" b="0"/>
              <a:pathLst>
                <a:path w="79707" h="327116">
                  <a:moveTo>
                    <a:pt x="79706" y="17644"/>
                  </a:moveTo>
                  <a:lnTo>
                    <a:pt x="79706" y="17644"/>
                  </a:lnTo>
                  <a:lnTo>
                    <a:pt x="76335" y="10902"/>
                  </a:lnTo>
                  <a:lnTo>
                    <a:pt x="70917" y="5711"/>
                  </a:lnTo>
                  <a:lnTo>
                    <a:pt x="63805" y="1757"/>
                  </a:lnTo>
                  <a:lnTo>
                    <a:pt x="55941" y="0"/>
                  </a:lnTo>
                  <a:lnTo>
                    <a:pt x="40208" y="2381"/>
                  </a:lnTo>
                  <a:lnTo>
                    <a:pt x="28284" y="13212"/>
                  </a:lnTo>
                  <a:lnTo>
                    <a:pt x="6755" y="48910"/>
                  </a:lnTo>
                  <a:lnTo>
                    <a:pt x="0" y="79511"/>
                  </a:lnTo>
                  <a:lnTo>
                    <a:pt x="1370" y="117663"/>
                  </a:lnTo>
                  <a:lnTo>
                    <a:pt x="12986" y="156875"/>
                  </a:lnTo>
                  <a:lnTo>
                    <a:pt x="35168" y="202982"/>
                  </a:lnTo>
                  <a:lnTo>
                    <a:pt x="51989" y="246060"/>
                  </a:lnTo>
                  <a:lnTo>
                    <a:pt x="58944" y="281799"/>
                  </a:lnTo>
                  <a:lnTo>
                    <a:pt x="56132" y="294031"/>
                  </a:lnTo>
                  <a:lnTo>
                    <a:pt x="42829" y="313382"/>
                  </a:lnTo>
                  <a:lnTo>
                    <a:pt x="27387" y="323130"/>
                  </a:lnTo>
                  <a:lnTo>
                    <a:pt x="12777" y="327115"/>
                  </a:lnTo>
                  <a:lnTo>
                    <a:pt x="9687" y="326969"/>
                  </a:lnTo>
                  <a:lnTo>
                    <a:pt x="7627" y="326167"/>
                  </a:lnTo>
                  <a:lnTo>
                    <a:pt x="3506" y="322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32"/>
            <p:cNvSpPr/>
            <p:nvPr>
              <p:custDataLst>
                <p:tags r:id="rId46"/>
              </p:custDataLst>
            </p:nvPr>
          </p:nvSpPr>
          <p:spPr>
            <a:xfrm>
              <a:off x="9119844" y="5984979"/>
              <a:ext cx="75263" cy="68458"/>
            </a:xfrm>
            <a:custGeom>
              <a:avLst/>
              <a:gdLst/>
              <a:ahLst/>
              <a:cxnLst/>
              <a:rect l="0" t="0" r="0" b="0"/>
              <a:pathLst>
                <a:path w="75263" h="68458">
                  <a:moveTo>
                    <a:pt x="24156" y="9421"/>
                  </a:moveTo>
                  <a:lnTo>
                    <a:pt x="24156" y="9421"/>
                  </a:lnTo>
                  <a:lnTo>
                    <a:pt x="15318" y="582"/>
                  </a:lnTo>
                  <a:lnTo>
                    <a:pt x="13324" y="0"/>
                  </a:lnTo>
                  <a:lnTo>
                    <a:pt x="11290" y="318"/>
                  </a:lnTo>
                  <a:lnTo>
                    <a:pt x="9229" y="1236"/>
                  </a:lnTo>
                  <a:lnTo>
                    <a:pt x="5057" y="6018"/>
                  </a:lnTo>
                  <a:lnTo>
                    <a:pt x="2957" y="9269"/>
                  </a:lnTo>
                  <a:lnTo>
                    <a:pt x="0" y="23958"/>
                  </a:lnTo>
                  <a:lnTo>
                    <a:pt x="3071" y="35638"/>
                  </a:lnTo>
                  <a:lnTo>
                    <a:pt x="9846" y="47178"/>
                  </a:lnTo>
                  <a:lnTo>
                    <a:pt x="19913" y="57012"/>
                  </a:lnTo>
                  <a:lnTo>
                    <a:pt x="40851" y="67110"/>
                  </a:lnTo>
                  <a:lnTo>
                    <a:pt x="54860" y="68457"/>
                  </a:lnTo>
                  <a:lnTo>
                    <a:pt x="66730" y="66703"/>
                  </a:lnTo>
                  <a:lnTo>
                    <a:pt x="74357" y="63572"/>
                  </a:lnTo>
                  <a:lnTo>
                    <a:pt x="75262" y="60338"/>
                  </a:lnTo>
                  <a:lnTo>
                    <a:pt x="72505" y="51101"/>
                  </a:lnTo>
                  <a:lnTo>
                    <a:pt x="59648" y="37372"/>
                  </a:lnTo>
                  <a:lnTo>
                    <a:pt x="30506" y="157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33"/>
            <p:cNvSpPr/>
            <p:nvPr>
              <p:custDataLst>
                <p:tags r:id="rId47"/>
              </p:custDataLst>
            </p:nvPr>
          </p:nvSpPr>
          <p:spPr>
            <a:xfrm>
              <a:off x="9118599" y="5359400"/>
              <a:ext cx="2" cy="152401"/>
            </a:xfrm>
            <a:custGeom>
              <a:avLst/>
              <a:gdLst/>
              <a:ahLst/>
              <a:cxnLst/>
              <a:rect l="0" t="0" r="0" b="0"/>
              <a:pathLst>
                <a:path w="2" h="152401">
                  <a:moveTo>
                    <a:pt x="1" y="0"/>
                  </a:moveTo>
                  <a:lnTo>
                    <a:pt x="1" y="0"/>
                  </a:lnTo>
                  <a:lnTo>
                    <a:pt x="0" y="47010"/>
                  </a:lnTo>
                  <a:lnTo>
                    <a:pt x="0" y="88874"/>
                  </a:lnTo>
                  <a:lnTo>
                    <a:pt x="0" y="131069"/>
                  </a:lnTo>
                  <a:lnTo>
                    <a:pt x="1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34"/>
            <p:cNvSpPr/>
            <p:nvPr>
              <p:custDataLst>
                <p:tags r:id="rId48"/>
              </p:custDataLst>
            </p:nvPr>
          </p:nvSpPr>
          <p:spPr>
            <a:xfrm>
              <a:off x="9378950" y="5702300"/>
              <a:ext cx="190501" cy="131176"/>
            </a:xfrm>
            <a:custGeom>
              <a:avLst/>
              <a:gdLst/>
              <a:ahLst/>
              <a:cxnLst/>
              <a:rect l="0" t="0" r="0" b="0"/>
              <a:pathLst>
                <a:path w="190501" h="131176">
                  <a:moveTo>
                    <a:pt x="0" y="0"/>
                  </a:moveTo>
                  <a:lnTo>
                    <a:pt x="0" y="0"/>
                  </a:lnTo>
                  <a:lnTo>
                    <a:pt x="35974" y="0"/>
                  </a:lnTo>
                  <a:lnTo>
                    <a:pt x="49855" y="5645"/>
                  </a:lnTo>
                  <a:lnTo>
                    <a:pt x="62374" y="15914"/>
                  </a:lnTo>
                  <a:lnTo>
                    <a:pt x="72643" y="29886"/>
                  </a:lnTo>
                  <a:lnTo>
                    <a:pt x="79614" y="56990"/>
                  </a:lnTo>
                  <a:lnTo>
                    <a:pt x="73720" y="77070"/>
                  </a:lnTo>
                  <a:lnTo>
                    <a:pt x="50309" y="111963"/>
                  </a:lnTo>
                  <a:lnTo>
                    <a:pt x="36001" y="122198"/>
                  </a:lnTo>
                  <a:lnTo>
                    <a:pt x="15841" y="130046"/>
                  </a:lnTo>
                  <a:lnTo>
                    <a:pt x="7041" y="131175"/>
                  </a:lnTo>
                  <a:lnTo>
                    <a:pt x="4694" y="130490"/>
                  </a:lnTo>
                  <a:lnTo>
                    <a:pt x="3129" y="129326"/>
                  </a:lnTo>
                  <a:lnTo>
                    <a:pt x="2791" y="126434"/>
                  </a:lnTo>
                  <a:lnTo>
                    <a:pt x="4298" y="117576"/>
                  </a:lnTo>
                  <a:lnTo>
                    <a:pt x="12963" y="106584"/>
                  </a:lnTo>
                  <a:lnTo>
                    <a:pt x="54623" y="76020"/>
                  </a:lnTo>
                  <a:lnTo>
                    <a:pt x="93704" y="50764"/>
                  </a:lnTo>
                  <a:lnTo>
                    <a:pt x="114547" y="33621"/>
                  </a:lnTo>
                  <a:lnTo>
                    <a:pt x="123310" y="21486"/>
                  </a:lnTo>
                  <a:lnTo>
                    <a:pt x="124540" y="18557"/>
                  </a:lnTo>
                  <a:lnTo>
                    <a:pt x="124654" y="16604"/>
                  </a:lnTo>
                  <a:lnTo>
                    <a:pt x="124026" y="15303"/>
                  </a:lnTo>
                  <a:lnTo>
                    <a:pt x="122900" y="14435"/>
                  </a:lnTo>
                  <a:lnTo>
                    <a:pt x="107833" y="19956"/>
                  </a:lnTo>
                  <a:lnTo>
                    <a:pt x="97079" y="30506"/>
                  </a:lnTo>
                  <a:lnTo>
                    <a:pt x="84973" y="52313"/>
                  </a:lnTo>
                  <a:lnTo>
                    <a:pt x="82049" y="60275"/>
                  </a:lnTo>
                  <a:lnTo>
                    <a:pt x="82562" y="74767"/>
                  </a:lnTo>
                  <a:lnTo>
                    <a:pt x="84675" y="81595"/>
                  </a:lnTo>
                  <a:lnTo>
                    <a:pt x="92666" y="92944"/>
                  </a:lnTo>
                  <a:lnTo>
                    <a:pt x="97760" y="97946"/>
                  </a:lnTo>
                  <a:lnTo>
                    <a:pt x="125157" y="108357"/>
                  </a:lnTo>
                  <a:lnTo>
                    <a:pt x="172470" y="108762"/>
                  </a:lnTo>
                  <a:lnTo>
                    <a:pt x="19050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35"/>
            <p:cNvSpPr/>
            <p:nvPr>
              <p:custDataLst>
                <p:tags r:id="rId49"/>
              </p:custDataLst>
            </p:nvPr>
          </p:nvSpPr>
          <p:spPr>
            <a:xfrm>
              <a:off x="9526808" y="5505450"/>
              <a:ext cx="93443" cy="107951"/>
            </a:xfrm>
            <a:custGeom>
              <a:avLst/>
              <a:gdLst/>
              <a:ahLst/>
              <a:cxnLst/>
              <a:rect l="0" t="0" r="0" b="0"/>
              <a:pathLst>
                <a:path w="93443" h="107951">
                  <a:moveTo>
                    <a:pt x="93442" y="0"/>
                  </a:moveTo>
                  <a:lnTo>
                    <a:pt x="93442" y="0"/>
                  </a:lnTo>
                  <a:lnTo>
                    <a:pt x="90071" y="3371"/>
                  </a:lnTo>
                  <a:lnTo>
                    <a:pt x="76813" y="31706"/>
                  </a:lnTo>
                  <a:lnTo>
                    <a:pt x="54565" y="57141"/>
                  </a:lnTo>
                  <a:lnTo>
                    <a:pt x="32691" y="69455"/>
                  </a:lnTo>
                  <a:lnTo>
                    <a:pt x="15077" y="74202"/>
                  </a:lnTo>
                  <a:lnTo>
                    <a:pt x="7343" y="73430"/>
                  </a:lnTo>
                  <a:lnTo>
                    <a:pt x="4293" y="72237"/>
                  </a:lnTo>
                  <a:lnTo>
                    <a:pt x="2259" y="70030"/>
                  </a:lnTo>
                  <a:lnTo>
                    <a:pt x="0" y="63815"/>
                  </a:lnTo>
                  <a:lnTo>
                    <a:pt x="877" y="56349"/>
                  </a:lnTo>
                  <a:lnTo>
                    <a:pt x="2099" y="52383"/>
                  </a:lnTo>
                  <a:lnTo>
                    <a:pt x="7219" y="46094"/>
                  </a:lnTo>
                  <a:lnTo>
                    <a:pt x="22004" y="36308"/>
                  </a:lnTo>
                  <a:lnTo>
                    <a:pt x="25355" y="35494"/>
                  </a:lnTo>
                  <a:lnTo>
                    <a:pt x="28295" y="35657"/>
                  </a:lnTo>
                  <a:lnTo>
                    <a:pt x="41454" y="40988"/>
                  </a:lnTo>
                  <a:lnTo>
                    <a:pt x="53500" y="50167"/>
                  </a:lnTo>
                  <a:lnTo>
                    <a:pt x="62635" y="68564"/>
                  </a:lnTo>
                  <a:lnTo>
                    <a:pt x="74392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36"/>
            <p:cNvSpPr/>
            <p:nvPr>
              <p:custDataLst>
                <p:tags r:id="rId50"/>
              </p:custDataLst>
            </p:nvPr>
          </p:nvSpPr>
          <p:spPr>
            <a:xfrm>
              <a:off x="9664700" y="55689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27611" y="1881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37"/>
            <p:cNvSpPr/>
            <p:nvPr>
              <p:custDataLst>
                <p:tags r:id="rId51"/>
              </p:custDataLst>
            </p:nvPr>
          </p:nvSpPr>
          <p:spPr>
            <a:xfrm>
              <a:off x="9756291" y="5514492"/>
              <a:ext cx="16360" cy="79859"/>
            </a:xfrm>
            <a:custGeom>
              <a:avLst/>
              <a:gdLst/>
              <a:ahLst/>
              <a:cxnLst/>
              <a:rect l="0" t="0" r="0" b="0"/>
              <a:pathLst>
                <a:path w="16360" h="798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1563" y="1561"/>
                  </a:lnTo>
                  <a:lnTo>
                    <a:pt x="2727" y="4608"/>
                  </a:lnTo>
                  <a:lnTo>
                    <a:pt x="13748" y="47360"/>
                  </a:lnTo>
                  <a:lnTo>
                    <a:pt x="16359" y="79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38"/>
            <p:cNvSpPr/>
            <p:nvPr>
              <p:custDataLst>
                <p:tags r:id="rId52"/>
              </p:custDataLst>
            </p:nvPr>
          </p:nvSpPr>
          <p:spPr>
            <a:xfrm>
              <a:off x="9911642" y="5670967"/>
              <a:ext cx="89609" cy="164684"/>
            </a:xfrm>
            <a:custGeom>
              <a:avLst/>
              <a:gdLst/>
              <a:ahLst/>
              <a:cxnLst/>
              <a:rect l="0" t="0" r="0" b="0"/>
              <a:pathLst>
                <a:path w="89609" h="164684">
                  <a:moveTo>
                    <a:pt x="76908" y="18633"/>
                  </a:moveTo>
                  <a:lnTo>
                    <a:pt x="76908" y="18633"/>
                  </a:lnTo>
                  <a:lnTo>
                    <a:pt x="73537" y="11891"/>
                  </a:lnTo>
                  <a:lnTo>
                    <a:pt x="68119" y="6700"/>
                  </a:lnTo>
                  <a:lnTo>
                    <a:pt x="61007" y="2746"/>
                  </a:lnTo>
                  <a:lnTo>
                    <a:pt x="40782" y="0"/>
                  </a:lnTo>
                  <a:lnTo>
                    <a:pt x="36596" y="1977"/>
                  </a:lnTo>
                  <a:lnTo>
                    <a:pt x="28182" y="9819"/>
                  </a:lnTo>
                  <a:lnTo>
                    <a:pt x="2821" y="56583"/>
                  </a:lnTo>
                  <a:lnTo>
                    <a:pt x="0" y="76657"/>
                  </a:lnTo>
                  <a:lnTo>
                    <a:pt x="1805" y="96633"/>
                  </a:lnTo>
                  <a:lnTo>
                    <a:pt x="7311" y="114917"/>
                  </a:lnTo>
                  <a:lnTo>
                    <a:pt x="18224" y="130571"/>
                  </a:lnTo>
                  <a:lnTo>
                    <a:pt x="40235" y="149401"/>
                  </a:lnTo>
                  <a:lnTo>
                    <a:pt x="56375" y="157891"/>
                  </a:lnTo>
                  <a:lnTo>
                    <a:pt x="89608" y="1646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39"/>
            <p:cNvSpPr/>
            <p:nvPr>
              <p:custDataLst>
                <p:tags r:id="rId53"/>
              </p:custDataLst>
            </p:nvPr>
          </p:nvSpPr>
          <p:spPr>
            <a:xfrm>
              <a:off x="10083799" y="5696833"/>
              <a:ext cx="6352" cy="119768"/>
            </a:xfrm>
            <a:custGeom>
              <a:avLst/>
              <a:gdLst/>
              <a:ahLst/>
              <a:cxnLst/>
              <a:rect l="0" t="0" r="0" b="0"/>
              <a:pathLst>
                <a:path w="6352" h="1197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4364" y="15911"/>
                  </a:lnTo>
                  <a:lnTo>
                    <a:pt x="6090" y="58226"/>
                  </a:lnTo>
                  <a:lnTo>
                    <a:pt x="6328" y="105799"/>
                  </a:lnTo>
                  <a:lnTo>
                    <a:pt x="6351" y="119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40"/>
            <p:cNvSpPr/>
            <p:nvPr>
              <p:custDataLst>
                <p:tags r:id="rId54"/>
              </p:custDataLst>
            </p:nvPr>
          </p:nvSpPr>
          <p:spPr>
            <a:xfrm>
              <a:off x="10160000" y="5776011"/>
              <a:ext cx="82551" cy="8840"/>
            </a:xfrm>
            <a:custGeom>
              <a:avLst/>
              <a:gdLst/>
              <a:ahLst/>
              <a:cxnLst/>
              <a:rect l="0" t="0" r="0" b="0"/>
              <a:pathLst>
                <a:path w="82551" h="8840">
                  <a:moveTo>
                    <a:pt x="0" y="8839"/>
                  </a:moveTo>
                  <a:lnTo>
                    <a:pt x="0" y="8839"/>
                  </a:lnTo>
                  <a:lnTo>
                    <a:pt x="21047" y="0"/>
                  </a:lnTo>
                  <a:lnTo>
                    <a:pt x="42063" y="654"/>
                  </a:lnTo>
                  <a:lnTo>
                    <a:pt x="82550" y="88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41"/>
            <p:cNvSpPr/>
            <p:nvPr>
              <p:custDataLst>
                <p:tags r:id="rId55"/>
              </p:custDataLst>
            </p:nvPr>
          </p:nvSpPr>
          <p:spPr>
            <a:xfrm>
              <a:off x="10270015" y="5715000"/>
              <a:ext cx="112236" cy="101601"/>
            </a:xfrm>
            <a:custGeom>
              <a:avLst/>
              <a:gdLst/>
              <a:ahLst/>
              <a:cxnLst/>
              <a:rect l="0" t="0" r="0" b="0"/>
              <a:pathLst>
                <a:path w="112236" h="101601">
                  <a:moveTo>
                    <a:pt x="4285" y="0"/>
                  </a:moveTo>
                  <a:lnTo>
                    <a:pt x="4285" y="0"/>
                  </a:lnTo>
                  <a:lnTo>
                    <a:pt x="626" y="0"/>
                  </a:lnTo>
                  <a:lnTo>
                    <a:pt x="2189" y="0"/>
                  </a:lnTo>
                  <a:lnTo>
                    <a:pt x="21778" y="17676"/>
                  </a:lnTo>
                  <a:lnTo>
                    <a:pt x="34084" y="36595"/>
                  </a:lnTo>
                  <a:lnTo>
                    <a:pt x="39925" y="60075"/>
                  </a:lnTo>
                  <a:lnTo>
                    <a:pt x="37529" y="74678"/>
                  </a:lnTo>
                  <a:lnTo>
                    <a:pt x="34914" y="81536"/>
                  </a:lnTo>
                  <a:lnTo>
                    <a:pt x="30349" y="86812"/>
                  </a:lnTo>
                  <a:lnTo>
                    <a:pt x="12557" y="96905"/>
                  </a:lnTo>
                  <a:lnTo>
                    <a:pt x="4903" y="99514"/>
                  </a:lnTo>
                  <a:lnTo>
                    <a:pt x="2581" y="98798"/>
                  </a:lnTo>
                  <a:lnTo>
                    <a:pt x="1032" y="96910"/>
                  </a:lnTo>
                  <a:lnTo>
                    <a:pt x="0" y="94240"/>
                  </a:lnTo>
                  <a:lnTo>
                    <a:pt x="5289" y="76998"/>
                  </a:lnTo>
                  <a:lnTo>
                    <a:pt x="13902" y="65736"/>
                  </a:lnTo>
                  <a:lnTo>
                    <a:pt x="47140" y="40177"/>
                  </a:lnTo>
                  <a:lnTo>
                    <a:pt x="67275" y="25808"/>
                  </a:lnTo>
                  <a:lnTo>
                    <a:pt x="63320" y="35619"/>
                  </a:lnTo>
                  <a:lnTo>
                    <a:pt x="61683" y="58635"/>
                  </a:lnTo>
                  <a:lnTo>
                    <a:pt x="64880" y="73269"/>
                  </a:lnTo>
                  <a:lnTo>
                    <a:pt x="72138" y="82188"/>
                  </a:lnTo>
                  <a:lnTo>
                    <a:pt x="83125" y="90151"/>
                  </a:lnTo>
                  <a:lnTo>
                    <a:pt x="112235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42"/>
            <p:cNvSpPr/>
            <p:nvPr>
              <p:custDataLst>
                <p:tags r:id="rId56"/>
              </p:custDataLst>
            </p:nvPr>
          </p:nvSpPr>
          <p:spPr>
            <a:xfrm>
              <a:off x="10407650" y="5708650"/>
              <a:ext cx="65705" cy="120651"/>
            </a:xfrm>
            <a:custGeom>
              <a:avLst/>
              <a:gdLst/>
              <a:ahLst/>
              <a:cxnLst/>
              <a:rect l="0" t="0" r="0" b="0"/>
              <a:pathLst>
                <a:path w="65705" h="120651">
                  <a:moveTo>
                    <a:pt x="44450" y="0"/>
                  </a:moveTo>
                  <a:lnTo>
                    <a:pt x="44450" y="0"/>
                  </a:lnTo>
                  <a:lnTo>
                    <a:pt x="49917" y="0"/>
                  </a:lnTo>
                  <a:lnTo>
                    <a:pt x="53909" y="3371"/>
                  </a:lnTo>
                  <a:lnTo>
                    <a:pt x="65704" y="32603"/>
                  </a:lnTo>
                  <a:lnTo>
                    <a:pt x="65250" y="57795"/>
                  </a:lnTo>
                  <a:lnTo>
                    <a:pt x="53905" y="84231"/>
                  </a:lnTo>
                  <a:lnTo>
                    <a:pt x="37139" y="103196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43"/>
            <p:cNvSpPr/>
            <p:nvPr>
              <p:custDataLst>
                <p:tags r:id="rId57"/>
              </p:custDataLst>
            </p:nvPr>
          </p:nvSpPr>
          <p:spPr>
            <a:xfrm>
              <a:off x="10511996" y="5507593"/>
              <a:ext cx="83666" cy="153995"/>
            </a:xfrm>
            <a:custGeom>
              <a:avLst/>
              <a:gdLst/>
              <a:ahLst/>
              <a:cxnLst/>
              <a:rect l="0" t="0" r="0" b="0"/>
              <a:pathLst>
                <a:path w="83666" h="153995">
                  <a:moveTo>
                    <a:pt x="9954" y="74057"/>
                  </a:moveTo>
                  <a:lnTo>
                    <a:pt x="9954" y="74057"/>
                  </a:lnTo>
                  <a:lnTo>
                    <a:pt x="13324" y="77428"/>
                  </a:lnTo>
                  <a:lnTo>
                    <a:pt x="14980" y="80965"/>
                  </a:lnTo>
                  <a:lnTo>
                    <a:pt x="15422" y="82895"/>
                  </a:lnTo>
                  <a:lnTo>
                    <a:pt x="8430" y="125202"/>
                  </a:lnTo>
                  <a:lnTo>
                    <a:pt x="3886" y="153747"/>
                  </a:lnTo>
                  <a:lnTo>
                    <a:pt x="3086" y="153994"/>
                  </a:lnTo>
                  <a:lnTo>
                    <a:pt x="316" y="152388"/>
                  </a:lnTo>
                  <a:lnTo>
                    <a:pt x="0" y="150267"/>
                  </a:lnTo>
                  <a:lnTo>
                    <a:pt x="6793" y="104878"/>
                  </a:lnTo>
                  <a:lnTo>
                    <a:pt x="18762" y="61330"/>
                  </a:lnTo>
                  <a:lnTo>
                    <a:pt x="30887" y="18715"/>
                  </a:lnTo>
                  <a:lnTo>
                    <a:pt x="37400" y="5135"/>
                  </a:lnTo>
                  <a:lnTo>
                    <a:pt x="41672" y="1092"/>
                  </a:lnTo>
                  <a:lnTo>
                    <a:pt x="43800" y="13"/>
                  </a:lnTo>
                  <a:lnTo>
                    <a:pt x="45923" y="0"/>
                  </a:lnTo>
                  <a:lnTo>
                    <a:pt x="50164" y="1867"/>
                  </a:lnTo>
                  <a:lnTo>
                    <a:pt x="51578" y="3352"/>
                  </a:lnTo>
                  <a:lnTo>
                    <a:pt x="53147" y="6884"/>
                  </a:lnTo>
                  <a:lnTo>
                    <a:pt x="50660" y="19582"/>
                  </a:lnTo>
                  <a:lnTo>
                    <a:pt x="35528" y="48163"/>
                  </a:lnTo>
                  <a:lnTo>
                    <a:pt x="49192" y="50474"/>
                  </a:lnTo>
                  <a:lnTo>
                    <a:pt x="77754" y="63580"/>
                  </a:lnTo>
                  <a:lnTo>
                    <a:pt x="80554" y="67072"/>
                  </a:lnTo>
                  <a:lnTo>
                    <a:pt x="83665" y="76597"/>
                  </a:lnTo>
                  <a:lnTo>
                    <a:pt x="82046" y="93859"/>
                  </a:lnTo>
                  <a:lnTo>
                    <a:pt x="77037" y="102379"/>
                  </a:lnTo>
                  <a:lnTo>
                    <a:pt x="58954" y="116967"/>
                  </a:lnTo>
                  <a:lnTo>
                    <a:pt x="47253" y="121351"/>
                  </a:lnTo>
                  <a:lnTo>
                    <a:pt x="36410" y="122594"/>
                  </a:lnTo>
                  <a:lnTo>
                    <a:pt x="29237" y="120794"/>
                  </a:lnTo>
                  <a:lnTo>
                    <a:pt x="27043" y="118620"/>
                  </a:lnTo>
                  <a:lnTo>
                    <a:pt x="22654" y="1058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44"/>
            <p:cNvSpPr/>
            <p:nvPr>
              <p:custDataLst>
                <p:tags r:id="rId58"/>
              </p:custDataLst>
            </p:nvPr>
          </p:nvSpPr>
          <p:spPr>
            <a:xfrm>
              <a:off x="10642600" y="55499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18298" y="6350"/>
                  </a:lnTo>
                  <a:lnTo>
                    <a:pt x="24124" y="4468"/>
                  </a:lnTo>
                  <a:lnTo>
                    <a:pt x="29772" y="1986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45"/>
            <p:cNvSpPr/>
            <p:nvPr>
              <p:custDataLst>
                <p:tags r:id="rId59"/>
              </p:custDataLst>
            </p:nvPr>
          </p:nvSpPr>
          <p:spPr>
            <a:xfrm>
              <a:off x="10727857" y="5505450"/>
              <a:ext cx="9994" cy="88901"/>
            </a:xfrm>
            <a:custGeom>
              <a:avLst/>
              <a:gdLst/>
              <a:ahLst/>
              <a:cxnLst/>
              <a:rect l="0" t="0" r="0" b="0"/>
              <a:pathLst>
                <a:path w="9994" h="88901">
                  <a:moveTo>
                    <a:pt x="9993" y="0"/>
                  </a:moveTo>
                  <a:lnTo>
                    <a:pt x="9993" y="0"/>
                  </a:lnTo>
                  <a:lnTo>
                    <a:pt x="6623" y="0"/>
                  </a:lnTo>
                  <a:lnTo>
                    <a:pt x="5630" y="706"/>
                  </a:lnTo>
                  <a:lnTo>
                    <a:pt x="4967" y="1881"/>
                  </a:lnTo>
                  <a:lnTo>
                    <a:pt x="4231" y="6480"/>
                  </a:lnTo>
                  <a:lnTo>
                    <a:pt x="1796" y="48592"/>
                  </a:lnTo>
                  <a:lnTo>
                    <a:pt x="0" y="65341"/>
                  </a:lnTo>
                  <a:lnTo>
                    <a:pt x="3643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46"/>
            <p:cNvSpPr/>
            <p:nvPr>
              <p:custDataLst>
                <p:tags r:id="rId60"/>
              </p:custDataLst>
            </p:nvPr>
          </p:nvSpPr>
          <p:spPr>
            <a:xfrm>
              <a:off x="10832676" y="5607102"/>
              <a:ext cx="311575" cy="272923"/>
            </a:xfrm>
            <a:custGeom>
              <a:avLst/>
              <a:gdLst/>
              <a:ahLst/>
              <a:cxnLst/>
              <a:rect l="0" t="0" r="0" b="0"/>
              <a:pathLst>
                <a:path w="311575" h="272923">
                  <a:moveTo>
                    <a:pt x="102024" y="209498"/>
                  </a:moveTo>
                  <a:lnTo>
                    <a:pt x="102024" y="209498"/>
                  </a:lnTo>
                  <a:lnTo>
                    <a:pt x="84347" y="186354"/>
                  </a:lnTo>
                  <a:lnTo>
                    <a:pt x="68799" y="173556"/>
                  </a:lnTo>
                  <a:lnTo>
                    <a:pt x="55036" y="168829"/>
                  </a:lnTo>
                  <a:lnTo>
                    <a:pt x="47416" y="167569"/>
                  </a:lnTo>
                  <a:lnTo>
                    <a:pt x="40218" y="169550"/>
                  </a:lnTo>
                  <a:lnTo>
                    <a:pt x="26577" y="179279"/>
                  </a:lnTo>
                  <a:lnTo>
                    <a:pt x="10368" y="200623"/>
                  </a:lnTo>
                  <a:lnTo>
                    <a:pt x="0" y="228193"/>
                  </a:lnTo>
                  <a:lnTo>
                    <a:pt x="471" y="244617"/>
                  </a:lnTo>
                  <a:lnTo>
                    <a:pt x="2572" y="251961"/>
                  </a:lnTo>
                  <a:lnTo>
                    <a:pt x="12432" y="263883"/>
                  </a:lnTo>
                  <a:lnTo>
                    <a:pt x="19013" y="269038"/>
                  </a:lnTo>
                  <a:lnTo>
                    <a:pt x="35731" y="272884"/>
                  </a:lnTo>
                  <a:lnTo>
                    <a:pt x="45128" y="272922"/>
                  </a:lnTo>
                  <a:lnTo>
                    <a:pt x="63096" y="267320"/>
                  </a:lnTo>
                  <a:lnTo>
                    <a:pt x="71838" y="262863"/>
                  </a:lnTo>
                  <a:lnTo>
                    <a:pt x="87198" y="246621"/>
                  </a:lnTo>
                  <a:lnTo>
                    <a:pt x="107745" y="208033"/>
                  </a:lnTo>
                  <a:lnTo>
                    <a:pt x="120795" y="172863"/>
                  </a:lnTo>
                  <a:lnTo>
                    <a:pt x="133650" y="131362"/>
                  </a:lnTo>
                  <a:lnTo>
                    <a:pt x="146419" y="88928"/>
                  </a:lnTo>
                  <a:lnTo>
                    <a:pt x="157033" y="50784"/>
                  </a:lnTo>
                  <a:lnTo>
                    <a:pt x="162302" y="15559"/>
                  </a:lnTo>
                  <a:lnTo>
                    <a:pt x="161035" y="3829"/>
                  </a:lnTo>
                  <a:lnTo>
                    <a:pt x="159709" y="1124"/>
                  </a:lnTo>
                  <a:lnTo>
                    <a:pt x="158119" y="27"/>
                  </a:lnTo>
                  <a:lnTo>
                    <a:pt x="156354" y="0"/>
                  </a:lnTo>
                  <a:lnTo>
                    <a:pt x="137592" y="47044"/>
                  </a:lnTo>
                  <a:lnTo>
                    <a:pt x="127709" y="80146"/>
                  </a:lnTo>
                  <a:lnTo>
                    <a:pt x="120967" y="116025"/>
                  </a:lnTo>
                  <a:lnTo>
                    <a:pt x="116573" y="161811"/>
                  </a:lnTo>
                  <a:lnTo>
                    <a:pt x="115795" y="202953"/>
                  </a:lnTo>
                  <a:lnTo>
                    <a:pt x="119196" y="215477"/>
                  </a:lnTo>
                  <a:lnTo>
                    <a:pt x="119823" y="216306"/>
                  </a:lnTo>
                  <a:lnTo>
                    <a:pt x="120239" y="216154"/>
                  </a:lnTo>
                  <a:lnTo>
                    <a:pt x="166544" y="173501"/>
                  </a:lnTo>
                  <a:lnTo>
                    <a:pt x="196221" y="144689"/>
                  </a:lnTo>
                  <a:lnTo>
                    <a:pt x="207625" y="138360"/>
                  </a:lnTo>
                  <a:lnTo>
                    <a:pt x="215985" y="136253"/>
                  </a:lnTo>
                  <a:lnTo>
                    <a:pt x="218215" y="136679"/>
                  </a:lnTo>
                  <a:lnTo>
                    <a:pt x="219701" y="137669"/>
                  </a:lnTo>
                  <a:lnTo>
                    <a:pt x="219473" y="146294"/>
                  </a:lnTo>
                  <a:lnTo>
                    <a:pt x="212838" y="189150"/>
                  </a:lnTo>
                  <a:lnTo>
                    <a:pt x="189857" y="233548"/>
                  </a:lnTo>
                  <a:lnTo>
                    <a:pt x="185041" y="237826"/>
                  </a:lnTo>
                  <a:lnTo>
                    <a:pt x="182769" y="238966"/>
                  </a:lnTo>
                  <a:lnTo>
                    <a:pt x="181254" y="239020"/>
                  </a:lnTo>
                  <a:lnTo>
                    <a:pt x="180243" y="238352"/>
                  </a:lnTo>
                  <a:lnTo>
                    <a:pt x="179570" y="237201"/>
                  </a:lnTo>
                  <a:lnTo>
                    <a:pt x="181994" y="225468"/>
                  </a:lnTo>
                  <a:lnTo>
                    <a:pt x="193923" y="208585"/>
                  </a:lnTo>
                  <a:lnTo>
                    <a:pt x="235002" y="174483"/>
                  </a:lnTo>
                  <a:lnTo>
                    <a:pt x="282409" y="141945"/>
                  </a:lnTo>
                  <a:lnTo>
                    <a:pt x="286148" y="139023"/>
                  </a:lnTo>
                  <a:lnTo>
                    <a:pt x="286155" y="139231"/>
                  </a:lnTo>
                  <a:lnTo>
                    <a:pt x="265126" y="167401"/>
                  </a:lnTo>
                  <a:lnTo>
                    <a:pt x="254224" y="189264"/>
                  </a:lnTo>
                  <a:lnTo>
                    <a:pt x="249896" y="212519"/>
                  </a:lnTo>
                  <a:lnTo>
                    <a:pt x="252110" y="219979"/>
                  </a:lnTo>
                  <a:lnTo>
                    <a:pt x="262098" y="233911"/>
                  </a:lnTo>
                  <a:lnTo>
                    <a:pt x="311574" y="2602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47"/>
            <p:cNvSpPr/>
            <p:nvPr>
              <p:custDataLst>
                <p:tags r:id="rId61"/>
              </p:custDataLst>
            </p:nvPr>
          </p:nvSpPr>
          <p:spPr>
            <a:xfrm>
              <a:off x="10102849" y="5289560"/>
              <a:ext cx="508002" cy="31741"/>
            </a:xfrm>
            <a:custGeom>
              <a:avLst/>
              <a:gdLst/>
              <a:ahLst/>
              <a:cxnLst/>
              <a:rect l="0" t="0" r="0" b="0"/>
              <a:pathLst>
                <a:path w="508002" h="31741">
                  <a:moveTo>
                    <a:pt x="1" y="6340"/>
                  </a:moveTo>
                  <a:lnTo>
                    <a:pt x="1" y="6340"/>
                  </a:lnTo>
                  <a:lnTo>
                    <a:pt x="0" y="2969"/>
                  </a:lnTo>
                  <a:lnTo>
                    <a:pt x="706" y="1976"/>
                  </a:lnTo>
                  <a:lnTo>
                    <a:pt x="1882" y="1314"/>
                  </a:lnTo>
                  <a:lnTo>
                    <a:pt x="5469" y="251"/>
                  </a:lnTo>
                  <a:lnTo>
                    <a:pt x="40805" y="12"/>
                  </a:lnTo>
                  <a:lnTo>
                    <a:pt x="74110" y="0"/>
                  </a:lnTo>
                  <a:lnTo>
                    <a:pt x="118309" y="700"/>
                  </a:lnTo>
                  <a:lnTo>
                    <a:pt x="145901" y="1874"/>
                  </a:lnTo>
                  <a:lnTo>
                    <a:pt x="175584" y="3363"/>
                  </a:lnTo>
                  <a:lnTo>
                    <a:pt x="210190" y="5061"/>
                  </a:lnTo>
                  <a:lnTo>
                    <a:pt x="248077" y="6898"/>
                  </a:lnTo>
                  <a:lnTo>
                    <a:pt x="288152" y="8829"/>
                  </a:lnTo>
                  <a:lnTo>
                    <a:pt x="330389" y="12233"/>
                  </a:lnTo>
                  <a:lnTo>
                    <a:pt x="374070" y="16618"/>
                  </a:lnTo>
                  <a:lnTo>
                    <a:pt x="418714" y="21659"/>
                  </a:lnTo>
                  <a:lnTo>
                    <a:pt x="448477" y="25019"/>
                  </a:lnTo>
                  <a:lnTo>
                    <a:pt x="508001" y="317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93"/>
          <p:cNvGrpSpPr/>
          <p:nvPr/>
        </p:nvGrpSpPr>
        <p:grpSpPr>
          <a:xfrm>
            <a:off x="1785233" y="5747074"/>
            <a:ext cx="1167518" cy="571177"/>
            <a:chOff x="1785233" y="5747074"/>
            <a:chExt cx="1167518" cy="571177"/>
          </a:xfrm>
        </p:grpSpPr>
        <p:sp>
          <p:nvSpPr>
            <p:cNvPr id="153" name="SMARTInkShape-548"/>
            <p:cNvSpPr/>
            <p:nvPr>
              <p:custDataLst>
                <p:tags r:id="rId38"/>
              </p:custDataLst>
            </p:nvPr>
          </p:nvSpPr>
          <p:spPr>
            <a:xfrm>
              <a:off x="1860624" y="5747074"/>
              <a:ext cx="101527" cy="571177"/>
            </a:xfrm>
            <a:custGeom>
              <a:avLst/>
              <a:gdLst/>
              <a:ahLst/>
              <a:cxnLst/>
              <a:rect l="0" t="0" r="0" b="0"/>
              <a:pathLst>
                <a:path w="101527" h="571177">
                  <a:moveTo>
                    <a:pt x="101526" y="44126"/>
                  </a:moveTo>
                  <a:lnTo>
                    <a:pt x="101526" y="44126"/>
                  </a:lnTo>
                  <a:lnTo>
                    <a:pt x="99644" y="18378"/>
                  </a:lnTo>
                  <a:lnTo>
                    <a:pt x="98155" y="12143"/>
                  </a:lnTo>
                  <a:lnTo>
                    <a:pt x="94340" y="7282"/>
                  </a:lnTo>
                  <a:lnTo>
                    <a:pt x="82575" y="0"/>
                  </a:lnTo>
                  <a:lnTo>
                    <a:pt x="75486" y="1303"/>
                  </a:lnTo>
                  <a:lnTo>
                    <a:pt x="60084" y="12158"/>
                  </a:lnTo>
                  <a:lnTo>
                    <a:pt x="32175" y="48216"/>
                  </a:lnTo>
                  <a:lnTo>
                    <a:pt x="17551" y="82398"/>
                  </a:lnTo>
                  <a:lnTo>
                    <a:pt x="7054" y="121813"/>
                  </a:lnTo>
                  <a:lnTo>
                    <a:pt x="36" y="165202"/>
                  </a:lnTo>
                  <a:lnTo>
                    <a:pt x="0" y="195399"/>
                  </a:lnTo>
                  <a:lnTo>
                    <a:pt x="2092" y="231052"/>
                  </a:lnTo>
                  <a:lnTo>
                    <a:pt x="5603" y="270343"/>
                  </a:lnTo>
                  <a:lnTo>
                    <a:pt x="10061" y="310648"/>
                  </a:lnTo>
                  <a:lnTo>
                    <a:pt x="15149" y="351630"/>
                  </a:lnTo>
                  <a:lnTo>
                    <a:pt x="20658" y="393062"/>
                  </a:lnTo>
                  <a:lnTo>
                    <a:pt x="25036" y="426327"/>
                  </a:lnTo>
                  <a:lnTo>
                    <a:pt x="28661" y="454149"/>
                  </a:lnTo>
                  <a:lnTo>
                    <a:pt x="33864" y="498703"/>
                  </a:lnTo>
                  <a:lnTo>
                    <a:pt x="36793" y="544058"/>
                  </a:lnTo>
                  <a:lnTo>
                    <a:pt x="38026" y="5711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49"/>
            <p:cNvSpPr/>
            <p:nvPr>
              <p:custDataLst>
                <p:tags r:id="rId39"/>
              </p:custDataLst>
            </p:nvPr>
          </p:nvSpPr>
          <p:spPr>
            <a:xfrm>
              <a:off x="1785233" y="6102350"/>
              <a:ext cx="208668" cy="38101"/>
            </a:xfrm>
            <a:custGeom>
              <a:avLst/>
              <a:gdLst/>
              <a:ahLst/>
              <a:cxnLst/>
              <a:rect l="0" t="0" r="0" b="0"/>
              <a:pathLst>
                <a:path w="20866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7395"/>
                  </a:lnTo>
                  <a:lnTo>
                    <a:pt x="441" y="36218"/>
                  </a:lnTo>
                  <a:lnTo>
                    <a:pt x="0" y="34729"/>
                  </a:lnTo>
                  <a:lnTo>
                    <a:pt x="1116" y="33736"/>
                  </a:lnTo>
                  <a:lnTo>
                    <a:pt x="38861" y="26855"/>
                  </a:lnTo>
                  <a:lnTo>
                    <a:pt x="68992" y="22990"/>
                  </a:lnTo>
                  <a:lnTo>
                    <a:pt x="105432" y="17038"/>
                  </a:lnTo>
                  <a:lnTo>
                    <a:pt x="143029" y="10395"/>
                  </a:lnTo>
                  <a:lnTo>
                    <a:pt x="187024" y="3394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50"/>
            <p:cNvSpPr/>
            <p:nvPr>
              <p:custDataLst>
                <p:tags r:id="rId40"/>
              </p:custDataLst>
            </p:nvPr>
          </p:nvSpPr>
          <p:spPr>
            <a:xfrm>
              <a:off x="2021944" y="5837317"/>
              <a:ext cx="130707" cy="442834"/>
            </a:xfrm>
            <a:custGeom>
              <a:avLst/>
              <a:gdLst/>
              <a:ahLst/>
              <a:cxnLst/>
              <a:rect l="0" t="0" r="0" b="0"/>
              <a:pathLst>
                <a:path w="130707" h="442834">
                  <a:moveTo>
                    <a:pt x="130706" y="23733"/>
                  </a:moveTo>
                  <a:lnTo>
                    <a:pt x="130706" y="23733"/>
                  </a:lnTo>
                  <a:lnTo>
                    <a:pt x="123798" y="6774"/>
                  </a:lnTo>
                  <a:lnTo>
                    <a:pt x="121868" y="3959"/>
                  </a:lnTo>
                  <a:lnTo>
                    <a:pt x="118464" y="2084"/>
                  </a:lnTo>
                  <a:lnTo>
                    <a:pt x="109037" y="0"/>
                  </a:lnTo>
                  <a:lnTo>
                    <a:pt x="103560" y="2266"/>
                  </a:lnTo>
                  <a:lnTo>
                    <a:pt x="91830" y="12311"/>
                  </a:lnTo>
                  <a:lnTo>
                    <a:pt x="69955" y="47317"/>
                  </a:lnTo>
                  <a:lnTo>
                    <a:pt x="51965" y="81251"/>
                  </a:lnTo>
                  <a:lnTo>
                    <a:pt x="33621" y="122674"/>
                  </a:lnTo>
                  <a:lnTo>
                    <a:pt x="25766" y="147549"/>
                  </a:lnTo>
                  <a:lnTo>
                    <a:pt x="18413" y="174011"/>
                  </a:lnTo>
                  <a:lnTo>
                    <a:pt x="12099" y="200824"/>
                  </a:lnTo>
                  <a:lnTo>
                    <a:pt x="6479" y="227871"/>
                  </a:lnTo>
                  <a:lnTo>
                    <a:pt x="1321" y="255075"/>
                  </a:lnTo>
                  <a:lnTo>
                    <a:pt x="0" y="280972"/>
                  </a:lnTo>
                  <a:lnTo>
                    <a:pt x="1235" y="305998"/>
                  </a:lnTo>
                  <a:lnTo>
                    <a:pt x="8252" y="350973"/>
                  </a:lnTo>
                  <a:lnTo>
                    <a:pt x="18426" y="385073"/>
                  </a:lnTo>
                  <a:lnTo>
                    <a:pt x="48816" y="428497"/>
                  </a:lnTo>
                  <a:lnTo>
                    <a:pt x="60856" y="4428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51"/>
            <p:cNvSpPr/>
            <p:nvPr>
              <p:custDataLst>
                <p:tags r:id="rId41"/>
              </p:custDataLst>
            </p:nvPr>
          </p:nvSpPr>
          <p:spPr>
            <a:xfrm>
              <a:off x="2133208" y="5996701"/>
              <a:ext cx="190893" cy="196920"/>
            </a:xfrm>
            <a:custGeom>
              <a:avLst/>
              <a:gdLst/>
              <a:ahLst/>
              <a:cxnLst/>
              <a:rect l="0" t="0" r="0" b="0"/>
              <a:pathLst>
                <a:path w="190893" h="196920">
                  <a:moveTo>
                    <a:pt x="6742" y="23099"/>
                  </a:moveTo>
                  <a:lnTo>
                    <a:pt x="6742" y="23099"/>
                  </a:lnTo>
                  <a:lnTo>
                    <a:pt x="0" y="12986"/>
                  </a:lnTo>
                  <a:lnTo>
                    <a:pt x="2247" y="10007"/>
                  </a:lnTo>
                  <a:lnTo>
                    <a:pt x="16033" y="6697"/>
                  </a:lnTo>
                  <a:lnTo>
                    <a:pt x="34390" y="10871"/>
                  </a:lnTo>
                  <a:lnTo>
                    <a:pt x="53602" y="21191"/>
                  </a:lnTo>
                  <a:lnTo>
                    <a:pt x="71548" y="37538"/>
                  </a:lnTo>
                  <a:lnTo>
                    <a:pt x="83288" y="62207"/>
                  </a:lnTo>
                  <a:lnTo>
                    <a:pt x="87405" y="76688"/>
                  </a:lnTo>
                  <a:lnTo>
                    <a:pt x="86337" y="105947"/>
                  </a:lnTo>
                  <a:lnTo>
                    <a:pt x="78101" y="134003"/>
                  </a:lnTo>
                  <a:lnTo>
                    <a:pt x="65033" y="158232"/>
                  </a:lnTo>
                  <a:lnTo>
                    <a:pt x="38438" y="184965"/>
                  </a:lnTo>
                  <a:lnTo>
                    <a:pt x="18329" y="196178"/>
                  </a:lnTo>
                  <a:lnTo>
                    <a:pt x="8129" y="196919"/>
                  </a:lnTo>
                  <a:lnTo>
                    <a:pt x="3433" y="196130"/>
                  </a:lnTo>
                  <a:lnTo>
                    <a:pt x="1714" y="191369"/>
                  </a:lnTo>
                  <a:lnTo>
                    <a:pt x="3566" y="174791"/>
                  </a:lnTo>
                  <a:lnTo>
                    <a:pt x="19285" y="138287"/>
                  </a:lnTo>
                  <a:lnTo>
                    <a:pt x="48558" y="92820"/>
                  </a:lnTo>
                  <a:lnTo>
                    <a:pt x="84043" y="50342"/>
                  </a:lnTo>
                  <a:lnTo>
                    <a:pt x="126773" y="13978"/>
                  </a:lnTo>
                  <a:lnTo>
                    <a:pt x="144455" y="92"/>
                  </a:lnTo>
                  <a:lnTo>
                    <a:pt x="147234" y="0"/>
                  </a:lnTo>
                  <a:lnTo>
                    <a:pt x="149087" y="1350"/>
                  </a:lnTo>
                  <a:lnTo>
                    <a:pt x="144952" y="26846"/>
                  </a:lnTo>
                  <a:lnTo>
                    <a:pt x="131419" y="69051"/>
                  </a:lnTo>
                  <a:lnTo>
                    <a:pt x="120746" y="110562"/>
                  </a:lnTo>
                  <a:lnTo>
                    <a:pt x="121146" y="132998"/>
                  </a:lnTo>
                  <a:lnTo>
                    <a:pt x="123228" y="142932"/>
                  </a:lnTo>
                  <a:lnTo>
                    <a:pt x="133067" y="157732"/>
                  </a:lnTo>
                  <a:lnTo>
                    <a:pt x="139642" y="163655"/>
                  </a:lnTo>
                  <a:lnTo>
                    <a:pt x="158236" y="170235"/>
                  </a:lnTo>
                  <a:lnTo>
                    <a:pt x="190892" y="1754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52"/>
            <p:cNvSpPr/>
            <p:nvPr>
              <p:custDataLst>
                <p:tags r:id="rId42"/>
              </p:custDataLst>
            </p:nvPr>
          </p:nvSpPr>
          <p:spPr>
            <a:xfrm>
              <a:off x="2376665" y="5809753"/>
              <a:ext cx="132183" cy="419598"/>
            </a:xfrm>
            <a:custGeom>
              <a:avLst/>
              <a:gdLst/>
              <a:ahLst/>
              <a:cxnLst/>
              <a:rect l="0" t="0" r="0" b="0"/>
              <a:pathLst>
                <a:path w="132183" h="419598">
                  <a:moveTo>
                    <a:pt x="10935" y="13197"/>
                  </a:moveTo>
                  <a:lnTo>
                    <a:pt x="10935" y="13197"/>
                  </a:lnTo>
                  <a:lnTo>
                    <a:pt x="2207" y="810"/>
                  </a:lnTo>
                  <a:lnTo>
                    <a:pt x="883" y="0"/>
                  </a:lnTo>
                  <a:lnTo>
                    <a:pt x="0" y="166"/>
                  </a:lnTo>
                  <a:lnTo>
                    <a:pt x="36768" y="39371"/>
                  </a:lnTo>
                  <a:lnTo>
                    <a:pt x="61927" y="75630"/>
                  </a:lnTo>
                  <a:lnTo>
                    <a:pt x="87221" y="119967"/>
                  </a:lnTo>
                  <a:lnTo>
                    <a:pt x="108810" y="166014"/>
                  </a:lnTo>
                  <a:lnTo>
                    <a:pt x="124991" y="212348"/>
                  </a:lnTo>
                  <a:lnTo>
                    <a:pt x="132182" y="258813"/>
                  </a:lnTo>
                  <a:lnTo>
                    <a:pt x="131615" y="299689"/>
                  </a:lnTo>
                  <a:lnTo>
                    <a:pt x="124543" y="335260"/>
                  </a:lnTo>
                  <a:lnTo>
                    <a:pt x="101433" y="377675"/>
                  </a:lnTo>
                  <a:lnTo>
                    <a:pt x="68085" y="4195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53"/>
            <p:cNvSpPr/>
            <p:nvPr>
              <p:custDataLst>
                <p:tags r:id="rId43"/>
              </p:custDataLst>
            </p:nvPr>
          </p:nvSpPr>
          <p:spPr>
            <a:xfrm>
              <a:off x="2717800" y="59817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8723" y="17639"/>
                  </a:lnTo>
                  <a:lnTo>
                    <a:pt x="50938" y="9616"/>
                  </a:lnTo>
                  <a:lnTo>
                    <a:pt x="84963" y="4745"/>
                  </a:lnTo>
                  <a:lnTo>
                    <a:pt x="119841" y="210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54"/>
            <p:cNvSpPr/>
            <p:nvPr>
              <p:custDataLst>
                <p:tags r:id="rId44"/>
              </p:custDataLst>
            </p:nvPr>
          </p:nvSpPr>
          <p:spPr>
            <a:xfrm>
              <a:off x="2727129" y="6096000"/>
              <a:ext cx="225622" cy="19051"/>
            </a:xfrm>
            <a:custGeom>
              <a:avLst/>
              <a:gdLst/>
              <a:ahLst/>
              <a:cxnLst/>
              <a:rect l="0" t="0" r="0" b="0"/>
              <a:pathLst>
                <a:path w="2256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0652" y="15679"/>
                  </a:lnTo>
                  <a:lnTo>
                    <a:pt x="79678" y="10261"/>
                  </a:lnTo>
                  <a:lnTo>
                    <a:pt x="126890" y="4560"/>
                  </a:lnTo>
                  <a:lnTo>
                    <a:pt x="151334" y="3040"/>
                  </a:lnTo>
                  <a:lnTo>
                    <a:pt x="192605" y="1351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94"/>
          <p:cNvGrpSpPr/>
          <p:nvPr/>
        </p:nvGrpSpPr>
        <p:grpSpPr>
          <a:xfrm>
            <a:off x="3548262" y="5327650"/>
            <a:ext cx="522089" cy="445172"/>
            <a:chOff x="3548262" y="5327650"/>
            <a:chExt cx="522089" cy="445172"/>
          </a:xfrm>
        </p:grpSpPr>
        <p:sp>
          <p:nvSpPr>
            <p:cNvPr id="161" name="SMARTInkShape-555"/>
            <p:cNvSpPr/>
            <p:nvPr>
              <p:custDataLst>
                <p:tags r:id="rId34"/>
              </p:custDataLst>
            </p:nvPr>
          </p:nvSpPr>
          <p:spPr>
            <a:xfrm>
              <a:off x="3548262" y="5571816"/>
              <a:ext cx="274439" cy="201006"/>
            </a:xfrm>
            <a:custGeom>
              <a:avLst/>
              <a:gdLst/>
              <a:ahLst/>
              <a:cxnLst/>
              <a:rect l="0" t="0" r="0" b="0"/>
              <a:pathLst>
                <a:path w="274439" h="201006">
                  <a:moveTo>
                    <a:pt x="20438" y="9834"/>
                  </a:moveTo>
                  <a:lnTo>
                    <a:pt x="20438" y="9834"/>
                  </a:lnTo>
                  <a:lnTo>
                    <a:pt x="20438" y="6463"/>
                  </a:lnTo>
                  <a:lnTo>
                    <a:pt x="21143" y="5470"/>
                  </a:lnTo>
                  <a:lnTo>
                    <a:pt x="22319" y="4808"/>
                  </a:lnTo>
                  <a:lnTo>
                    <a:pt x="37750" y="0"/>
                  </a:lnTo>
                  <a:lnTo>
                    <a:pt x="50945" y="1465"/>
                  </a:lnTo>
                  <a:lnTo>
                    <a:pt x="74241" y="12999"/>
                  </a:lnTo>
                  <a:lnTo>
                    <a:pt x="99017" y="39934"/>
                  </a:lnTo>
                  <a:lnTo>
                    <a:pt x="114119" y="74727"/>
                  </a:lnTo>
                  <a:lnTo>
                    <a:pt x="112949" y="115217"/>
                  </a:lnTo>
                  <a:lnTo>
                    <a:pt x="96924" y="151752"/>
                  </a:lnTo>
                  <a:lnTo>
                    <a:pt x="70931" y="181549"/>
                  </a:lnTo>
                  <a:lnTo>
                    <a:pt x="40886" y="198139"/>
                  </a:lnTo>
                  <a:lnTo>
                    <a:pt x="22000" y="201005"/>
                  </a:lnTo>
                  <a:lnTo>
                    <a:pt x="13013" y="200781"/>
                  </a:lnTo>
                  <a:lnTo>
                    <a:pt x="7021" y="198516"/>
                  </a:lnTo>
                  <a:lnTo>
                    <a:pt x="3027" y="194888"/>
                  </a:lnTo>
                  <a:lnTo>
                    <a:pt x="364" y="190353"/>
                  </a:lnTo>
                  <a:lnTo>
                    <a:pt x="0" y="184507"/>
                  </a:lnTo>
                  <a:lnTo>
                    <a:pt x="3358" y="170487"/>
                  </a:lnTo>
                  <a:lnTo>
                    <a:pt x="16553" y="146727"/>
                  </a:lnTo>
                  <a:lnTo>
                    <a:pt x="54478" y="112708"/>
                  </a:lnTo>
                  <a:lnTo>
                    <a:pt x="96672" y="74631"/>
                  </a:lnTo>
                  <a:lnTo>
                    <a:pt x="138978" y="39723"/>
                  </a:lnTo>
                  <a:lnTo>
                    <a:pt x="167118" y="15205"/>
                  </a:lnTo>
                  <a:lnTo>
                    <a:pt x="170296" y="10340"/>
                  </a:lnTo>
                  <a:lnTo>
                    <a:pt x="171143" y="8054"/>
                  </a:lnTo>
                  <a:lnTo>
                    <a:pt x="171708" y="7237"/>
                  </a:lnTo>
                  <a:lnTo>
                    <a:pt x="172084" y="7397"/>
                  </a:lnTo>
                  <a:lnTo>
                    <a:pt x="172335" y="8209"/>
                  </a:lnTo>
                  <a:lnTo>
                    <a:pt x="168852" y="10994"/>
                  </a:lnTo>
                  <a:lnTo>
                    <a:pt x="165947" y="12724"/>
                  </a:lnTo>
                  <a:lnTo>
                    <a:pt x="130762" y="60072"/>
                  </a:lnTo>
                  <a:lnTo>
                    <a:pt x="122387" y="78493"/>
                  </a:lnTo>
                  <a:lnTo>
                    <a:pt x="119371" y="96088"/>
                  </a:lnTo>
                  <a:lnTo>
                    <a:pt x="120382" y="113315"/>
                  </a:lnTo>
                  <a:lnTo>
                    <a:pt x="126946" y="126616"/>
                  </a:lnTo>
                  <a:lnTo>
                    <a:pt x="138330" y="137232"/>
                  </a:lnTo>
                  <a:lnTo>
                    <a:pt x="155149" y="146654"/>
                  </a:lnTo>
                  <a:lnTo>
                    <a:pt x="194565" y="149778"/>
                  </a:lnTo>
                  <a:lnTo>
                    <a:pt x="241992" y="142864"/>
                  </a:lnTo>
                  <a:lnTo>
                    <a:pt x="274438" y="1368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56"/>
            <p:cNvSpPr/>
            <p:nvPr>
              <p:custDataLst>
                <p:tags r:id="rId35"/>
              </p:custDataLst>
            </p:nvPr>
          </p:nvSpPr>
          <p:spPr>
            <a:xfrm>
              <a:off x="3726189" y="5354194"/>
              <a:ext cx="115562" cy="125857"/>
            </a:xfrm>
            <a:custGeom>
              <a:avLst/>
              <a:gdLst/>
              <a:ahLst/>
              <a:cxnLst/>
              <a:rect l="0" t="0" r="0" b="0"/>
              <a:pathLst>
                <a:path w="115562" h="125857">
                  <a:moveTo>
                    <a:pt x="109211" y="11556"/>
                  </a:moveTo>
                  <a:lnTo>
                    <a:pt x="109211" y="11556"/>
                  </a:lnTo>
                  <a:lnTo>
                    <a:pt x="112582" y="8185"/>
                  </a:lnTo>
                  <a:lnTo>
                    <a:pt x="114237" y="4649"/>
                  </a:lnTo>
                  <a:lnTo>
                    <a:pt x="115299" y="0"/>
                  </a:lnTo>
                  <a:lnTo>
                    <a:pt x="110440" y="10632"/>
                  </a:lnTo>
                  <a:lnTo>
                    <a:pt x="98922" y="38445"/>
                  </a:lnTo>
                  <a:lnTo>
                    <a:pt x="73312" y="71117"/>
                  </a:lnTo>
                  <a:lnTo>
                    <a:pt x="31108" y="100601"/>
                  </a:lnTo>
                  <a:lnTo>
                    <a:pt x="19465" y="102166"/>
                  </a:lnTo>
                  <a:lnTo>
                    <a:pt x="13397" y="101596"/>
                  </a:lnTo>
                  <a:lnTo>
                    <a:pt x="8646" y="99099"/>
                  </a:lnTo>
                  <a:lnTo>
                    <a:pt x="1486" y="90681"/>
                  </a:lnTo>
                  <a:lnTo>
                    <a:pt x="0" y="85473"/>
                  </a:lnTo>
                  <a:lnTo>
                    <a:pt x="230" y="74041"/>
                  </a:lnTo>
                  <a:lnTo>
                    <a:pt x="7698" y="55705"/>
                  </a:lnTo>
                  <a:lnTo>
                    <a:pt x="14940" y="46935"/>
                  </a:lnTo>
                  <a:lnTo>
                    <a:pt x="18847" y="43609"/>
                  </a:lnTo>
                  <a:lnTo>
                    <a:pt x="22863" y="42097"/>
                  </a:lnTo>
                  <a:lnTo>
                    <a:pt x="31088" y="42298"/>
                  </a:lnTo>
                  <a:lnTo>
                    <a:pt x="57299" y="48882"/>
                  </a:lnTo>
                  <a:lnTo>
                    <a:pt x="76426" y="59853"/>
                  </a:lnTo>
                  <a:lnTo>
                    <a:pt x="90638" y="76196"/>
                  </a:lnTo>
                  <a:lnTo>
                    <a:pt x="106059" y="108187"/>
                  </a:lnTo>
                  <a:lnTo>
                    <a:pt x="108983" y="119994"/>
                  </a:lnTo>
                  <a:lnTo>
                    <a:pt x="110470" y="121948"/>
                  </a:lnTo>
                  <a:lnTo>
                    <a:pt x="115561" y="1258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57"/>
            <p:cNvSpPr/>
            <p:nvPr>
              <p:custDataLst>
                <p:tags r:id="rId36"/>
              </p:custDataLst>
            </p:nvPr>
          </p:nvSpPr>
          <p:spPr>
            <a:xfrm>
              <a:off x="3892550" y="54038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10844" y="11994"/>
                  </a:lnTo>
                  <a:lnTo>
                    <a:pt x="56089" y="1716"/>
                  </a:lnTo>
                  <a:lnTo>
                    <a:pt x="100183" y="15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58"/>
            <p:cNvSpPr/>
            <p:nvPr>
              <p:custDataLst>
                <p:tags r:id="rId37"/>
              </p:custDataLst>
            </p:nvPr>
          </p:nvSpPr>
          <p:spPr>
            <a:xfrm>
              <a:off x="4032250" y="5327650"/>
              <a:ext cx="38101" cy="127001"/>
            </a:xfrm>
            <a:custGeom>
              <a:avLst/>
              <a:gdLst/>
              <a:ahLst/>
              <a:cxnLst/>
              <a:rect l="0" t="0" r="0" b="0"/>
              <a:pathLst>
                <a:path w="38101" h="127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865" y="28561"/>
                  </a:lnTo>
                  <a:lnTo>
                    <a:pt x="22600" y="72514"/>
                  </a:lnTo>
                  <a:lnTo>
                    <a:pt x="25981" y="98313"/>
                  </a:lnTo>
                  <a:lnTo>
                    <a:pt x="3810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95"/>
          <p:cNvGrpSpPr/>
          <p:nvPr/>
        </p:nvGrpSpPr>
        <p:grpSpPr>
          <a:xfrm>
            <a:off x="3417183" y="5213350"/>
            <a:ext cx="1954918" cy="1404410"/>
            <a:chOff x="3417183" y="5213350"/>
            <a:chExt cx="1954918" cy="1404410"/>
          </a:xfrm>
        </p:grpSpPr>
        <p:sp>
          <p:nvSpPr>
            <p:cNvPr id="166" name="SMARTInkShape-559"/>
            <p:cNvSpPr/>
            <p:nvPr>
              <p:custDataLst>
                <p:tags r:id="rId22"/>
              </p:custDataLst>
            </p:nvPr>
          </p:nvSpPr>
          <p:spPr>
            <a:xfrm>
              <a:off x="4309863" y="5524916"/>
              <a:ext cx="77988" cy="215485"/>
            </a:xfrm>
            <a:custGeom>
              <a:avLst/>
              <a:gdLst/>
              <a:ahLst/>
              <a:cxnLst/>
              <a:rect l="0" t="0" r="0" b="0"/>
              <a:pathLst>
                <a:path w="77988" h="215485">
                  <a:moveTo>
                    <a:pt x="71637" y="18634"/>
                  </a:moveTo>
                  <a:lnTo>
                    <a:pt x="71637" y="18634"/>
                  </a:lnTo>
                  <a:lnTo>
                    <a:pt x="71637" y="11892"/>
                  </a:lnTo>
                  <a:lnTo>
                    <a:pt x="69755" y="6701"/>
                  </a:lnTo>
                  <a:lnTo>
                    <a:pt x="66170" y="990"/>
                  </a:lnTo>
                  <a:lnTo>
                    <a:pt x="63798" y="209"/>
                  </a:lnTo>
                  <a:lnTo>
                    <a:pt x="62177" y="0"/>
                  </a:lnTo>
                  <a:lnTo>
                    <a:pt x="36300" y="19933"/>
                  </a:lnTo>
                  <a:lnTo>
                    <a:pt x="10837" y="52651"/>
                  </a:lnTo>
                  <a:lnTo>
                    <a:pt x="0" y="89156"/>
                  </a:lnTo>
                  <a:lnTo>
                    <a:pt x="160" y="126783"/>
                  </a:lnTo>
                  <a:lnTo>
                    <a:pt x="8047" y="158001"/>
                  </a:lnTo>
                  <a:lnTo>
                    <a:pt x="22692" y="181754"/>
                  </a:lnTo>
                  <a:lnTo>
                    <a:pt x="43807" y="198826"/>
                  </a:lnTo>
                  <a:lnTo>
                    <a:pt x="77987" y="2154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60"/>
            <p:cNvSpPr/>
            <p:nvPr>
              <p:custDataLst>
                <p:tags r:id="rId23"/>
              </p:custDataLst>
            </p:nvPr>
          </p:nvSpPr>
          <p:spPr>
            <a:xfrm>
              <a:off x="4483100" y="5530850"/>
              <a:ext cx="38101" cy="165101"/>
            </a:xfrm>
            <a:custGeom>
              <a:avLst/>
              <a:gdLst/>
              <a:ahLst/>
              <a:cxnLst/>
              <a:rect l="0" t="0" r="0" b="0"/>
              <a:pathLst>
                <a:path w="38101" h="1651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9434" y="2822"/>
                  </a:lnTo>
                  <a:lnTo>
                    <a:pt x="14306" y="13484"/>
                  </a:lnTo>
                  <a:lnTo>
                    <a:pt x="20307" y="58368"/>
                  </a:lnTo>
                  <a:lnTo>
                    <a:pt x="27765" y="103095"/>
                  </a:lnTo>
                  <a:lnTo>
                    <a:pt x="33107" y="147719"/>
                  </a:lnTo>
                  <a:lnTo>
                    <a:pt x="3810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61"/>
            <p:cNvSpPr/>
            <p:nvPr>
              <p:custDataLst>
                <p:tags r:id="rId24"/>
              </p:custDataLst>
            </p:nvPr>
          </p:nvSpPr>
          <p:spPr>
            <a:xfrm>
              <a:off x="4584700" y="56197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2603" y="883"/>
                  </a:lnTo>
                  <a:lnTo>
                    <a:pt x="75546" y="11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62"/>
            <p:cNvSpPr/>
            <p:nvPr>
              <p:custDataLst>
                <p:tags r:id="rId25"/>
              </p:custDataLst>
            </p:nvPr>
          </p:nvSpPr>
          <p:spPr>
            <a:xfrm>
              <a:off x="4756150" y="5538603"/>
              <a:ext cx="146051" cy="111159"/>
            </a:xfrm>
            <a:custGeom>
              <a:avLst/>
              <a:gdLst/>
              <a:ahLst/>
              <a:cxnLst/>
              <a:rect l="0" t="0" r="0" b="0"/>
              <a:pathLst>
                <a:path w="146051" h="111159">
                  <a:moveTo>
                    <a:pt x="0" y="17647"/>
                  </a:moveTo>
                  <a:lnTo>
                    <a:pt x="0" y="17647"/>
                  </a:lnTo>
                  <a:lnTo>
                    <a:pt x="3371" y="14276"/>
                  </a:lnTo>
                  <a:lnTo>
                    <a:pt x="8788" y="12621"/>
                  </a:lnTo>
                  <a:lnTo>
                    <a:pt x="16606" y="12591"/>
                  </a:lnTo>
                  <a:lnTo>
                    <a:pt x="32908" y="17246"/>
                  </a:lnTo>
                  <a:lnTo>
                    <a:pt x="44964" y="23583"/>
                  </a:lnTo>
                  <a:lnTo>
                    <a:pt x="60281" y="41827"/>
                  </a:lnTo>
                  <a:lnTo>
                    <a:pt x="70386" y="61735"/>
                  </a:lnTo>
                  <a:lnTo>
                    <a:pt x="71734" y="74636"/>
                  </a:lnTo>
                  <a:lnTo>
                    <a:pt x="71107" y="81040"/>
                  </a:lnTo>
                  <a:lnTo>
                    <a:pt x="64764" y="91918"/>
                  </a:lnTo>
                  <a:lnTo>
                    <a:pt x="54889" y="100751"/>
                  </a:lnTo>
                  <a:lnTo>
                    <a:pt x="38136" y="108984"/>
                  </a:lnTo>
                  <a:lnTo>
                    <a:pt x="28473" y="111158"/>
                  </a:lnTo>
                  <a:lnTo>
                    <a:pt x="19475" y="110242"/>
                  </a:lnTo>
                  <a:lnTo>
                    <a:pt x="15100" y="109010"/>
                  </a:lnTo>
                  <a:lnTo>
                    <a:pt x="12183" y="106073"/>
                  </a:lnTo>
                  <a:lnTo>
                    <a:pt x="8943" y="97164"/>
                  </a:lnTo>
                  <a:lnTo>
                    <a:pt x="11265" y="86149"/>
                  </a:lnTo>
                  <a:lnTo>
                    <a:pt x="13860" y="80248"/>
                  </a:lnTo>
                  <a:lnTo>
                    <a:pt x="51022" y="44252"/>
                  </a:lnTo>
                  <a:lnTo>
                    <a:pt x="95975" y="13842"/>
                  </a:lnTo>
                  <a:lnTo>
                    <a:pt x="108955" y="3333"/>
                  </a:lnTo>
                  <a:lnTo>
                    <a:pt x="110032" y="1755"/>
                  </a:lnTo>
                  <a:lnTo>
                    <a:pt x="110043" y="702"/>
                  </a:lnTo>
                  <a:lnTo>
                    <a:pt x="109346" y="0"/>
                  </a:lnTo>
                  <a:lnTo>
                    <a:pt x="108175" y="943"/>
                  </a:lnTo>
                  <a:lnTo>
                    <a:pt x="104993" y="5754"/>
                  </a:lnTo>
                  <a:lnTo>
                    <a:pt x="97906" y="30480"/>
                  </a:lnTo>
                  <a:lnTo>
                    <a:pt x="96742" y="53592"/>
                  </a:lnTo>
                  <a:lnTo>
                    <a:pt x="98971" y="67489"/>
                  </a:lnTo>
                  <a:lnTo>
                    <a:pt x="104194" y="78839"/>
                  </a:lnTo>
                  <a:lnTo>
                    <a:pt x="107562" y="83842"/>
                  </a:lnTo>
                  <a:lnTo>
                    <a:pt x="120713" y="91282"/>
                  </a:lnTo>
                  <a:lnTo>
                    <a:pt x="146050" y="1001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63"/>
            <p:cNvSpPr/>
            <p:nvPr>
              <p:custDataLst>
                <p:tags r:id="rId26"/>
              </p:custDataLst>
            </p:nvPr>
          </p:nvSpPr>
          <p:spPr>
            <a:xfrm>
              <a:off x="4965700" y="5511800"/>
              <a:ext cx="73480" cy="184151"/>
            </a:xfrm>
            <a:custGeom>
              <a:avLst/>
              <a:gdLst/>
              <a:ahLst/>
              <a:cxnLst/>
              <a:rect l="0" t="0" r="0" b="0"/>
              <a:pathLst>
                <a:path w="73480" h="184151">
                  <a:moveTo>
                    <a:pt x="31750" y="0"/>
                  </a:moveTo>
                  <a:lnTo>
                    <a:pt x="31750" y="0"/>
                  </a:lnTo>
                  <a:lnTo>
                    <a:pt x="28092" y="0"/>
                  </a:lnTo>
                  <a:lnTo>
                    <a:pt x="29654" y="0"/>
                  </a:lnTo>
                  <a:lnTo>
                    <a:pt x="57653" y="37563"/>
                  </a:lnTo>
                  <a:lnTo>
                    <a:pt x="70078" y="62557"/>
                  </a:lnTo>
                  <a:lnTo>
                    <a:pt x="73479" y="81896"/>
                  </a:lnTo>
                  <a:lnTo>
                    <a:pt x="69346" y="102250"/>
                  </a:lnTo>
                  <a:lnTo>
                    <a:pt x="59748" y="122350"/>
                  </a:lnTo>
                  <a:lnTo>
                    <a:pt x="30590" y="156368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64"/>
            <p:cNvSpPr/>
            <p:nvPr>
              <p:custDataLst>
                <p:tags r:id="rId27"/>
              </p:custDataLst>
            </p:nvPr>
          </p:nvSpPr>
          <p:spPr>
            <a:xfrm>
              <a:off x="5073650" y="5236853"/>
              <a:ext cx="96934" cy="216926"/>
            </a:xfrm>
            <a:custGeom>
              <a:avLst/>
              <a:gdLst/>
              <a:ahLst/>
              <a:cxnLst/>
              <a:rect l="0" t="0" r="0" b="0"/>
              <a:pathLst>
                <a:path w="96934" h="216926">
                  <a:moveTo>
                    <a:pt x="6350" y="128897"/>
                  </a:moveTo>
                  <a:lnTo>
                    <a:pt x="6350" y="128897"/>
                  </a:lnTo>
                  <a:lnTo>
                    <a:pt x="6350" y="123430"/>
                  </a:lnTo>
                  <a:lnTo>
                    <a:pt x="9721" y="170889"/>
                  </a:lnTo>
                  <a:lnTo>
                    <a:pt x="18765" y="216925"/>
                  </a:lnTo>
                  <a:lnTo>
                    <a:pt x="8202" y="177361"/>
                  </a:lnTo>
                  <a:lnTo>
                    <a:pt x="2744" y="135652"/>
                  </a:lnTo>
                  <a:lnTo>
                    <a:pt x="1519" y="88957"/>
                  </a:lnTo>
                  <a:lnTo>
                    <a:pt x="5310" y="49094"/>
                  </a:lnTo>
                  <a:lnTo>
                    <a:pt x="12913" y="15271"/>
                  </a:lnTo>
                  <a:lnTo>
                    <a:pt x="21209" y="1167"/>
                  </a:lnTo>
                  <a:lnTo>
                    <a:pt x="24017" y="0"/>
                  </a:lnTo>
                  <a:lnTo>
                    <a:pt x="30900" y="583"/>
                  </a:lnTo>
                  <a:lnTo>
                    <a:pt x="42709" y="8249"/>
                  </a:lnTo>
                  <a:lnTo>
                    <a:pt x="49085" y="19302"/>
                  </a:lnTo>
                  <a:lnTo>
                    <a:pt x="51773" y="26200"/>
                  </a:lnTo>
                  <a:lnTo>
                    <a:pt x="52154" y="32210"/>
                  </a:lnTo>
                  <a:lnTo>
                    <a:pt x="48814" y="42651"/>
                  </a:lnTo>
                  <a:lnTo>
                    <a:pt x="25850" y="71253"/>
                  </a:lnTo>
                  <a:lnTo>
                    <a:pt x="65889" y="73150"/>
                  </a:lnTo>
                  <a:lnTo>
                    <a:pt x="77261" y="78485"/>
                  </a:lnTo>
                  <a:lnTo>
                    <a:pt x="85609" y="85560"/>
                  </a:lnTo>
                  <a:lnTo>
                    <a:pt x="96716" y="101600"/>
                  </a:lnTo>
                  <a:lnTo>
                    <a:pt x="96933" y="106466"/>
                  </a:lnTo>
                  <a:lnTo>
                    <a:pt x="93411" y="117517"/>
                  </a:lnTo>
                  <a:lnTo>
                    <a:pt x="85261" y="125721"/>
                  </a:lnTo>
                  <a:lnTo>
                    <a:pt x="80124" y="128896"/>
                  </a:lnTo>
                  <a:lnTo>
                    <a:pt x="59410" y="133366"/>
                  </a:lnTo>
                  <a:lnTo>
                    <a:pt x="35399" y="134689"/>
                  </a:lnTo>
                  <a:lnTo>
                    <a:pt x="20672" y="131236"/>
                  </a:lnTo>
                  <a:lnTo>
                    <a:pt x="0" y="1225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65"/>
            <p:cNvSpPr/>
            <p:nvPr>
              <p:custDataLst>
                <p:tags r:id="rId28"/>
              </p:custDataLst>
            </p:nvPr>
          </p:nvSpPr>
          <p:spPr>
            <a:xfrm>
              <a:off x="5219700" y="53022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20134" y="198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66"/>
            <p:cNvSpPr/>
            <p:nvPr>
              <p:custDataLst>
                <p:tags r:id="rId29"/>
              </p:custDataLst>
            </p:nvPr>
          </p:nvSpPr>
          <p:spPr>
            <a:xfrm>
              <a:off x="5343329" y="5213350"/>
              <a:ext cx="28772" cy="146051"/>
            </a:xfrm>
            <a:custGeom>
              <a:avLst/>
              <a:gdLst/>
              <a:ahLst/>
              <a:cxnLst/>
              <a:rect l="0" t="0" r="0" b="0"/>
              <a:pathLst>
                <a:path w="28772" h="1460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646" y="3371"/>
                  </a:lnTo>
                  <a:lnTo>
                    <a:pt x="9347" y="10670"/>
                  </a:lnTo>
                  <a:lnTo>
                    <a:pt x="13082" y="22381"/>
                  </a:lnTo>
                  <a:lnTo>
                    <a:pt x="15677" y="68730"/>
                  </a:lnTo>
                  <a:lnTo>
                    <a:pt x="22927" y="115755"/>
                  </a:lnTo>
                  <a:lnTo>
                    <a:pt x="28771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67"/>
            <p:cNvSpPr/>
            <p:nvPr>
              <p:custDataLst>
                <p:tags r:id="rId30"/>
              </p:custDataLst>
            </p:nvPr>
          </p:nvSpPr>
          <p:spPr>
            <a:xfrm>
              <a:off x="3417183" y="5937325"/>
              <a:ext cx="1681868" cy="50726"/>
            </a:xfrm>
            <a:custGeom>
              <a:avLst/>
              <a:gdLst/>
              <a:ahLst/>
              <a:cxnLst/>
              <a:rect l="0" t="0" r="0" b="0"/>
              <a:pathLst>
                <a:path w="1681868" h="50726">
                  <a:moveTo>
                    <a:pt x="5467" y="50725"/>
                  </a:moveTo>
                  <a:lnTo>
                    <a:pt x="5467" y="50725"/>
                  </a:lnTo>
                  <a:lnTo>
                    <a:pt x="0" y="45258"/>
                  </a:lnTo>
                  <a:lnTo>
                    <a:pt x="9492" y="41265"/>
                  </a:lnTo>
                  <a:lnTo>
                    <a:pt x="42564" y="38985"/>
                  </a:lnTo>
                  <a:lnTo>
                    <a:pt x="81692" y="38452"/>
                  </a:lnTo>
                  <a:lnTo>
                    <a:pt x="104967" y="38309"/>
                  </a:lnTo>
                  <a:lnTo>
                    <a:pt x="135300" y="36803"/>
                  </a:lnTo>
                  <a:lnTo>
                    <a:pt x="170339" y="34388"/>
                  </a:lnTo>
                  <a:lnTo>
                    <a:pt x="208515" y="31367"/>
                  </a:lnTo>
                  <a:lnTo>
                    <a:pt x="255132" y="27941"/>
                  </a:lnTo>
                  <a:lnTo>
                    <a:pt x="307377" y="24248"/>
                  </a:lnTo>
                  <a:lnTo>
                    <a:pt x="363373" y="20373"/>
                  </a:lnTo>
                  <a:lnTo>
                    <a:pt x="425399" y="17085"/>
                  </a:lnTo>
                  <a:lnTo>
                    <a:pt x="491444" y="14186"/>
                  </a:lnTo>
                  <a:lnTo>
                    <a:pt x="560168" y="11549"/>
                  </a:lnTo>
                  <a:lnTo>
                    <a:pt x="634207" y="8380"/>
                  </a:lnTo>
                  <a:lnTo>
                    <a:pt x="711788" y="4856"/>
                  </a:lnTo>
                  <a:lnTo>
                    <a:pt x="791731" y="1096"/>
                  </a:lnTo>
                  <a:lnTo>
                    <a:pt x="872543" y="0"/>
                  </a:lnTo>
                  <a:lnTo>
                    <a:pt x="953935" y="681"/>
                  </a:lnTo>
                  <a:lnTo>
                    <a:pt x="1035712" y="2546"/>
                  </a:lnTo>
                  <a:lnTo>
                    <a:pt x="1109986" y="4494"/>
                  </a:lnTo>
                  <a:lnTo>
                    <a:pt x="1179257" y="6500"/>
                  </a:lnTo>
                  <a:lnTo>
                    <a:pt x="1245194" y="8541"/>
                  </a:lnTo>
                  <a:lnTo>
                    <a:pt x="1305380" y="10608"/>
                  </a:lnTo>
                  <a:lnTo>
                    <a:pt x="1361731" y="12691"/>
                  </a:lnTo>
                  <a:lnTo>
                    <a:pt x="1415526" y="14785"/>
                  </a:lnTo>
                  <a:lnTo>
                    <a:pt x="1464090" y="16887"/>
                  </a:lnTo>
                  <a:lnTo>
                    <a:pt x="1509166" y="18994"/>
                  </a:lnTo>
                  <a:lnTo>
                    <a:pt x="1551916" y="21105"/>
                  </a:lnTo>
                  <a:lnTo>
                    <a:pt x="1586767" y="22511"/>
                  </a:lnTo>
                  <a:lnTo>
                    <a:pt x="1616350" y="23450"/>
                  </a:lnTo>
                  <a:lnTo>
                    <a:pt x="1658392" y="25197"/>
                  </a:lnTo>
                  <a:lnTo>
                    <a:pt x="1681867" y="316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68"/>
            <p:cNvSpPr/>
            <p:nvPr>
              <p:custDataLst>
                <p:tags r:id="rId31"/>
              </p:custDataLst>
            </p:nvPr>
          </p:nvSpPr>
          <p:spPr>
            <a:xfrm>
              <a:off x="3718631" y="6110367"/>
              <a:ext cx="99049" cy="387105"/>
            </a:xfrm>
            <a:custGeom>
              <a:avLst/>
              <a:gdLst/>
              <a:ahLst/>
              <a:cxnLst/>
              <a:rect l="0" t="0" r="0" b="0"/>
              <a:pathLst>
                <a:path w="99049" h="387105">
                  <a:moveTo>
                    <a:pt x="72319" y="23733"/>
                  </a:moveTo>
                  <a:lnTo>
                    <a:pt x="72319" y="23733"/>
                  </a:lnTo>
                  <a:lnTo>
                    <a:pt x="65411" y="6774"/>
                  </a:lnTo>
                  <a:lnTo>
                    <a:pt x="61488" y="2083"/>
                  </a:lnTo>
                  <a:lnTo>
                    <a:pt x="57392" y="0"/>
                  </a:lnTo>
                  <a:lnTo>
                    <a:pt x="54607" y="855"/>
                  </a:lnTo>
                  <a:lnTo>
                    <a:pt x="47748" y="5569"/>
                  </a:lnTo>
                  <a:lnTo>
                    <a:pt x="15766" y="46732"/>
                  </a:lnTo>
                  <a:lnTo>
                    <a:pt x="4851" y="69939"/>
                  </a:lnTo>
                  <a:lnTo>
                    <a:pt x="0" y="94363"/>
                  </a:lnTo>
                  <a:lnTo>
                    <a:pt x="4011" y="131914"/>
                  </a:lnTo>
                  <a:lnTo>
                    <a:pt x="17507" y="169852"/>
                  </a:lnTo>
                  <a:lnTo>
                    <a:pt x="38283" y="207904"/>
                  </a:lnTo>
                  <a:lnTo>
                    <a:pt x="62312" y="245989"/>
                  </a:lnTo>
                  <a:lnTo>
                    <a:pt x="89235" y="286646"/>
                  </a:lnTo>
                  <a:lnTo>
                    <a:pt x="97006" y="304507"/>
                  </a:lnTo>
                  <a:lnTo>
                    <a:pt x="99048" y="321852"/>
                  </a:lnTo>
                  <a:lnTo>
                    <a:pt x="96899" y="338264"/>
                  </a:lnTo>
                  <a:lnTo>
                    <a:pt x="91239" y="352613"/>
                  </a:lnTo>
                  <a:lnTo>
                    <a:pt x="73378" y="372591"/>
                  </a:lnTo>
                  <a:lnTo>
                    <a:pt x="53583" y="385175"/>
                  </a:lnTo>
                  <a:lnTo>
                    <a:pt x="44471" y="387104"/>
                  </a:lnTo>
                  <a:lnTo>
                    <a:pt x="34219" y="3856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69"/>
            <p:cNvSpPr/>
            <p:nvPr>
              <p:custDataLst>
                <p:tags r:id="rId32"/>
              </p:custDataLst>
            </p:nvPr>
          </p:nvSpPr>
          <p:spPr>
            <a:xfrm>
              <a:off x="3729141" y="6534150"/>
              <a:ext cx="87241" cy="83610"/>
            </a:xfrm>
            <a:custGeom>
              <a:avLst/>
              <a:gdLst/>
              <a:ahLst/>
              <a:cxnLst/>
              <a:rect l="0" t="0" r="0" b="0"/>
              <a:pathLst>
                <a:path w="87241" h="83610">
                  <a:moveTo>
                    <a:pt x="55459" y="31750"/>
                  </a:moveTo>
                  <a:lnTo>
                    <a:pt x="55459" y="31750"/>
                  </a:lnTo>
                  <a:lnTo>
                    <a:pt x="52088" y="28379"/>
                  </a:lnTo>
                  <a:lnTo>
                    <a:pt x="46670" y="26724"/>
                  </a:lnTo>
                  <a:lnTo>
                    <a:pt x="38853" y="26694"/>
                  </a:lnTo>
                  <a:lnTo>
                    <a:pt x="28323" y="29032"/>
                  </a:lnTo>
                  <a:lnTo>
                    <a:pt x="13865" y="37686"/>
                  </a:lnTo>
                  <a:lnTo>
                    <a:pt x="6869" y="47088"/>
                  </a:lnTo>
                  <a:lnTo>
                    <a:pt x="0" y="63629"/>
                  </a:lnTo>
                  <a:lnTo>
                    <a:pt x="1553" y="67114"/>
                  </a:lnTo>
                  <a:lnTo>
                    <a:pt x="8923" y="74749"/>
                  </a:lnTo>
                  <a:lnTo>
                    <a:pt x="24972" y="83609"/>
                  </a:lnTo>
                  <a:lnTo>
                    <a:pt x="38852" y="82786"/>
                  </a:lnTo>
                  <a:lnTo>
                    <a:pt x="67387" y="70758"/>
                  </a:lnTo>
                  <a:lnTo>
                    <a:pt x="83610" y="55538"/>
                  </a:lnTo>
                  <a:lnTo>
                    <a:pt x="86220" y="49725"/>
                  </a:lnTo>
                  <a:lnTo>
                    <a:pt x="87240" y="37621"/>
                  </a:lnTo>
                  <a:lnTo>
                    <a:pt x="80476" y="18908"/>
                  </a:lnTo>
                  <a:lnTo>
                    <a:pt x="71517" y="10050"/>
                  </a:lnTo>
                  <a:lnTo>
                    <a:pt x="554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70"/>
            <p:cNvSpPr/>
            <p:nvPr>
              <p:custDataLst>
                <p:tags r:id="rId33"/>
              </p:custDataLst>
            </p:nvPr>
          </p:nvSpPr>
          <p:spPr>
            <a:xfrm>
              <a:off x="3651250" y="5928207"/>
              <a:ext cx="38101" cy="142394"/>
            </a:xfrm>
            <a:custGeom>
              <a:avLst/>
              <a:gdLst/>
              <a:ahLst/>
              <a:cxnLst/>
              <a:rect l="0" t="0" r="0" b="0"/>
              <a:pathLst>
                <a:path w="38101" h="142394">
                  <a:moveTo>
                    <a:pt x="0" y="28093"/>
                  </a:moveTo>
                  <a:lnTo>
                    <a:pt x="0" y="28093"/>
                  </a:lnTo>
                  <a:lnTo>
                    <a:pt x="0" y="10417"/>
                  </a:lnTo>
                  <a:lnTo>
                    <a:pt x="705" y="7842"/>
                  </a:lnTo>
                  <a:lnTo>
                    <a:pt x="1882" y="6127"/>
                  </a:lnTo>
                  <a:lnTo>
                    <a:pt x="3371" y="4982"/>
                  </a:lnTo>
                  <a:lnTo>
                    <a:pt x="5026" y="1829"/>
                  </a:lnTo>
                  <a:lnTo>
                    <a:pt x="5467" y="0"/>
                  </a:lnTo>
                  <a:lnTo>
                    <a:pt x="6467" y="192"/>
                  </a:lnTo>
                  <a:lnTo>
                    <a:pt x="9459" y="4168"/>
                  </a:lnTo>
                  <a:lnTo>
                    <a:pt x="14155" y="47964"/>
                  </a:lnTo>
                  <a:lnTo>
                    <a:pt x="24825" y="93010"/>
                  </a:lnTo>
                  <a:lnTo>
                    <a:pt x="38100" y="1423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96"/>
          <p:cNvGrpSpPr/>
          <p:nvPr/>
        </p:nvGrpSpPr>
        <p:grpSpPr>
          <a:xfrm>
            <a:off x="3873500" y="6057900"/>
            <a:ext cx="1898651" cy="349898"/>
            <a:chOff x="3873500" y="6057900"/>
            <a:chExt cx="1898651" cy="349898"/>
          </a:xfrm>
        </p:grpSpPr>
        <p:sp>
          <p:nvSpPr>
            <p:cNvPr id="179" name="SMARTInkShape-571"/>
            <p:cNvSpPr/>
            <p:nvPr>
              <p:custDataLst>
                <p:tags r:id="rId6"/>
              </p:custDataLst>
            </p:nvPr>
          </p:nvSpPr>
          <p:spPr>
            <a:xfrm>
              <a:off x="3963305" y="6154033"/>
              <a:ext cx="81646" cy="244593"/>
            </a:xfrm>
            <a:custGeom>
              <a:avLst/>
              <a:gdLst/>
              <a:ahLst/>
              <a:cxnLst/>
              <a:rect l="0" t="0" r="0" b="0"/>
              <a:pathLst>
                <a:path w="81646" h="244593">
                  <a:moveTo>
                    <a:pt x="11795" y="5467"/>
                  </a:moveTo>
                  <a:lnTo>
                    <a:pt x="11795" y="5467"/>
                  </a:lnTo>
                  <a:lnTo>
                    <a:pt x="11795" y="0"/>
                  </a:lnTo>
                  <a:lnTo>
                    <a:pt x="9913" y="42711"/>
                  </a:lnTo>
                  <a:lnTo>
                    <a:pt x="6769" y="78826"/>
                  </a:lnTo>
                  <a:lnTo>
                    <a:pt x="5837" y="118926"/>
                  </a:lnTo>
                  <a:lnTo>
                    <a:pt x="3680" y="157617"/>
                  </a:lnTo>
                  <a:lnTo>
                    <a:pt x="0" y="201876"/>
                  </a:lnTo>
                  <a:lnTo>
                    <a:pt x="4641" y="239429"/>
                  </a:lnTo>
                  <a:lnTo>
                    <a:pt x="6320" y="241875"/>
                  </a:lnTo>
                  <a:lnTo>
                    <a:pt x="8851" y="243506"/>
                  </a:lnTo>
                  <a:lnTo>
                    <a:pt x="11949" y="244592"/>
                  </a:lnTo>
                  <a:lnTo>
                    <a:pt x="21036" y="242037"/>
                  </a:lnTo>
                  <a:lnTo>
                    <a:pt x="66135" y="222324"/>
                  </a:lnTo>
                  <a:lnTo>
                    <a:pt x="81645" y="215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72"/>
            <p:cNvSpPr/>
            <p:nvPr>
              <p:custDataLst>
                <p:tags r:id="rId7"/>
              </p:custDataLst>
            </p:nvPr>
          </p:nvSpPr>
          <p:spPr>
            <a:xfrm>
              <a:off x="3873500" y="625475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2117" y="8336"/>
                  </a:lnTo>
                  <a:lnTo>
                    <a:pt x="39679" y="6525"/>
                  </a:lnTo>
                  <a:lnTo>
                    <a:pt x="76354" y="6402"/>
                  </a:lnTo>
                  <a:lnTo>
                    <a:pt x="114346" y="5660"/>
                  </a:lnTo>
                  <a:lnTo>
                    <a:pt x="161346" y="132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73"/>
            <p:cNvSpPr/>
            <p:nvPr>
              <p:custDataLst>
                <p:tags r:id="rId8"/>
              </p:custDataLst>
            </p:nvPr>
          </p:nvSpPr>
          <p:spPr>
            <a:xfrm>
              <a:off x="4062130" y="6070600"/>
              <a:ext cx="97121" cy="107951"/>
            </a:xfrm>
            <a:custGeom>
              <a:avLst/>
              <a:gdLst/>
              <a:ahLst/>
              <a:cxnLst/>
              <a:rect l="0" t="0" r="0" b="0"/>
              <a:pathLst>
                <a:path w="97121" h="107951">
                  <a:moveTo>
                    <a:pt x="78070" y="0"/>
                  </a:moveTo>
                  <a:lnTo>
                    <a:pt x="78070" y="0"/>
                  </a:lnTo>
                  <a:lnTo>
                    <a:pt x="77364" y="6480"/>
                  </a:lnTo>
                  <a:lnTo>
                    <a:pt x="69281" y="26680"/>
                  </a:lnTo>
                  <a:lnTo>
                    <a:pt x="46106" y="56704"/>
                  </a:lnTo>
                  <a:lnTo>
                    <a:pt x="37758" y="64007"/>
                  </a:lnTo>
                  <a:lnTo>
                    <a:pt x="29345" y="67253"/>
                  </a:lnTo>
                  <a:lnTo>
                    <a:pt x="16674" y="69081"/>
                  </a:lnTo>
                  <a:lnTo>
                    <a:pt x="10096" y="67627"/>
                  </a:lnTo>
                  <a:lnTo>
                    <a:pt x="7354" y="66251"/>
                  </a:lnTo>
                  <a:lnTo>
                    <a:pt x="2425" y="60959"/>
                  </a:lnTo>
                  <a:lnTo>
                    <a:pt x="124" y="57573"/>
                  </a:lnTo>
                  <a:lnTo>
                    <a:pt x="0" y="53904"/>
                  </a:lnTo>
                  <a:lnTo>
                    <a:pt x="3626" y="46065"/>
                  </a:lnTo>
                  <a:lnTo>
                    <a:pt x="6569" y="43410"/>
                  </a:lnTo>
                  <a:lnTo>
                    <a:pt x="25494" y="35428"/>
                  </a:lnTo>
                  <a:lnTo>
                    <a:pt x="33771" y="35266"/>
                  </a:lnTo>
                  <a:lnTo>
                    <a:pt x="53954" y="40911"/>
                  </a:lnTo>
                  <a:lnTo>
                    <a:pt x="64059" y="48522"/>
                  </a:lnTo>
                  <a:lnTo>
                    <a:pt x="91555" y="80301"/>
                  </a:lnTo>
                  <a:lnTo>
                    <a:pt x="95471" y="93094"/>
                  </a:lnTo>
                  <a:lnTo>
                    <a:pt x="9712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74"/>
            <p:cNvSpPr/>
            <p:nvPr>
              <p:custDataLst>
                <p:tags r:id="rId9"/>
              </p:custDataLst>
            </p:nvPr>
          </p:nvSpPr>
          <p:spPr>
            <a:xfrm>
              <a:off x="4210050" y="6108699"/>
              <a:ext cx="82551" cy="2"/>
            </a:xfrm>
            <a:custGeom>
              <a:avLst/>
              <a:gdLst/>
              <a:ahLst/>
              <a:cxnLst/>
              <a:rect l="0" t="0" r="0" b="0"/>
              <a:pathLst>
                <a:path w="82551" h="2">
                  <a:moveTo>
                    <a:pt x="0" y="1"/>
                  </a:moveTo>
                  <a:lnTo>
                    <a:pt x="0" y="1"/>
                  </a:lnTo>
                  <a:lnTo>
                    <a:pt x="40237" y="0"/>
                  </a:lnTo>
                  <a:lnTo>
                    <a:pt x="82550" y="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75"/>
            <p:cNvSpPr/>
            <p:nvPr>
              <p:custDataLst>
                <p:tags r:id="rId10"/>
              </p:custDataLst>
            </p:nvPr>
          </p:nvSpPr>
          <p:spPr>
            <a:xfrm>
              <a:off x="4318000" y="60579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79"/>
                  </a:lnTo>
                  <a:lnTo>
                    <a:pt x="17543" y="62388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76"/>
            <p:cNvSpPr/>
            <p:nvPr>
              <p:custDataLst>
                <p:tags r:id="rId11"/>
              </p:custDataLst>
            </p:nvPr>
          </p:nvSpPr>
          <p:spPr>
            <a:xfrm>
              <a:off x="4505284" y="6198822"/>
              <a:ext cx="92117" cy="208976"/>
            </a:xfrm>
            <a:custGeom>
              <a:avLst/>
              <a:gdLst/>
              <a:ahLst/>
              <a:cxnLst/>
              <a:rect l="0" t="0" r="0" b="0"/>
              <a:pathLst>
                <a:path w="92117" h="208976">
                  <a:moveTo>
                    <a:pt x="92116" y="17828"/>
                  </a:moveTo>
                  <a:lnTo>
                    <a:pt x="92116" y="17828"/>
                  </a:lnTo>
                  <a:lnTo>
                    <a:pt x="92116" y="14457"/>
                  </a:lnTo>
                  <a:lnTo>
                    <a:pt x="90234" y="10921"/>
                  </a:lnTo>
                  <a:lnTo>
                    <a:pt x="86341" y="6996"/>
                  </a:lnTo>
                  <a:lnTo>
                    <a:pt x="76921" y="1527"/>
                  </a:lnTo>
                  <a:lnTo>
                    <a:pt x="71722" y="0"/>
                  </a:lnTo>
                  <a:lnTo>
                    <a:pt x="65178" y="1202"/>
                  </a:lnTo>
                  <a:lnTo>
                    <a:pt x="57565" y="4795"/>
                  </a:lnTo>
                  <a:lnTo>
                    <a:pt x="33622" y="25946"/>
                  </a:lnTo>
                  <a:lnTo>
                    <a:pt x="14370" y="55702"/>
                  </a:lnTo>
                  <a:lnTo>
                    <a:pt x="2679" y="85337"/>
                  </a:lnTo>
                  <a:lnTo>
                    <a:pt x="0" y="120616"/>
                  </a:lnTo>
                  <a:lnTo>
                    <a:pt x="11021" y="166699"/>
                  </a:lnTo>
                  <a:lnTo>
                    <a:pt x="14769" y="176342"/>
                  </a:lnTo>
                  <a:lnTo>
                    <a:pt x="26460" y="190819"/>
                  </a:lnTo>
                  <a:lnTo>
                    <a:pt x="47027" y="205022"/>
                  </a:lnTo>
                  <a:lnTo>
                    <a:pt x="53590" y="208240"/>
                  </a:lnTo>
                  <a:lnTo>
                    <a:pt x="60082" y="208975"/>
                  </a:lnTo>
                  <a:lnTo>
                    <a:pt x="85766" y="2019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77"/>
            <p:cNvSpPr/>
            <p:nvPr>
              <p:custDataLst>
                <p:tags r:id="rId12"/>
              </p:custDataLst>
            </p:nvPr>
          </p:nvSpPr>
          <p:spPr>
            <a:xfrm>
              <a:off x="4657242" y="6235700"/>
              <a:ext cx="10009" cy="114301"/>
            </a:xfrm>
            <a:custGeom>
              <a:avLst/>
              <a:gdLst/>
              <a:ahLst/>
              <a:cxnLst/>
              <a:rect l="0" t="0" r="0" b="0"/>
              <a:pathLst>
                <a:path w="10009" h="1143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775"/>
                  </a:lnTo>
                  <a:lnTo>
                    <a:pt x="5263" y="45779"/>
                  </a:lnTo>
                  <a:lnTo>
                    <a:pt x="9383" y="86253"/>
                  </a:lnTo>
                  <a:lnTo>
                    <a:pt x="10008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78"/>
            <p:cNvSpPr/>
            <p:nvPr>
              <p:custDataLst>
                <p:tags r:id="rId13"/>
              </p:custDataLst>
            </p:nvPr>
          </p:nvSpPr>
          <p:spPr>
            <a:xfrm>
              <a:off x="4737100" y="63055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23765" y="88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79"/>
            <p:cNvSpPr/>
            <p:nvPr>
              <p:custDataLst>
                <p:tags r:id="rId14"/>
              </p:custDataLst>
            </p:nvPr>
          </p:nvSpPr>
          <p:spPr>
            <a:xfrm>
              <a:off x="4895927" y="6184900"/>
              <a:ext cx="63424" cy="183326"/>
            </a:xfrm>
            <a:custGeom>
              <a:avLst/>
              <a:gdLst/>
              <a:ahLst/>
              <a:cxnLst/>
              <a:rect l="0" t="0" r="0" b="0"/>
              <a:pathLst>
                <a:path w="63424" h="183326">
                  <a:moveTo>
                    <a:pt x="6273" y="0"/>
                  </a:moveTo>
                  <a:lnTo>
                    <a:pt x="6273" y="0"/>
                  </a:lnTo>
                  <a:lnTo>
                    <a:pt x="6273" y="44812"/>
                  </a:lnTo>
                  <a:lnTo>
                    <a:pt x="5567" y="85862"/>
                  </a:lnTo>
                  <a:lnTo>
                    <a:pt x="1247" y="130241"/>
                  </a:lnTo>
                  <a:lnTo>
                    <a:pt x="0" y="174757"/>
                  </a:lnTo>
                  <a:lnTo>
                    <a:pt x="680" y="177888"/>
                  </a:lnTo>
                  <a:lnTo>
                    <a:pt x="1838" y="179975"/>
                  </a:lnTo>
                  <a:lnTo>
                    <a:pt x="3317" y="181367"/>
                  </a:lnTo>
                  <a:lnTo>
                    <a:pt x="15510" y="183325"/>
                  </a:lnTo>
                  <a:lnTo>
                    <a:pt x="45910" y="174553"/>
                  </a:lnTo>
                  <a:lnTo>
                    <a:pt x="63423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80"/>
            <p:cNvSpPr/>
            <p:nvPr>
              <p:custDataLst>
                <p:tags r:id="rId15"/>
              </p:custDataLst>
            </p:nvPr>
          </p:nvSpPr>
          <p:spPr>
            <a:xfrm>
              <a:off x="4859515" y="6254750"/>
              <a:ext cx="87136" cy="19051"/>
            </a:xfrm>
            <a:custGeom>
              <a:avLst/>
              <a:gdLst/>
              <a:ahLst/>
              <a:cxnLst/>
              <a:rect l="0" t="0" r="0" b="0"/>
              <a:pathLst>
                <a:path w="871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117" y="12583"/>
                  </a:lnTo>
                  <a:lnTo>
                    <a:pt x="2129" y="9590"/>
                  </a:lnTo>
                  <a:lnTo>
                    <a:pt x="5375" y="7791"/>
                  </a:lnTo>
                  <a:lnTo>
                    <a:pt x="14932" y="6777"/>
                  </a:lnTo>
                  <a:lnTo>
                    <a:pt x="58175" y="1362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81"/>
            <p:cNvSpPr/>
            <p:nvPr>
              <p:custDataLst>
                <p:tags r:id="rId16"/>
              </p:custDataLst>
            </p:nvPr>
          </p:nvSpPr>
          <p:spPr>
            <a:xfrm>
              <a:off x="4984750" y="6178550"/>
              <a:ext cx="58437" cy="184151"/>
            </a:xfrm>
            <a:custGeom>
              <a:avLst/>
              <a:gdLst/>
              <a:ahLst/>
              <a:cxnLst/>
              <a:rect l="0" t="0" r="0" b="0"/>
              <a:pathLst>
                <a:path w="58437" h="184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22782" y="17312"/>
                  </a:lnTo>
                  <a:lnTo>
                    <a:pt x="43305" y="47661"/>
                  </a:lnTo>
                  <a:lnTo>
                    <a:pt x="57786" y="90787"/>
                  </a:lnTo>
                  <a:lnTo>
                    <a:pt x="58436" y="124189"/>
                  </a:lnTo>
                  <a:lnTo>
                    <a:pt x="50789" y="149685"/>
                  </a:lnTo>
                  <a:lnTo>
                    <a:pt x="39586" y="170645"/>
                  </a:lnTo>
                  <a:lnTo>
                    <a:pt x="34858" y="175147"/>
                  </a:lnTo>
                  <a:lnTo>
                    <a:pt x="1270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82"/>
            <p:cNvSpPr/>
            <p:nvPr>
              <p:custDataLst>
                <p:tags r:id="rId17"/>
              </p:custDataLst>
            </p:nvPr>
          </p:nvSpPr>
          <p:spPr>
            <a:xfrm>
              <a:off x="5067325" y="6070822"/>
              <a:ext cx="72444" cy="125938"/>
            </a:xfrm>
            <a:custGeom>
              <a:avLst/>
              <a:gdLst/>
              <a:ahLst/>
              <a:cxnLst/>
              <a:rect l="0" t="0" r="0" b="0"/>
              <a:pathLst>
                <a:path w="72444" h="125938">
                  <a:moveTo>
                    <a:pt x="6325" y="50578"/>
                  </a:moveTo>
                  <a:lnTo>
                    <a:pt x="6325" y="50578"/>
                  </a:lnTo>
                  <a:lnTo>
                    <a:pt x="9696" y="53949"/>
                  </a:lnTo>
                  <a:lnTo>
                    <a:pt x="11351" y="57485"/>
                  </a:lnTo>
                  <a:lnTo>
                    <a:pt x="12414" y="68876"/>
                  </a:lnTo>
                  <a:lnTo>
                    <a:pt x="4826" y="112415"/>
                  </a:lnTo>
                  <a:lnTo>
                    <a:pt x="259" y="125937"/>
                  </a:lnTo>
                  <a:lnTo>
                    <a:pt x="0" y="111124"/>
                  </a:lnTo>
                  <a:lnTo>
                    <a:pt x="6885" y="66242"/>
                  </a:lnTo>
                  <a:lnTo>
                    <a:pt x="18273" y="24901"/>
                  </a:lnTo>
                  <a:lnTo>
                    <a:pt x="24751" y="2309"/>
                  </a:lnTo>
                  <a:lnTo>
                    <a:pt x="25665" y="1465"/>
                  </a:lnTo>
                  <a:lnTo>
                    <a:pt x="28562" y="528"/>
                  </a:lnTo>
                  <a:lnTo>
                    <a:pt x="34158" y="0"/>
                  </a:lnTo>
                  <a:lnTo>
                    <a:pt x="40097" y="3640"/>
                  </a:lnTo>
                  <a:lnTo>
                    <a:pt x="43656" y="6585"/>
                  </a:lnTo>
                  <a:lnTo>
                    <a:pt x="47611" y="15503"/>
                  </a:lnTo>
                  <a:lnTo>
                    <a:pt x="50150" y="35105"/>
                  </a:lnTo>
                  <a:lnTo>
                    <a:pt x="48947" y="38852"/>
                  </a:lnTo>
                  <a:lnTo>
                    <a:pt x="40640" y="49934"/>
                  </a:lnTo>
                  <a:lnTo>
                    <a:pt x="38119" y="56807"/>
                  </a:lnTo>
                  <a:lnTo>
                    <a:pt x="64558" y="56925"/>
                  </a:lnTo>
                  <a:lnTo>
                    <a:pt x="67019" y="58337"/>
                  </a:lnTo>
                  <a:lnTo>
                    <a:pt x="71635" y="63669"/>
                  </a:lnTo>
                  <a:lnTo>
                    <a:pt x="72443" y="67066"/>
                  </a:lnTo>
                  <a:lnTo>
                    <a:pt x="71459" y="74604"/>
                  </a:lnTo>
                  <a:lnTo>
                    <a:pt x="66938" y="86782"/>
                  </a:lnTo>
                  <a:lnTo>
                    <a:pt x="61251" y="93245"/>
                  </a:lnTo>
                  <a:lnTo>
                    <a:pt x="57759" y="95955"/>
                  </a:lnTo>
                  <a:lnTo>
                    <a:pt x="48235" y="98968"/>
                  </a:lnTo>
                  <a:lnTo>
                    <a:pt x="31615" y="100902"/>
                  </a:lnTo>
                  <a:lnTo>
                    <a:pt x="28829" y="99649"/>
                  </a:lnTo>
                  <a:lnTo>
                    <a:pt x="19025" y="886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83"/>
            <p:cNvSpPr/>
            <p:nvPr>
              <p:custDataLst>
                <p:tags r:id="rId18"/>
              </p:custDataLst>
            </p:nvPr>
          </p:nvSpPr>
          <p:spPr>
            <a:xfrm>
              <a:off x="5149850" y="61150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27136" y="88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84"/>
            <p:cNvSpPr/>
            <p:nvPr>
              <p:custDataLst>
                <p:tags r:id="rId19"/>
              </p:custDataLst>
            </p:nvPr>
          </p:nvSpPr>
          <p:spPr>
            <a:xfrm>
              <a:off x="5238750" y="60642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706" y="10844"/>
                  </a:lnTo>
                  <a:lnTo>
                    <a:pt x="5958" y="57970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85"/>
            <p:cNvSpPr/>
            <p:nvPr>
              <p:custDataLst>
                <p:tags r:id="rId20"/>
              </p:custDataLst>
            </p:nvPr>
          </p:nvSpPr>
          <p:spPr>
            <a:xfrm>
              <a:off x="5434099" y="6105706"/>
              <a:ext cx="306302" cy="292232"/>
            </a:xfrm>
            <a:custGeom>
              <a:avLst/>
              <a:gdLst/>
              <a:ahLst/>
              <a:cxnLst/>
              <a:rect l="0" t="0" r="0" b="0"/>
              <a:pathLst>
                <a:path w="306302" h="292232">
                  <a:moveTo>
                    <a:pt x="84051" y="244294"/>
                  </a:moveTo>
                  <a:lnTo>
                    <a:pt x="84051" y="244294"/>
                  </a:lnTo>
                  <a:lnTo>
                    <a:pt x="78982" y="238519"/>
                  </a:lnTo>
                  <a:lnTo>
                    <a:pt x="62852" y="217006"/>
                  </a:lnTo>
                  <a:lnTo>
                    <a:pt x="54873" y="214527"/>
                  </a:lnTo>
                  <a:lnTo>
                    <a:pt x="49783" y="213866"/>
                  </a:lnTo>
                  <a:lnTo>
                    <a:pt x="38481" y="216895"/>
                  </a:lnTo>
                  <a:lnTo>
                    <a:pt x="20219" y="228415"/>
                  </a:lnTo>
                  <a:lnTo>
                    <a:pt x="9114" y="239353"/>
                  </a:lnTo>
                  <a:lnTo>
                    <a:pt x="1827" y="251270"/>
                  </a:lnTo>
                  <a:lnTo>
                    <a:pt x="0" y="263622"/>
                  </a:lnTo>
                  <a:lnTo>
                    <a:pt x="500" y="269879"/>
                  </a:lnTo>
                  <a:lnTo>
                    <a:pt x="6701" y="280595"/>
                  </a:lnTo>
                  <a:lnTo>
                    <a:pt x="11317" y="285428"/>
                  </a:lnTo>
                  <a:lnTo>
                    <a:pt x="22092" y="290798"/>
                  </a:lnTo>
                  <a:lnTo>
                    <a:pt x="27928" y="292231"/>
                  </a:lnTo>
                  <a:lnTo>
                    <a:pt x="43821" y="288177"/>
                  </a:lnTo>
                  <a:lnTo>
                    <a:pt x="61232" y="278615"/>
                  </a:lnTo>
                  <a:lnTo>
                    <a:pt x="76026" y="264956"/>
                  </a:lnTo>
                  <a:lnTo>
                    <a:pt x="92883" y="231288"/>
                  </a:lnTo>
                  <a:lnTo>
                    <a:pt x="102324" y="200414"/>
                  </a:lnTo>
                  <a:lnTo>
                    <a:pt x="110516" y="162702"/>
                  </a:lnTo>
                  <a:lnTo>
                    <a:pt x="116510" y="115369"/>
                  </a:lnTo>
                  <a:lnTo>
                    <a:pt x="119643" y="78809"/>
                  </a:lnTo>
                  <a:lnTo>
                    <a:pt x="119625" y="53623"/>
                  </a:lnTo>
                  <a:lnTo>
                    <a:pt x="114914" y="40077"/>
                  </a:lnTo>
                  <a:lnTo>
                    <a:pt x="110976" y="36182"/>
                  </a:lnTo>
                  <a:lnTo>
                    <a:pt x="100956" y="31856"/>
                  </a:lnTo>
                  <a:lnTo>
                    <a:pt x="96732" y="32818"/>
                  </a:lnTo>
                  <a:lnTo>
                    <a:pt x="93211" y="35577"/>
                  </a:lnTo>
                  <a:lnTo>
                    <a:pt x="75748" y="65325"/>
                  </a:lnTo>
                  <a:lnTo>
                    <a:pt x="64814" y="103150"/>
                  </a:lnTo>
                  <a:lnTo>
                    <a:pt x="57106" y="149008"/>
                  </a:lnTo>
                  <a:lnTo>
                    <a:pt x="60467" y="188231"/>
                  </a:lnTo>
                  <a:lnTo>
                    <a:pt x="73771" y="218824"/>
                  </a:lnTo>
                  <a:lnTo>
                    <a:pt x="87747" y="239020"/>
                  </a:lnTo>
                  <a:lnTo>
                    <a:pt x="98394" y="245478"/>
                  </a:lnTo>
                  <a:lnTo>
                    <a:pt x="110181" y="247643"/>
                  </a:lnTo>
                  <a:lnTo>
                    <a:pt x="122476" y="246252"/>
                  </a:lnTo>
                  <a:lnTo>
                    <a:pt x="144669" y="234761"/>
                  </a:lnTo>
                  <a:lnTo>
                    <a:pt x="165747" y="211209"/>
                  </a:lnTo>
                  <a:lnTo>
                    <a:pt x="192538" y="163754"/>
                  </a:lnTo>
                  <a:lnTo>
                    <a:pt x="207997" y="128536"/>
                  </a:lnTo>
                  <a:lnTo>
                    <a:pt x="222394" y="93127"/>
                  </a:lnTo>
                  <a:lnTo>
                    <a:pt x="238636" y="47104"/>
                  </a:lnTo>
                  <a:lnTo>
                    <a:pt x="254003" y="620"/>
                  </a:lnTo>
                  <a:lnTo>
                    <a:pt x="253091" y="0"/>
                  </a:lnTo>
                  <a:lnTo>
                    <a:pt x="248315" y="1193"/>
                  </a:lnTo>
                  <a:lnTo>
                    <a:pt x="237693" y="19315"/>
                  </a:lnTo>
                  <a:lnTo>
                    <a:pt x="225608" y="53769"/>
                  </a:lnTo>
                  <a:lnTo>
                    <a:pt x="213090" y="98628"/>
                  </a:lnTo>
                  <a:lnTo>
                    <a:pt x="208429" y="131106"/>
                  </a:lnTo>
                  <a:lnTo>
                    <a:pt x="209569" y="175479"/>
                  </a:lnTo>
                  <a:lnTo>
                    <a:pt x="222596" y="218706"/>
                  </a:lnTo>
                  <a:lnTo>
                    <a:pt x="232410" y="231276"/>
                  </a:lnTo>
                  <a:lnTo>
                    <a:pt x="245238" y="239214"/>
                  </a:lnTo>
                  <a:lnTo>
                    <a:pt x="262699" y="245092"/>
                  </a:lnTo>
                  <a:lnTo>
                    <a:pt x="306301" y="2442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86"/>
            <p:cNvSpPr/>
            <p:nvPr>
              <p:custDataLst>
                <p:tags r:id="rId21"/>
              </p:custDataLst>
            </p:nvPr>
          </p:nvSpPr>
          <p:spPr>
            <a:xfrm>
              <a:off x="5575300" y="619760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5645" y="5793"/>
                  </a:lnTo>
                  <a:lnTo>
                    <a:pt x="10113" y="3861"/>
                  </a:lnTo>
                  <a:lnTo>
                    <a:pt x="50524" y="762"/>
                  </a:lnTo>
                  <a:lnTo>
                    <a:pt x="84779" y="339"/>
                  </a:lnTo>
                  <a:lnTo>
                    <a:pt x="127285" y="151"/>
                  </a:lnTo>
                  <a:lnTo>
                    <a:pt x="165932" y="6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059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MARTInkShape-4857"/>
          <p:cNvSpPr/>
          <p:nvPr>
            <p:custDataLst>
              <p:tags r:id="rId1"/>
            </p:custDataLst>
          </p:nvPr>
        </p:nvSpPr>
        <p:spPr>
          <a:xfrm>
            <a:off x="2344915" y="5486748"/>
            <a:ext cx="4720108" cy="1050773"/>
          </a:xfrm>
          <a:custGeom>
            <a:avLst/>
            <a:gdLst/>
            <a:ahLst/>
            <a:cxnLst/>
            <a:rect l="0" t="0" r="0" b="0"/>
            <a:pathLst>
              <a:path w="4720108" h="1050773">
                <a:moveTo>
                  <a:pt x="10935" y="228252"/>
                </a:moveTo>
                <a:lnTo>
                  <a:pt x="10935" y="228252"/>
                </a:lnTo>
                <a:lnTo>
                  <a:pt x="0" y="217318"/>
                </a:lnTo>
                <a:lnTo>
                  <a:pt x="1528" y="216023"/>
                </a:lnTo>
                <a:lnTo>
                  <a:pt x="22953" y="208877"/>
                </a:lnTo>
                <a:lnTo>
                  <a:pt x="60122" y="204637"/>
                </a:lnTo>
                <a:lnTo>
                  <a:pt x="99118" y="202940"/>
                </a:lnTo>
                <a:lnTo>
                  <a:pt x="123346" y="201499"/>
                </a:lnTo>
                <a:lnTo>
                  <a:pt x="149376" y="199834"/>
                </a:lnTo>
                <a:lnTo>
                  <a:pt x="180840" y="198018"/>
                </a:lnTo>
                <a:lnTo>
                  <a:pt x="215927" y="196102"/>
                </a:lnTo>
                <a:lnTo>
                  <a:pt x="253430" y="194118"/>
                </a:lnTo>
                <a:lnTo>
                  <a:pt x="297481" y="191385"/>
                </a:lnTo>
                <a:lnTo>
                  <a:pt x="345899" y="188151"/>
                </a:lnTo>
                <a:lnTo>
                  <a:pt x="397228" y="184585"/>
                </a:lnTo>
                <a:lnTo>
                  <a:pt x="455436" y="180089"/>
                </a:lnTo>
                <a:lnTo>
                  <a:pt x="518230" y="174979"/>
                </a:lnTo>
                <a:lnTo>
                  <a:pt x="584082" y="169452"/>
                </a:lnTo>
                <a:lnTo>
                  <a:pt x="653383" y="162947"/>
                </a:lnTo>
                <a:lnTo>
                  <a:pt x="724984" y="155787"/>
                </a:lnTo>
                <a:lnTo>
                  <a:pt x="798117" y="148192"/>
                </a:lnTo>
                <a:lnTo>
                  <a:pt x="874390" y="140307"/>
                </a:lnTo>
                <a:lnTo>
                  <a:pt x="952755" y="132228"/>
                </a:lnTo>
                <a:lnTo>
                  <a:pt x="1032515" y="124018"/>
                </a:lnTo>
                <a:lnTo>
                  <a:pt x="1116026" y="115724"/>
                </a:lnTo>
                <a:lnTo>
                  <a:pt x="1202041" y="107373"/>
                </a:lnTo>
                <a:lnTo>
                  <a:pt x="1289722" y="98982"/>
                </a:lnTo>
                <a:lnTo>
                  <a:pt x="1378515" y="91272"/>
                </a:lnTo>
                <a:lnTo>
                  <a:pt x="1468050" y="84015"/>
                </a:lnTo>
                <a:lnTo>
                  <a:pt x="1558079" y="77060"/>
                </a:lnTo>
                <a:lnTo>
                  <a:pt x="1651258" y="71013"/>
                </a:lnTo>
                <a:lnTo>
                  <a:pt x="1746539" y="65570"/>
                </a:lnTo>
                <a:lnTo>
                  <a:pt x="1843221" y="60531"/>
                </a:lnTo>
                <a:lnTo>
                  <a:pt x="1939426" y="56466"/>
                </a:lnTo>
                <a:lnTo>
                  <a:pt x="2035312" y="53050"/>
                </a:lnTo>
                <a:lnTo>
                  <a:pt x="2130986" y="50068"/>
                </a:lnTo>
                <a:lnTo>
                  <a:pt x="2227930" y="46668"/>
                </a:lnTo>
                <a:lnTo>
                  <a:pt x="2325721" y="42990"/>
                </a:lnTo>
                <a:lnTo>
                  <a:pt x="2424075" y="39127"/>
                </a:lnTo>
                <a:lnTo>
                  <a:pt x="2524218" y="35847"/>
                </a:lnTo>
                <a:lnTo>
                  <a:pt x="2625551" y="32954"/>
                </a:lnTo>
                <a:lnTo>
                  <a:pt x="2727679" y="30320"/>
                </a:lnTo>
                <a:lnTo>
                  <a:pt x="2826808" y="28564"/>
                </a:lnTo>
                <a:lnTo>
                  <a:pt x="2923940" y="27393"/>
                </a:lnTo>
                <a:lnTo>
                  <a:pt x="3019739" y="26613"/>
                </a:lnTo>
                <a:lnTo>
                  <a:pt x="3113237" y="25387"/>
                </a:lnTo>
                <a:lnTo>
                  <a:pt x="3205203" y="23864"/>
                </a:lnTo>
                <a:lnTo>
                  <a:pt x="3296147" y="22144"/>
                </a:lnTo>
                <a:lnTo>
                  <a:pt x="3382882" y="20291"/>
                </a:lnTo>
                <a:lnTo>
                  <a:pt x="3466811" y="18350"/>
                </a:lnTo>
                <a:lnTo>
                  <a:pt x="3548869" y="16351"/>
                </a:lnTo>
                <a:lnTo>
                  <a:pt x="3627562" y="15018"/>
                </a:lnTo>
                <a:lnTo>
                  <a:pt x="3704015" y="14129"/>
                </a:lnTo>
                <a:lnTo>
                  <a:pt x="3778972" y="13536"/>
                </a:lnTo>
                <a:lnTo>
                  <a:pt x="3849404" y="12436"/>
                </a:lnTo>
                <a:lnTo>
                  <a:pt x="3916819" y="10997"/>
                </a:lnTo>
                <a:lnTo>
                  <a:pt x="3982226" y="9332"/>
                </a:lnTo>
                <a:lnTo>
                  <a:pt x="4043468" y="7517"/>
                </a:lnTo>
                <a:lnTo>
                  <a:pt x="4101933" y="5600"/>
                </a:lnTo>
                <a:lnTo>
                  <a:pt x="4158550" y="3616"/>
                </a:lnTo>
                <a:lnTo>
                  <a:pt x="4211113" y="2296"/>
                </a:lnTo>
                <a:lnTo>
                  <a:pt x="4260970" y="1415"/>
                </a:lnTo>
                <a:lnTo>
                  <a:pt x="4309025" y="827"/>
                </a:lnTo>
                <a:lnTo>
                  <a:pt x="4353056" y="436"/>
                </a:lnTo>
                <a:lnTo>
                  <a:pt x="4394405" y="174"/>
                </a:lnTo>
                <a:lnTo>
                  <a:pt x="4433964" y="0"/>
                </a:lnTo>
                <a:lnTo>
                  <a:pt x="4469510" y="590"/>
                </a:lnTo>
                <a:lnTo>
                  <a:pt x="4502379" y="1688"/>
                </a:lnTo>
                <a:lnTo>
                  <a:pt x="4533464" y="3126"/>
                </a:lnTo>
                <a:lnTo>
                  <a:pt x="4559833" y="4790"/>
                </a:lnTo>
                <a:lnTo>
                  <a:pt x="4604182" y="8520"/>
                </a:lnTo>
                <a:lnTo>
                  <a:pt x="4647399" y="17959"/>
                </a:lnTo>
                <a:lnTo>
                  <a:pt x="4674708" y="29692"/>
                </a:lnTo>
                <a:lnTo>
                  <a:pt x="4692834" y="45477"/>
                </a:lnTo>
                <a:lnTo>
                  <a:pt x="4707141" y="73672"/>
                </a:lnTo>
                <a:lnTo>
                  <a:pt x="4716946" y="118951"/>
                </a:lnTo>
                <a:lnTo>
                  <a:pt x="4720107" y="156155"/>
                </a:lnTo>
                <a:lnTo>
                  <a:pt x="4720100" y="197620"/>
                </a:lnTo>
                <a:lnTo>
                  <a:pt x="4715394" y="244271"/>
                </a:lnTo>
                <a:lnTo>
                  <a:pt x="4712868" y="270682"/>
                </a:lnTo>
                <a:lnTo>
                  <a:pt x="4710479" y="298872"/>
                </a:lnTo>
                <a:lnTo>
                  <a:pt x="4708181" y="328248"/>
                </a:lnTo>
                <a:lnTo>
                  <a:pt x="4705943" y="358416"/>
                </a:lnTo>
                <a:lnTo>
                  <a:pt x="4703746" y="389112"/>
                </a:lnTo>
                <a:lnTo>
                  <a:pt x="4701576" y="420158"/>
                </a:lnTo>
                <a:lnTo>
                  <a:pt x="4700129" y="450733"/>
                </a:lnTo>
                <a:lnTo>
                  <a:pt x="4699164" y="480995"/>
                </a:lnTo>
                <a:lnTo>
                  <a:pt x="4698520" y="511048"/>
                </a:lnTo>
                <a:lnTo>
                  <a:pt x="4698092" y="540960"/>
                </a:lnTo>
                <a:lnTo>
                  <a:pt x="4697807" y="570778"/>
                </a:lnTo>
                <a:lnTo>
                  <a:pt x="4697616" y="600537"/>
                </a:lnTo>
                <a:lnTo>
                  <a:pt x="4698195" y="628842"/>
                </a:lnTo>
                <a:lnTo>
                  <a:pt x="4699285" y="656178"/>
                </a:lnTo>
                <a:lnTo>
                  <a:pt x="4700719" y="682870"/>
                </a:lnTo>
                <a:lnTo>
                  <a:pt x="4702311" y="729460"/>
                </a:lnTo>
                <a:lnTo>
                  <a:pt x="4703019" y="770627"/>
                </a:lnTo>
                <a:lnTo>
                  <a:pt x="4703333" y="807739"/>
                </a:lnTo>
                <a:lnTo>
                  <a:pt x="4703473" y="841166"/>
                </a:lnTo>
                <a:lnTo>
                  <a:pt x="4703552" y="882108"/>
                </a:lnTo>
                <a:lnTo>
                  <a:pt x="4702159" y="901971"/>
                </a:lnTo>
                <a:lnTo>
                  <a:pt x="4696837" y="917855"/>
                </a:lnTo>
                <a:lnTo>
                  <a:pt x="4679165" y="938697"/>
                </a:lnTo>
                <a:lnTo>
                  <a:pt x="4652683" y="954907"/>
                </a:lnTo>
                <a:lnTo>
                  <a:pt x="4609009" y="968646"/>
                </a:lnTo>
                <a:lnTo>
                  <a:pt x="4570300" y="973594"/>
                </a:lnTo>
                <a:lnTo>
                  <a:pt x="4524403" y="976499"/>
                </a:lnTo>
                <a:lnTo>
                  <a:pt x="4497345" y="978260"/>
                </a:lnTo>
                <a:lnTo>
                  <a:pt x="4468726" y="980141"/>
                </a:lnTo>
                <a:lnTo>
                  <a:pt x="4436945" y="981395"/>
                </a:lnTo>
                <a:lnTo>
                  <a:pt x="4403058" y="982230"/>
                </a:lnTo>
                <a:lnTo>
                  <a:pt x="4367768" y="982788"/>
                </a:lnTo>
                <a:lnTo>
                  <a:pt x="4329423" y="983159"/>
                </a:lnTo>
                <a:lnTo>
                  <a:pt x="4289044" y="983407"/>
                </a:lnTo>
                <a:lnTo>
                  <a:pt x="4247308" y="983573"/>
                </a:lnTo>
                <a:lnTo>
                  <a:pt x="4203256" y="983681"/>
                </a:lnTo>
                <a:lnTo>
                  <a:pt x="4157660" y="983755"/>
                </a:lnTo>
                <a:lnTo>
                  <a:pt x="4111036" y="983804"/>
                </a:lnTo>
                <a:lnTo>
                  <a:pt x="4061607" y="984541"/>
                </a:lnTo>
                <a:lnTo>
                  <a:pt x="4010311" y="985739"/>
                </a:lnTo>
                <a:lnTo>
                  <a:pt x="3957769" y="987243"/>
                </a:lnTo>
                <a:lnTo>
                  <a:pt x="3902985" y="988246"/>
                </a:lnTo>
                <a:lnTo>
                  <a:pt x="3846709" y="988914"/>
                </a:lnTo>
                <a:lnTo>
                  <a:pt x="3789433" y="989361"/>
                </a:lnTo>
                <a:lnTo>
                  <a:pt x="3728672" y="990362"/>
                </a:lnTo>
                <a:lnTo>
                  <a:pt x="3665588" y="991738"/>
                </a:lnTo>
                <a:lnTo>
                  <a:pt x="3600953" y="993360"/>
                </a:lnTo>
                <a:lnTo>
                  <a:pt x="3536697" y="995145"/>
                </a:lnTo>
                <a:lnTo>
                  <a:pt x="3472693" y="997042"/>
                </a:lnTo>
                <a:lnTo>
                  <a:pt x="3408857" y="999012"/>
                </a:lnTo>
                <a:lnTo>
                  <a:pt x="3343017" y="1001031"/>
                </a:lnTo>
                <a:lnTo>
                  <a:pt x="3275840" y="1003081"/>
                </a:lnTo>
                <a:lnTo>
                  <a:pt x="3207772" y="1005155"/>
                </a:lnTo>
                <a:lnTo>
                  <a:pt x="3137698" y="1007242"/>
                </a:lnTo>
                <a:lnTo>
                  <a:pt x="3066288" y="1009341"/>
                </a:lnTo>
                <a:lnTo>
                  <a:pt x="2993987" y="1011445"/>
                </a:lnTo>
                <a:lnTo>
                  <a:pt x="2921091" y="1013553"/>
                </a:lnTo>
                <a:lnTo>
                  <a:pt x="2847801" y="1015663"/>
                </a:lnTo>
                <a:lnTo>
                  <a:pt x="2774245" y="1017777"/>
                </a:lnTo>
                <a:lnTo>
                  <a:pt x="2699808" y="1019185"/>
                </a:lnTo>
                <a:lnTo>
                  <a:pt x="2624784" y="1020124"/>
                </a:lnTo>
                <a:lnTo>
                  <a:pt x="2549368" y="1020751"/>
                </a:lnTo>
                <a:lnTo>
                  <a:pt x="2475807" y="1021167"/>
                </a:lnTo>
                <a:lnTo>
                  <a:pt x="2403483" y="1021445"/>
                </a:lnTo>
                <a:lnTo>
                  <a:pt x="2331983" y="1021631"/>
                </a:lnTo>
                <a:lnTo>
                  <a:pt x="2261740" y="1021756"/>
                </a:lnTo>
                <a:lnTo>
                  <a:pt x="2192332" y="1021837"/>
                </a:lnTo>
                <a:lnTo>
                  <a:pt x="2123483" y="1021892"/>
                </a:lnTo>
                <a:lnTo>
                  <a:pt x="2055006" y="1021929"/>
                </a:lnTo>
                <a:lnTo>
                  <a:pt x="1986777" y="1021951"/>
                </a:lnTo>
                <a:lnTo>
                  <a:pt x="1918713" y="1021969"/>
                </a:lnTo>
                <a:lnTo>
                  <a:pt x="1850759" y="1022686"/>
                </a:lnTo>
                <a:lnTo>
                  <a:pt x="1782879" y="1023869"/>
                </a:lnTo>
                <a:lnTo>
                  <a:pt x="1715048" y="1025363"/>
                </a:lnTo>
                <a:lnTo>
                  <a:pt x="1647249" y="1027064"/>
                </a:lnTo>
                <a:lnTo>
                  <a:pt x="1579472" y="1028905"/>
                </a:lnTo>
                <a:lnTo>
                  <a:pt x="1511709" y="1030837"/>
                </a:lnTo>
                <a:lnTo>
                  <a:pt x="1445368" y="1032125"/>
                </a:lnTo>
                <a:lnTo>
                  <a:pt x="1379974" y="1032984"/>
                </a:lnTo>
                <a:lnTo>
                  <a:pt x="1315211" y="1033556"/>
                </a:lnTo>
                <a:lnTo>
                  <a:pt x="1253691" y="1034644"/>
                </a:lnTo>
                <a:lnTo>
                  <a:pt x="1194333" y="1036075"/>
                </a:lnTo>
                <a:lnTo>
                  <a:pt x="1136417" y="1037733"/>
                </a:lnTo>
                <a:lnTo>
                  <a:pt x="1080168" y="1038840"/>
                </a:lnTo>
                <a:lnTo>
                  <a:pt x="1025029" y="1039578"/>
                </a:lnTo>
                <a:lnTo>
                  <a:pt x="970631" y="1040068"/>
                </a:lnTo>
                <a:lnTo>
                  <a:pt x="918844" y="1041103"/>
                </a:lnTo>
                <a:lnTo>
                  <a:pt x="868797" y="1042496"/>
                </a:lnTo>
                <a:lnTo>
                  <a:pt x="819909" y="1044132"/>
                </a:lnTo>
                <a:lnTo>
                  <a:pt x="771795" y="1045222"/>
                </a:lnTo>
                <a:lnTo>
                  <a:pt x="724198" y="1045949"/>
                </a:lnTo>
                <a:lnTo>
                  <a:pt x="676944" y="1046433"/>
                </a:lnTo>
                <a:lnTo>
                  <a:pt x="633446" y="1046756"/>
                </a:lnTo>
                <a:lnTo>
                  <a:pt x="592454" y="1046972"/>
                </a:lnTo>
                <a:lnTo>
                  <a:pt x="553131" y="1047115"/>
                </a:lnTo>
                <a:lnTo>
                  <a:pt x="517743" y="1047211"/>
                </a:lnTo>
                <a:lnTo>
                  <a:pt x="484979" y="1047274"/>
                </a:lnTo>
                <a:lnTo>
                  <a:pt x="453965" y="1047317"/>
                </a:lnTo>
                <a:lnTo>
                  <a:pt x="425527" y="1047345"/>
                </a:lnTo>
                <a:lnTo>
                  <a:pt x="398807" y="1047363"/>
                </a:lnTo>
                <a:lnTo>
                  <a:pt x="351245" y="1047386"/>
                </a:lnTo>
                <a:lnTo>
                  <a:pt x="313643" y="1047395"/>
                </a:lnTo>
                <a:lnTo>
                  <a:pt x="268078" y="1050772"/>
                </a:lnTo>
                <a:lnTo>
                  <a:pt x="225600" y="1048093"/>
                </a:lnTo>
                <a:lnTo>
                  <a:pt x="189409" y="1038747"/>
                </a:lnTo>
                <a:lnTo>
                  <a:pt x="176335" y="1028974"/>
                </a:lnTo>
                <a:lnTo>
                  <a:pt x="157074" y="1003842"/>
                </a:lnTo>
                <a:lnTo>
                  <a:pt x="137961" y="962057"/>
                </a:lnTo>
                <a:lnTo>
                  <a:pt x="125247" y="922688"/>
                </a:lnTo>
                <a:lnTo>
                  <a:pt x="118893" y="899348"/>
                </a:lnTo>
                <a:lnTo>
                  <a:pt x="112540" y="874616"/>
                </a:lnTo>
                <a:lnTo>
                  <a:pt x="107599" y="845428"/>
                </a:lnTo>
                <a:lnTo>
                  <a:pt x="103600" y="813269"/>
                </a:lnTo>
                <a:lnTo>
                  <a:pt x="100228" y="779129"/>
                </a:lnTo>
                <a:lnTo>
                  <a:pt x="97981" y="742964"/>
                </a:lnTo>
                <a:lnTo>
                  <a:pt x="96482" y="705449"/>
                </a:lnTo>
                <a:lnTo>
                  <a:pt x="95483" y="667033"/>
                </a:lnTo>
                <a:lnTo>
                  <a:pt x="94817" y="627311"/>
                </a:lnTo>
                <a:lnTo>
                  <a:pt x="94373" y="586720"/>
                </a:lnTo>
                <a:lnTo>
                  <a:pt x="94077" y="545547"/>
                </a:lnTo>
                <a:lnTo>
                  <a:pt x="95291" y="503988"/>
                </a:lnTo>
                <a:lnTo>
                  <a:pt x="97511" y="462171"/>
                </a:lnTo>
                <a:lnTo>
                  <a:pt x="100402" y="420181"/>
                </a:lnTo>
                <a:lnTo>
                  <a:pt x="103036" y="378782"/>
                </a:lnTo>
                <a:lnTo>
                  <a:pt x="105496" y="337779"/>
                </a:lnTo>
                <a:lnTo>
                  <a:pt x="107842" y="297035"/>
                </a:lnTo>
                <a:lnTo>
                  <a:pt x="110112" y="258585"/>
                </a:lnTo>
                <a:lnTo>
                  <a:pt x="112331" y="221663"/>
                </a:lnTo>
                <a:lnTo>
                  <a:pt x="114516" y="185759"/>
                </a:lnTo>
                <a:lnTo>
                  <a:pt x="118885" y="11395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703"/>
          <p:cNvGrpSpPr/>
          <p:nvPr/>
        </p:nvGrpSpPr>
        <p:grpSpPr>
          <a:xfrm>
            <a:off x="5104677" y="5900538"/>
            <a:ext cx="1461224" cy="379613"/>
            <a:chOff x="5104677" y="5900538"/>
            <a:chExt cx="1461224" cy="379613"/>
          </a:xfrm>
        </p:grpSpPr>
        <p:sp>
          <p:nvSpPr>
            <p:cNvPr id="151" name="SMARTInkShape-4858"/>
            <p:cNvSpPr/>
            <p:nvPr>
              <p:custDataLst>
                <p:tags r:id="rId118"/>
              </p:custDataLst>
            </p:nvPr>
          </p:nvSpPr>
          <p:spPr>
            <a:xfrm>
              <a:off x="6343650" y="5900538"/>
              <a:ext cx="166333" cy="373263"/>
            </a:xfrm>
            <a:custGeom>
              <a:avLst/>
              <a:gdLst/>
              <a:ahLst/>
              <a:cxnLst/>
              <a:rect l="0" t="0" r="0" b="0"/>
              <a:pathLst>
                <a:path w="166333" h="373263">
                  <a:moveTo>
                    <a:pt x="95250" y="30362"/>
                  </a:moveTo>
                  <a:lnTo>
                    <a:pt x="95250" y="30362"/>
                  </a:lnTo>
                  <a:lnTo>
                    <a:pt x="101025" y="11495"/>
                  </a:lnTo>
                  <a:lnTo>
                    <a:pt x="107459" y="1751"/>
                  </a:lnTo>
                  <a:lnTo>
                    <a:pt x="111151" y="0"/>
                  </a:lnTo>
                  <a:lnTo>
                    <a:pt x="115024" y="242"/>
                  </a:lnTo>
                  <a:lnTo>
                    <a:pt x="119015" y="1816"/>
                  </a:lnTo>
                  <a:lnTo>
                    <a:pt x="134747" y="24256"/>
                  </a:lnTo>
                  <a:lnTo>
                    <a:pt x="152814" y="71200"/>
                  </a:lnTo>
                  <a:lnTo>
                    <a:pt x="161520" y="111542"/>
                  </a:lnTo>
                  <a:lnTo>
                    <a:pt x="166332" y="153931"/>
                  </a:lnTo>
                  <a:lnTo>
                    <a:pt x="166117" y="193937"/>
                  </a:lnTo>
                  <a:lnTo>
                    <a:pt x="156144" y="232884"/>
                  </a:lnTo>
                  <a:lnTo>
                    <a:pt x="137836" y="269244"/>
                  </a:lnTo>
                  <a:lnTo>
                    <a:pt x="96501" y="312808"/>
                  </a:lnTo>
                  <a:lnTo>
                    <a:pt x="53366" y="346257"/>
                  </a:lnTo>
                  <a:lnTo>
                    <a:pt x="0" y="3732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859"/>
            <p:cNvSpPr/>
            <p:nvPr>
              <p:custDataLst>
                <p:tags r:id="rId119"/>
              </p:custDataLst>
            </p:nvPr>
          </p:nvSpPr>
          <p:spPr>
            <a:xfrm>
              <a:off x="6559550" y="6273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860"/>
            <p:cNvSpPr/>
            <p:nvPr>
              <p:custDataLst>
                <p:tags r:id="rId120"/>
              </p:custDataLst>
            </p:nvPr>
          </p:nvSpPr>
          <p:spPr>
            <a:xfrm>
              <a:off x="6343650" y="5996165"/>
              <a:ext cx="25401" cy="188736"/>
            </a:xfrm>
            <a:custGeom>
              <a:avLst/>
              <a:gdLst/>
              <a:ahLst/>
              <a:cxnLst/>
              <a:rect l="0" t="0" r="0" b="0"/>
              <a:pathLst>
                <a:path w="25401" h="188736">
                  <a:moveTo>
                    <a:pt x="0" y="10935"/>
                  </a:moveTo>
                  <a:lnTo>
                    <a:pt x="0" y="10935"/>
                  </a:lnTo>
                  <a:lnTo>
                    <a:pt x="0" y="4194"/>
                  </a:lnTo>
                  <a:lnTo>
                    <a:pt x="705" y="2206"/>
                  </a:lnTo>
                  <a:lnTo>
                    <a:pt x="1881" y="884"/>
                  </a:lnTo>
                  <a:lnTo>
                    <a:pt x="3371" y="0"/>
                  </a:lnTo>
                  <a:lnTo>
                    <a:pt x="5070" y="823"/>
                  </a:lnTo>
                  <a:lnTo>
                    <a:pt x="8839" y="5500"/>
                  </a:lnTo>
                  <a:lnTo>
                    <a:pt x="16301" y="41690"/>
                  </a:lnTo>
                  <a:lnTo>
                    <a:pt x="18236" y="85037"/>
                  </a:lnTo>
                  <a:lnTo>
                    <a:pt x="19514" y="128064"/>
                  </a:lnTo>
                  <a:lnTo>
                    <a:pt x="24028" y="169276"/>
                  </a:lnTo>
                  <a:lnTo>
                    <a:pt x="25400" y="188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861"/>
            <p:cNvSpPr/>
            <p:nvPr>
              <p:custDataLst>
                <p:tags r:id="rId121"/>
              </p:custDataLst>
            </p:nvPr>
          </p:nvSpPr>
          <p:spPr>
            <a:xfrm>
              <a:off x="6102350" y="616585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63500" y="0"/>
                  </a:lnTo>
                  <a:lnTo>
                    <a:pt x="62795" y="6479"/>
                  </a:lnTo>
                  <a:lnTo>
                    <a:pt x="60129" y="15580"/>
                  </a:lnTo>
                  <a:lnTo>
                    <a:pt x="44548" y="35975"/>
                  </a:lnTo>
                  <a:lnTo>
                    <a:pt x="11450" y="6956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862"/>
            <p:cNvSpPr/>
            <p:nvPr>
              <p:custDataLst>
                <p:tags r:id="rId122"/>
              </p:custDataLst>
            </p:nvPr>
          </p:nvSpPr>
          <p:spPr>
            <a:xfrm>
              <a:off x="5979851" y="6013148"/>
              <a:ext cx="111394" cy="186046"/>
            </a:xfrm>
            <a:custGeom>
              <a:avLst/>
              <a:gdLst/>
              <a:ahLst/>
              <a:cxnLst/>
              <a:rect l="0" t="0" r="0" b="0"/>
              <a:pathLst>
                <a:path w="111394" h="186046">
                  <a:moveTo>
                    <a:pt x="84399" y="44752"/>
                  </a:moveTo>
                  <a:lnTo>
                    <a:pt x="84399" y="44752"/>
                  </a:lnTo>
                  <a:lnTo>
                    <a:pt x="78624" y="25885"/>
                  </a:lnTo>
                  <a:lnTo>
                    <a:pt x="64005" y="6092"/>
                  </a:lnTo>
                  <a:lnTo>
                    <a:pt x="58808" y="5575"/>
                  </a:lnTo>
                  <a:lnTo>
                    <a:pt x="43627" y="8759"/>
                  </a:lnTo>
                  <a:lnTo>
                    <a:pt x="36757" y="14408"/>
                  </a:lnTo>
                  <a:lnTo>
                    <a:pt x="20345" y="42580"/>
                  </a:lnTo>
                  <a:lnTo>
                    <a:pt x="7251" y="79151"/>
                  </a:lnTo>
                  <a:lnTo>
                    <a:pt x="0" y="122991"/>
                  </a:lnTo>
                  <a:lnTo>
                    <a:pt x="2399" y="157853"/>
                  </a:lnTo>
                  <a:lnTo>
                    <a:pt x="8208" y="174746"/>
                  </a:lnTo>
                  <a:lnTo>
                    <a:pt x="13143" y="180097"/>
                  </a:lnTo>
                  <a:lnTo>
                    <a:pt x="26153" y="186045"/>
                  </a:lnTo>
                  <a:lnTo>
                    <a:pt x="41343" y="184925"/>
                  </a:lnTo>
                  <a:lnTo>
                    <a:pt x="58207" y="178311"/>
                  </a:lnTo>
                  <a:lnTo>
                    <a:pt x="77462" y="165966"/>
                  </a:lnTo>
                  <a:lnTo>
                    <a:pt x="92134" y="147309"/>
                  </a:lnTo>
                  <a:lnTo>
                    <a:pt x="106446" y="111122"/>
                  </a:lnTo>
                  <a:lnTo>
                    <a:pt x="111393" y="69121"/>
                  </a:lnTo>
                  <a:lnTo>
                    <a:pt x="108391" y="41471"/>
                  </a:lnTo>
                  <a:lnTo>
                    <a:pt x="100001" y="17423"/>
                  </a:lnTo>
                  <a:lnTo>
                    <a:pt x="94095" y="9599"/>
                  </a:lnTo>
                  <a:lnTo>
                    <a:pt x="80007" y="905"/>
                  </a:lnTo>
                  <a:lnTo>
                    <a:pt x="73004" y="0"/>
                  </a:lnTo>
                  <a:lnTo>
                    <a:pt x="46299" y="66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863"/>
            <p:cNvSpPr/>
            <p:nvPr>
              <p:custDataLst>
                <p:tags r:id="rId123"/>
              </p:custDataLst>
            </p:nvPr>
          </p:nvSpPr>
          <p:spPr>
            <a:xfrm>
              <a:off x="5834876" y="5926217"/>
              <a:ext cx="146825" cy="309484"/>
            </a:xfrm>
            <a:custGeom>
              <a:avLst/>
              <a:gdLst/>
              <a:ahLst/>
              <a:cxnLst/>
              <a:rect l="0" t="0" r="0" b="0"/>
              <a:pathLst>
                <a:path w="146825" h="309484">
                  <a:moveTo>
                    <a:pt x="146824" y="23733"/>
                  </a:moveTo>
                  <a:lnTo>
                    <a:pt x="146824" y="23733"/>
                  </a:lnTo>
                  <a:lnTo>
                    <a:pt x="132519" y="3959"/>
                  </a:lnTo>
                  <a:lnTo>
                    <a:pt x="126120" y="834"/>
                  </a:lnTo>
                  <a:lnTo>
                    <a:pt x="122438" y="0"/>
                  </a:lnTo>
                  <a:lnTo>
                    <a:pt x="103772" y="5569"/>
                  </a:lnTo>
                  <a:lnTo>
                    <a:pt x="76996" y="29638"/>
                  </a:lnTo>
                  <a:lnTo>
                    <a:pt x="46720" y="70324"/>
                  </a:lnTo>
                  <a:lnTo>
                    <a:pt x="27780" y="109352"/>
                  </a:lnTo>
                  <a:lnTo>
                    <a:pt x="12071" y="152803"/>
                  </a:lnTo>
                  <a:lnTo>
                    <a:pt x="2738" y="193280"/>
                  </a:lnTo>
                  <a:lnTo>
                    <a:pt x="0" y="228674"/>
                  </a:lnTo>
                  <a:lnTo>
                    <a:pt x="2547" y="259457"/>
                  </a:lnTo>
                  <a:lnTo>
                    <a:pt x="10735" y="284897"/>
                  </a:lnTo>
                  <a:lnTo>
                    <a:pt x="17292" y="293798"/>
                  </a:lnTo>
                  <a:lnTo>
                    <a:pt x="33986" y="305569"/>
                  </a:lnTo>
                  <a:lnTo>
                    <a:pt x="53163" y="309390"/>
                  </a:lnTo>
                  <a:lnTo>
                    <a:pt x="83324" y="3094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864"/>
            <p:cNvSpPr/>
            <p:nvPr>
              <p:custDataLst>
                <p:tags r:id="rId124"/>
              </p:custDataLst>
            </p:nvPr>
          </p:nvSpPr>
          <p:spPr>
            <a:xfrm>
              <a:off x="5571642" y="6070600"/>
              <a:ext cx="143359" cy="25401"/>
            </a:xfrm>
            <a:custGeom>
              <a:avLst/>
              <a:gdLst/>
              <a:ahLst/>
              <a:cxnLst/>
              <a:rect l="0" t="0" r="0" b="0"/>
              <a:pathLst>
                <a:path w="1433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1036"/>
                  </a:lnTo>
                  <a:lnTo>
                    <a:pt x="513" y="20374"/>
                  </a:lnTo>
                  <a:lnTo>
                    <a:pt x="15500" y="14860"/>
                  </a:lnTo>
                  <a:lnTo>
                    <a:pt x="53793" y="13126"/>
                  </a:lnTo>
                  <a:lnTo>
                    <a:pt x="96124" y="9063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865"/>
            <p:cNvSpPr/>
            <p:nvPr>
              <p:custDataLst>
                <p:tags r:id="rId125"/>
              </p:custDataLst>
            </p:nvPr>
          </p:nvSpPr>
          <p:spPr>
            <a:xfrm>
              <a:off x="5607050" y="5903541"/>
              <a:ext cx="88901" cy="325810"/>
            </a:xfrm>
            <a:custGeom>
              <a:avLst/>
              <a:gdLst/>
              <a:ahLst/>
              <a:cxnLst/>
              <a:rect l="0" t="0" r="0" b="0"/>
              <a:pathLst>
                <a:path w="88901" h="325810">
                  <a:moveTo>
                    <a:pt x="88900" y="33709"/>
                  </a:moveTo>
                  <a:lnTo>
                    <a:pt x="88900" y="33709"/>
                  </a:lnTo>
                  <a:lnTo>
                    <a:pt x="88900" y="23596"/>
                  </a:lnTo>
                  <a:lnTo>
                    <a:pt x="85137" y="14868"/>
                  </a:lnTo>
                  <a:lnTo>
                    <a:pt x="74594" y="1139"/>
                  </a:lnTo>
                  <a:lnTo>
                    <a:pt x="71602" y="0"/>
                  </a:lnTo>
                  <a:lnTo>
                    <a:pt x="64514" y="618"/>
                  </a:lnTo>
                  <a:lnTo>
                    <a:pt x="49219" y="15045"/>
                  </a:lnTo>
                  <a:lnTo>
                    <a:pt x="34653" y="43937"/>
                  </a:lnTo>
                  <a:lnTo>
                    <a:pt x="24770" y="86050"/>
                  </a:lnTo>
                  <a:lnTo>
                    <a:pt x="21592" y="119766"/>
                  </a:lnTo>
                  <a:lnTo>
                    <a:pt x="19474" y="155917"/>
                  </a:lnTo>
                  <a:lnTo>
                    <a:pt x="16181" y="193152"/>
                  </a:lnTo>
                  <a:lnTo>
                    <a:pt x="14247" y="227103"/>
                  </a:lnTo>
                  <a:lnTo>
                    <a:pt x="13158" y="270222"/>
                  </a:lnTo>
                  <a:lnTo>
                    <a:pt x="9419" y="309654"/>
                  </a:lnTo>
                  <a:lnTo>
                    <a:pt x="5833" y="318630"/>
                  </a:lnTo>
                  <a:lnTo>
                    <a:pt x="0" y="3258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866"/>
            <p:cNvSpPr/>
            <p:nvPr>
              <p:custDataLst>
                <p:tags r:id="rId126"/>
              </p:custDataLst>
            </p:nvPr>
          </p:nvSpPr>
          <p:spPr>
            <a:xfrm>
              <a:off x="5526971" y="5957346"/>
              <a:ext cx="16580" cy="24355"/>
            </a:xfrm>
            <a:custGeom>
              <a:avLst/>
              <a:gdLst/>
              <a:ahLst/>
              <a:cxnLst/>
              <a:rect l="0" t="0" r="0" b="0"/>
              <a:pathLst>
                <a:path w="16580" h="24355">
                  <a:moveTo>
                    <a:pt x="16579" y="24354"/>
                  </a:moveTo>
                  <a:lnTo>
                    <a:pt x="16579" y="24354"/>
                  </a:lnTo>
                  <a:lnTo>
                    <a:pt x="177" y="2484"/>
                  </a:lnTo>
                  <a:lnTo>
                    <a:pt x="0" y="1309"/>
                  </a:lnTo>
                  <a:lnTo>
                    <a:pt x="587" y="523"/>
                  </a:lnTo>
                  <a:lnTo>
                    <a:pt x="1685" y="0"/>
                  </a:lnTo>
                  <a:lnTo>
                    <a:pt x="6667" y="3181"/>
                  </a:lnTo>
                  <a:lnTo>
                    <a:pt x="16579" y="116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867"/>
            <p:cNvSpPr/>
            <p:nvPr>
              <p:custDataLst>
                <p:tags r:id="rId127"/>
              </p:custDataLst>
            </p:nvPr>
          </p:nvSpPr>
          <p:spPr>
            <a:xfrm>
              <a:off x="5511800" y="60833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9329" y="6741"/>
                  </a:lnTo>
                  <a:lnTo>
                    <a:pt x="4861" y="464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868"/>
            <p:cNvSpPr/>
            <p:nvPr>
              <p:custDataLst>
                <p:tags r:id="rId128"/>
              </p:custDataLst>
            </p:nvPr>
          </p:nvSpPr>
          <p:spPr>
            <a:xfrm>
              <a:off x="5346700" y="6061420"/>
              <a:ext cx="81828" cy="174281"/>
            </a:xfrm>
            <a:custGeom>
              <a:avLst/>
              <a:gdLst/>
              <a:ahLst/>
              <a:cxnLst/>
              <a:rect l="0" t="0" r="0" b="0"/>
              <a:pathLst>
                <a:path w="81828" h="174281">
                  <a:moveTo>
                    <a:pt x="0" y="34580"/>
                  </a:moveTo>
                  <a:lnTo>
                    <a:pt x="0" y="34580"/>
                  </a:lnTo>
                  <a:lnTo>
                    <a:pt x="3371" y="37951"/>
                  </a:lnTo>
                  <a:lnTo>
                    <a:pt x="5467" y="53529"/>
                  </a:lnTo>
                  <a:lnTo>
                    <a:pt x="2517" y="93513"/>
                  </a:lnTo>
                  <a:lnTo>
                    <a:pt x="3502" y="128588"/>
                  </a:lnTo>
                  <a:lnTo>
                    <a:pt x="461" y="144352"/>
                  </a:lnTo>
                  <a:lnTo>
                    <a:pt x="307" y="144450"/>
                  </a:lnTo>
                  <a:lnTo>
                    <a:pt x="61" y="129425"/>
                  </a:lnTo>
                  <a:lnTo>
                    <a:pt x="10151" y="88435"/>
                  </a:lnTo>
                  <a:lnTo>
                    <a:pt x="21666" y="49911"/>
                  </a:lnTo>
                  <a:lnTo>
                    <a:pt x="38198" y="14299"/>
                  </a:lnTo>
                  <a:lnTo>
                    <a:pt x="46611" y="4400"/>
                  </a:lnTo>
                  <a:lnTo>
                    <a:pt x="55053" y="0"/>
                  </a:lnTo>
                  <a:lnTo>
                    <a:pt x="59279" y="236"/>
                  </a:lnTo>
                  <a:lnTo>
                    <a:pt x="67739" y="4264"/>
                  </a:lnTo>
                  <a:lnTo>
                    <a:pt x="74321" y="16402"/>
                  </a:lnTo>
                  <a:lnTo>
                    <a:pt x="80112" y="46833"/>
                  </a:lnTo>
                  <a:lnTo>
                    <a:pt x="81827" y="87130"/>
                  </a:lnTo>
                  <a:lnTo>
                    <a:pt x="80454" y="126585"/>
                  </a:lnTo>
                  <a:lnTo>
                    <a:pt x="76679" y="147437"/>
                  </a:lnTo>
                  <a:lnTo>
                    <a:pt x="63500" y="1742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869"/>
            <p:cNvSpPr/>
            <p:nvPr>
              <p:custDataLst>
                <p:tags r:id="rId129"/>
              </p:custDataLst>
            </p:nvPr>
          </p:nvSpPr>
          <p:spPr>
            <a:xfrm>
              <a:off x="5104677" y="5925433"/>
              <a:ext cx="179904" cy="324678"/>
            </a:xfrm>
            <a:custGeom>
              <a:avLst/>
              <a:gdLst/>
              <a:ahLst/>
              <a:cxnLst/>
              <a:rect l="0" t="0" r="0" b="0"/>
              <a:pathLst>
                <a:path w="179904" h="324678">
                  <a:moveTo>
                    <a:pt x="57873" y="5467"/>
                  </a:moveTo>
                  <a:lnTo>
                    <a:pt x="57873" y="5467"/>
                  </a:lnTo>
                  <a:lnTo>
                    <a:pt x="52406" y="0"/>
                  </a:lnTo>
                  <a:lnTo>
                    <a:pt x="51406" y="411"/>
                  </a:lnTo>
                  <a:lnTo>
                    <a:pt x="48413" y="2749"/>
                  </a:lnTo>
                  <a:lnTo>
                    <a:pt x="35674" y="37463"/>
                  </a:lnTo>
                  <a:lnTo>
                    <a:pt x="27781" y="68370"/>
                  </a:lnTo>
                  <a:lnTo>
                    <a:pt x="19570" y="107038"/>
                  </a:lnTo>
                  <a:lnTo>
                    <a:pt x="11215" y="149387"/>
                  </a:lnTo>
                  <a:lnTo>
                    <a:pt x="2800" y="191727"/>
                  </a:lnTo>
                  <a:lnTo>
                    <a:pt x="0" y="230301"/>
                  </a:lnTo>
                  <a:lnTo>
                    <a:pt x="4272" y="276225"/>
                  </a:lnTo>
                  <a:lnTo>
                    <a:pt x="12178" y="297253"/>
                  </a:lnTo>
                  <a:lnTo>
                    <a:pt x="25099" y="313655"/>
                  </a:lnTo>
                  <a:lnTo>
                    <a:pt x="36486" y="322357"/>
                  </a:lnTo>
                  <a:lnTo>
                    <a:pt x="41499" y="324677"/>
                  </a:lnTo>
                  <a:lnTo>
                    <a:pt x="56475" y="321610"/>
                  </a:lnTo>
                  <a:lnTo>
                    <a:pt x="65408" y="317829"/>
                  </a:lnTo>
                  <a:lnTo>
                    <a:pt x="98206" y="288912"/>
                  </a:lnTo>
                  <a:lnTo>
                    <a:pt x="127992" y="249063"/>
                  </a:lnTo>
                  <a:lnTo>
                    <a:pt x="154693" y="205976"/>
                  </a:lnTo>
                  <a:lnTo>
                    <a:pt x="170364" y="158560"/>
                  </a:lnTo>
                  <a:lnTo>
                    <a:pt x="179477" y="112133"/>
                  </a:lnTo>
                  <a:lnTo>
                    <a:pt x="179903" y="67097"/>
                  </a:lnTo>
                  <a:lnTo>
                    <a:pt x="176823" y="22311"/>
                  </a:lnTo>
                  <a:lnTo>
                    <a:pt x="173535" y="12953"/>
                  </a:lnTo>
                  <a:lnTo>
                    <a:pt x="169721" y="8794"/>
                  </a:lnTo>
                  <a:lnTo>
                    <a:pt x="168421" y="8391"/>
                  </a:lnTo>
                  <a:lnTo>
                    <a:pt x="167555" y="8826"/>
                  </a:lnTo>
                  <a:lnTo>
                    <a:pt x="165823" y="11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704"/>
          <p:cNvGrpSpPr/>
          <p:nvPr/>
        </p:nvGrpSpPr>
        <p:grpSpPr>
          <a:xfrm>
            <a:off x="4546600" y="6045200"/>
            <a:ext cx="254001" cy="171451"/>
            <a:chOff x="4546600" y="6045200"/>
            <a:chExt cx="254001" cy="171451"/>
          </a:xfrm>
        </p:grpSpPr>
        <p:sp>
          <p:nvSpPr>
            <p:cNvPr id="164" name="SMARTInkShape-4870"/>
            <p:cNvSpPr/>
            <p:nvPr>
              <p:custDataLst>
                <p:tags r:id="rId115"/>
              </p:custDataLst>
            </p:nvPr>
          </p:nvSpPr>
          <p:spPr>
            <a:xfrm>
              <a:off x="4546600" y="6191250"/>
              <a:ext cx="196851" cy="25401"/>
            </a:xfrm>
            <a:custGeom>
              <a:avLst/>
              <a:gdLst/>
              <a:ahLst/>
              <a:cxnLst/>
              <a:rect l="0" t="0" r="0" b="0"/>
              <a:pathLst>
                <a:path w="196851" h="25401">
                  <a:moveTo>
                    <a:pt x="0" y="25400"/>
                  </a:moveTo>
                  <a:lnTo>
                    <a:pt x="0" y="25400"/>
                  </a:lnTo>
                  <a:lnTo>
                    <a:pt x="39014" y="19625"/>
                  </a:lnTo>
                  <a:lnTo>
                    <a:pt x="78723" y="13191"/>
                  </a:lnTo>
                  <a:lnTo>
                    <a:pt x="124593" y="7509"/>
                  </a:lnTo>
                  <a:lnTo>
                    <a:pt x="164736" y="333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871"/>
            <p:cNvSpPr/>
            <p:nvPr>
              <p:custDataLst>
                <p:tags r:id="rId116"/>
              </p:custDataLst>
            </p:nvPr>
          </p:nvSpPr>
          <p:spPr>
            <a:xfrm>
              <a:off x="4552950" y="611505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33931" y="18345"/>
                  </a:lnTo>
                  <a:lnTo>
                    <a:pt x="81315" y="13980"/>
                  </a:lnTo>
                  <a:lnTo>
                    <a:pt x="119630" y="10211"/>
                  </a:lnTo>
                  <a:lnTo>
                    <a:pt x="156415" y="8066"/>
                  </a:lnTo>
                  <a:lnTo>
                    <a:pt x="190167" y="6407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872"/>
            <p:cNvSpPr/>
            <p:nvPr>
              <p:custDataLst>
                <p:tags r:id="rId117"/>
              </p:custDataLst>
            </p:nvPr>
          </p:nvSpPr>
          <p:spPr>
            <a:xfrm>
              <a:off x="4582880" y="6045200"/>
              <a:ext cx="211371" cy="6351"/>
            </a:xfrm>
            <a:custGeom>
              <a:avLst/>
              <a:gdLst/>
              <a:ahLst/>
              <a:cxnLst/>
              <a:rect l="0" t="0" r="0" b="0"/>
              <a:pathLst>
                <a:path w="211371" h="6351">
                  <a:moveTo>
                    <a:pt x="8170" y="0"/>
                  </a:moveTo>
                  <a:lnTo>
                    <a:pt x="8170" y="0"/>
                  </a:lnTo>
                  <a:lnTo>
                    <a:pt x="0" y="0"/>
                  </a:lnTo>
                  <a:lnTo>
                    <a:pt x="36816" y="1881"/>
                  </a:lnTo>
                  <a:lnTo>
                    <a:pt x="67468" y="4364"/>
                  </a:lnTo>
                  <a:lnTo>
                    <a:pt x="106962" y="5467"/>
                  </a:lnTo>
                  <a:lnTo>
                    <a:pt x="148503" y="5959"/>
                  </a:lnTo>
                  <a:lnTo>
                    <a:pt x="21137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705"/>
          <p:cNvGrpSpPr/>
          <p:nvPr/>
        </p:nvGrpSpPr>
        <p:grpSpPr>
          <a:xfrm>
            <a:off x="2840573" y="5937250"/>
            <a:ext cx="1447204" cy="413623"/>
            <a:chOff x="2840573" y="5937250"/>
            <a:chExt cx="1447204" cy="413623"/>
          </a:xfrm>
        </p:grpSpPr>
        <p:sp>
          <p:nvSpPr>
            <p:cNvPr id="168" name="SMARTInkShape-4873"/>
            <p:cNvSpPr/>
            <p:nvPr>
              <p:custDataLst>
                <p:tags r:id="rId105"/>
              </p:custDataLst>
            </p:nvPr>
          </p:nvSpPr>
          <p:spPr>
            <a:xfrm>
              <a:off x="3917950" y="621030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19187" y="4303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874"/>
            <p:cNvSpPr/>
            <p:nvPr>
              <p:custDataLst>
                <p:tags r:id="rId106"/>
              </p:custDataLst>
            </p:nvPr>
          </p:nvSpPr>
          <p:spPr>
            <a:xfrm>
              <a:off x="4095750" y="6024330"/>
              <a:ext cx="38101" cy="179621"/>
            </a:xfrm>
            <a:custGeom>
              <a:avLst/>
              <a:gdLst/>
              <a:ahLst/>
              <a:cxnLst/>
              <a:rect l="0" t="0" r="0" b="0"/>
              <a:pathLst>
                <a:path w="38101" h="179621">
                  <a:moveTo>
                    <a:pt x="0" y="8170"/>
                  </a:moveTo>
                  <a:lnTo>
                    <a:pt x="0" y="8170"/>
                  </a:lnTo>
                  <a:lnTo>
                    <a:pt x="0" y="1429"/>
                  </a:lnTo>
                  <a:lnTo>
                    <a:pt x="1411" y="148"/>
                  </a:lnTo>
                  <a:lnTo>
                    <a:pt x="3763" y="0"/>
                  </a:lnTo>
                  <a:lnTo>
                    <a:pt x="6742" y="607"/>
                  </a:lnTo>
                  <a:lnTo>
                    <a:pt x="13815" y="6926"/>
                  </a:lnTo>
                  <a:lnTo>
                    <a:pt x="17677" y="11574"/>
                  </a:lnTo>
                  <a:lnTo>
                    <a:pt x="26482" y="38341"/>
                  </a:lnTo>
                  <a:lnTo>
                    <a:pt x="30189" y="79825"/>
                  </a:lnTo>
                  <a:lnTo>
                    <a:pt x="31288" y="124494"/>
                  </a:lnTo>
                  <a:lnTo>
                    <a:pt x="38100" y="1796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875"/>
            <p:cNvSpPr/>
            <p:nvPr>
              <p:custDataLst>
                <p:tags r:id="rId107"/>
              </p:custDataLst>
            </p:nvPr>
          </p:nvSpPr>
          <p:spPr>
            <a:xfrm>
              <a:off x="3835400" y="600710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831" y="28862"/>
                  </a:lnTo>
                  <a:lnTo>
                    <a:pt x="16301" y="69778"/>
                  </a:lnTo>
                  <a:lnTo>
                    <a:pt x="18236" y="116944"/>
                  </a:lnTo>
                  <a:lnTo>
                    <a:pt x="18809" y="161102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876"/>
            <p:cNvSpPr/>
            <p:nvPr>
              <p:custDataLst>
                <p:tags r:id="rId108"/>
              </p:custDataLst>
            </p:nvPr>
          </p:nvSpPr>
          <p:spPr>
            <a:xfrm>
              <a:off x="3632474" y="5989456"/>
              <a:ext cx="120377" cy="253170"/>
            </a:xfrm>
            <a:custGeom>
              <a:avLst/>
              <a:gdLst/>
              <a:ahLst/>
              <a:cxnLst/>
              <a:rect l="0" t="0" r="0" b="0"/>
              <a:pathLst>
                <a:path w="120377" h="253170">
                  <a:moveTo>
                    <a:pt x="120376" y="17644"/>
                  </a:moveTo>
                  <a:lnTo>
                    <a:pt x="120376" y="17644"/>
                  </a:lnTo>
                  <a:lnTo>
                    <a:pt x="106561" y="5711"/>
                  </a:lnTo>
                  <a:lnTo>
                    <a:pt x="102699" y="3339"/>
                  </a:lnTo>
                  <a:lnTo>
                    <a:pt x="87151" y="0"/>
                  </a:lnTo>
                  <a:lnTo>
                    <a:pt x="65768" y="5753"/>
                  </a:lnTo>
                  <a:lnTo>
                    <a:pt x="44929" y="23136"/>
                  </a:lnTo>
                  <a:lnTo>
                    <a:pt x="21978" y="59645"/>
                  </a:lnTo>
                  <a:lnTo>
                    <a:pt x="4046" y="106211"/>
                  </a:lnTo>
                  <a:lnTo>
                    <a:pt x="0" y="140967"/>
                  </a:lnTo>
                  <a:lnTo>
                    <a:pt x="1964" y="174761"/>
                  </a:lnTo>
                  <a:lnTo>
                    <a:pt x="9893" y="201538"/>
                  </a:lnTo>
                  <a:lnTo>
                    <a:pt x="29628" y="233075"/>
                  </a:lnTo>
                  <a:lnTo>
                    <a:pt x="49978" y="250183"/>
                  </a:lnTo>
                  <a:lnTo>
                    <a:pt x="62983" y="253169"/>
                  </a:lnTo>
                  <a:lnTo>
                    <a:pt x="82276" y="252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877"/>
            <p:cNvSpPr/>
            <p:nvPr>
              <p:custDataLst>
                <p:tags r:id="rId109"/>
              </p:custDataLst>
            </p:nvPr>
          </p:nvSpPr>
          <p:spPr>
            <a:xfrm>
              <a:off x="3367334" y="6113570"/>
              <a:ext cx="131517" cy="122653"/>
            </a:xfrm>
            <a:custGeom>
              <a:avLst/>
              <a:gdLst/>
              <a:ahLst/>
              <a:cxnLst/>
              <a:rect l="0" t="0" r="0" b="0"/>
              <a:pathLst>
                <a:path w="131517" h="122653">
                  <a:moveTo>
                    <a:pt x="74366" y="58630"/>
                  </a:moveTo>
                  <a:lnTo>
                    <a:pt x="74366" y="58630"/>
                  </a:lnTo>
                  <a:lnTo>
                    <a:pt x="87457" y="44127"/>
                  </a:lnTo>
                  <a:lnTo>
                    <a:pt x="90768" y="35486"/>
                  </a:lnTo>
                  <a:lnTo>
                    <a:pt x="93183" y="7863"/>
                  </a:lnTo>
                  <a:lnTo>
                    <a:pt x="90439" y="5030"/>
                  </a:lnTo>
                  <a:lnTo>
                    <a:pt x="79863" y="0"/>
                  </a:lnTo>
                  <a:lnTo>
                    <a:pt x="73092" y="493"/>
                  </a:lnTo>
                  <a:lnTo>
                    <a:pt x="58042" y="6686"/>
                  </a:lnTo>
                  <a:lnTo>
                    <a:pt x="33703" y="25444"/>
                  </a:lnTo>
                  <a:lnTo>
                    <a:pt x="15359" y="55618"/>
                  </a:lnTo>
                  <a:lnTo>
                    <a:pt x="2294" y="96554"/>
                  </a:lnTo>
                  <a:lnTo>
                    <a:pt x="0" y="109821"/>
                  </a:lnTo>
                  <a:lnTo>
                    <a:pt x="800" y="114630"/>
                  </a:lnTo>
                  <a:lnTo>
                    <a:pt x="5452" y="121854"/>
                  </a:lnTo>
                  <a:lnTo>
                    <a:pt x="10078" y="122652"/>
                  </a:lnTo>
                  <a:lnTo>
                    <a:pt x="22746" y="119775"/>
                  </a:lnTo>
                  <a:lnTo>
                    <a:pt x="60234" y="90558"/>
                  </a:lnTo>
                  <a:lnTo>
                    <a:pt x="93995" y="61084"/>
                  </a:lnTo>
                  <a:lnTo>
                    <a:pt x="95919" y="58151"/>
                  </a:lnTo>
                  <a:lnTo>
                    <a:pt x="97907" y="56898"/>
                  </a:lnTo>
                  <a:lnTo>
                    <a:pt x="99938" y="56771"/>
                  </a:lnTo>
                  <a:lnTo>
                    <a:pt x="101997" y="57391"/>
                  </a:lnTo>
                  <a:lnTo>
                    <a:pt x="106167" y="63723"/>
                  </a:lnTo>
                  <a:lnTo>
                    <a:pt x="131516" y="1157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878"/>
            <p:cNvSpPr/>
            <p:nvPr>
              <p:custDataLst>
                <p:tags r:id="rId110"/>
              </p:custDataLst>
            </p:nvPr>
          </p:nvSpPr>
          <p:spPr>
            <a:xfrm>
              <a:off x="3187700" y="60960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37590" y="13863"/>
                  </a:lnTo>
                  <a:lnTo>
                    <a:pt x="81302" y="4735"/>
                  </a:lnTo>
                  <a:lnTo>
                    <a:pt x="113510" y="2104"/>
                  </a:lnTo>
                  <a:lnTo>
                    <a:pt x="160005" y="62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879"/>
            <p:cNvSpPr/>
            <p:nvPr>
              <p:custDataLst>
                <p:tags r:id="rId111"/>
              </p:custDataLst>
            </p:nvPr>
          </p:nvSpPr>
          <p:spPr>
            <a:xfrm>
              <a:off x="3226642" y="5965629"/>
              <a:ext cx="69009" cy="310911"/>
            </a:xfrm>
            <a:custGeom>
              <a:avLst/>
              <a:gdLst/>
              <a:ahLst/>
              <a:cxnLst/>
              <a:rect l="0" t="0" r="0" b="0"/>
              <a:pathLst>
                <a:path w="69009" h="310911">
                  <a:moveTo>
                    <a:pt x="37258" y="3371"/>
                  </a:moveTo>
                  <a:lnTo>
                    <a:pt x="37258" y="3371"/>
                  </a:lnTo>
                  <a:lnTo>
                    <a:pt x="33887" y="0"/>
                  </a:lnTo>
                  <a:lnTo>
                    <a:pt x="31483" y="418"/>
                  </a:lnTo>
                  <a:lnTo>
                    <a:pt x="25048" y="4647"/>
                  </a:lnTo>
                  <a:lnTo>
                    <a:pt x="16864" y="25072"/>
                  </a:lnTo>
                  <a:lnTo>
                    <a:pt x="13341" y="66951"/>
                  </a:lnTo>
                  <a:lnTo>
                    <a:pt x="8754" y="107124"/>
                  </a:lnTo>
                  <a:lnTo>
                    <a:pt x="3423" y="151788"/>
                  </a:lnTo>
                  <a:lnTo>
                    <a:pt x="1053" y="195158"/>
                  </a:lnTo>
                  <a:lnTo>
                    <a:pt x="0" y="230426"/>
                  </a:lnTo>
                  <a:lnTo>
                    <a:pt x="3171" y="270317"/>
                  </a:lnTo>
                  <a:lnTo>
                    <a:pt x="13513" y="302340"/>
                  </a:lnTo>
                  <a:lnTo>
                    <a:pt x="17900" y="306401"/>
                  </a:lnTo>
                  <a:lnTo>
                    <a:pt x="30301" y="310910"/>
                  </a:lnTo>
                  <a:lnTo>
                    <a:pt x="45220" y="307273"/>
                  </a:lnTo>
                  <a:lnTo>
                    <a:pt x="69008" y="295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880"/>
            <p:cNvSpPr/>
            <p:nvPr>
              <p:custDataLst>
                <p:tags r:id="rId112"/>
              </p:custDataLst>
            </p:nvPr>
          </p:nvSpPr>
          <p:spPr>
            <a:xfrm>
              <a:off x="3053164" y="6149558"/>
              <a:ext cx="121837" cy="143293"/>
            </a:xfrm>
            <a:custGeom>
              <a:avLst/>
              <a:gdLst/>
              <a:ahLst/>
              <a:cxnLst/>
              <a:rect l="0" t="0" r="0" b="0"/>
              <a:pathLst>
                <a:path w="121837" h="143293">
                  <a:moveTo>
                    <a:pt x="20236" y="67092"/>
                  </a:moveTo>
                  <a:lnTo>
                    <a:pt x="20236" y="67092"/>
                  </a:lnTo>
                  <a:lnTo>
                    <a:pt x="23607" y="67092"/>
                  </a:lnTo>
                  <a:lnTo>
                    <a:pt x="59733" y="57632"/>
                  </a:lnTo>
                  <a:lnTo>
                    <a:pt x="63501" y="55142"/>
                  </a:lnTo>
                  <a:lnTo>
                    <a:pt x="66012" y="52070"/>
                  </a:lnTo>
                  <a:lnTo>
                    <a:pt x="68803" y="44893"/>
                  </a:lnTo>
                  <a:lnTo>
                    <a:pt x="70044" y="37000"/>
                  </a:lnTo>
                  <a:lnTo>
                    <a:pt x="66832" y="26906"/>
                  </a:lnTo>
                  <a:lnTo>
                    <a:pt x="59996" y="16070"/>
                  </a:lnTo>
                  <a:lnTo>
                    <a:pt x="49901" y="6551"/>
                  </a:lnTo>
                  <a:lnTo>
                    <a:pt x="38360" y="1380"/>
                  </a:lnTo>
                  <a:lnTo>
                    <a:pt x="32318" y="0"/>
                  </a:lnTo>
                  <a:lnTo>
                    <a:pt x="26174" y="1197"/>
                  </a:lnTo>
                  <a:lnTo>
                    <a:pt x="13703" y="8173"/>
                  </a:lnTo>
                  <a:lnTo>
                    <a:pt x="4867" y="22091"/>
                  </a:lnTo>
                  <a:lnTo>
                    <a:pt x="0" y="40036"/>
                  </a:lnTo>
                  <a:lnTo>
                    <a:pt x="188" y="59770"/>
                  </a:lnTo>
                  <a:lnTo>
                    <a:pt x="11003" y="94086"/>
                  </a:lnTo>
                  <a:lnTo>
                    <a:pt x="25540" y="112954"/>
                  </a:lnTo>
                  <a:lnTo>
                    <a:pt x="44465" y="127693"/>
                  </a:lnTo>
                  <a:lnTo>
                    <a:pt x="66988" y="138946"/>
                  </a:lnTo>
                  <a:lnTo>
                    <a:pt x="89228" y="143008"/>
                  </a:lnTo>
                  <a:lnTo>
                    <a:pt x="121836" y="1432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881"/>
            <p:cNvSpPr/>
            <p:nvPr>
              <p:custDataLst>
                <p:tags r:id="rId113"/>
              </p:custDataLst>
            </p:nvPr>
          </p:nvSpPr>
          <p:spPr>
            <a:xfrm>
              <a:off x="2840573" y="5981397"/>
              <a:ext cx="172484" cy="369476"/>
            </a:xfrm>
            <a:custGeom>
              <a:avLst/>
              <a:gdLst/>
              <a:ahLst/>
              <a:cxnLst/>
              <a:rect l="0" t="0" r="0" b="0"/>
              <a:pathLst>
                <a:path w="172484" h="369476">
                  <a:moveTo>
                    <a:pt x="4227" y="152703"/>
                  </a:moveTo>
                  <a:lnTo>
                    <a:pt x="4227" y="152703"/>
                  </a:lnTo>
                  <a:lnTo>
                    <a:pt x="4933" y="125985"/>
                  </a:lnTo>
                  <a:lnTo>
                    <a:pt x="9694" y="116242"/>
                  </a:lnTo>
                  <a:lnTo>
                    <a:pt x="10694" y="116401"/>
                  </a:lnTo>
                  <a:lnTo>
                    <a:pt x="13687" y="118459"/>
                  </a:lnTo>
                  <a:lnTo>
                    <a:pt x="19338" y="133698"/>
                  </a:lnTo>
                  <a:lnTo>
                    <a:pt x="22110" y="172942"/>
                  </a:lnTo>
                  <a:lnTo>
                    <a:pt x="24640" y="206854"/>
                  </a:lnTo>
                  <a:lnTo>
                    <a:pt x="27410" y="242386"/>
                  </a:lnTo>
                  <a:lnTo>
                    <a:pt x="28642" y="276994"/>
                  </a:lnTo>
                  <a:lnTo>
                    <a:pt x="29335" y="321469"/>
                  </a:lnTo>
                  <a:lnTo>
                    <a:pt x="24500" y="357802"/>
                  </a:lnTo>
                  <a:lnTo>
                    <a:pt x="20763" y="366860"/>
                  </a:lnTo>
                  <a:lnTo>
                    <a:pt x="18779" y="368853"/>
                  </a:lnTo>
                  <a:lnTo>
                    <a:pt x="16750" y="369475"/>
                  </a:lnTo>
                  <a:lnTo>
                    <a:pt x="14692" y="369184"/>
                  </a:lnTo>
                  <a:lnTo>
                    <a:pt x="5054" y="341807"/>
                  </a:lnTo>
                  <a:lnTo>
                    <a:pt x="1067" y="307775"/>
                  </a:lnTo>
                  <a:lnTo>
                    <a:pt x="0" y="263957"/>
                  </a:lnTo>
                  <a:lnTo>
                    <a:pt x="704" y="237456"/>
                  </a:lnTo>
                  <a:lnTo>
                    <a:pt x="1878" y="209205"/>
                  </a:lnTo>
                  <a:lnTo>
                    <a:pt x="4072" y="183315"/>
                  </a:lnTo>
                  <a:lnTo>
                    <a:pt x="10273" y="135735"/>
                  </a:lnTo>
                  <a:lnTo>
                    <a:pt x="19614" y="96713"/>
                  </a:lnTo>
                  <a:lnTo>
                    <a:pt x="38655" y="50741"/>
                  </a:lnTo>
                  <a:lnTo>
                    <a:pt x="54806" y="28365"/>
                  </a:lnTo>
                  <a:lnTo>
                    <a:pt x="90156" y="4383"/>
                  </a:lnTo>
                  <a:lnTo>
                    <a:pt x="97497" y="906"/>
                  </a:lnTo>
                  <a:lnTo>
                    <a:pt x="104507" y="0"/>
                  </a:lnTo>
                  <a:lnTo>
                    <a:pt x="117940" y="2755"/>
                  </a:lnTo>
                  <a:lnTo>
                    <a:pt x="123075" y="8288"/>
                  </a:lnTo>
                  <a:lnTo>
                    <a:pt x="130661" y="25724"/>
                  </a:lnTo>
                  <a:lnTo>
                    <a:pt x="132157" y="59340"/>
                  </a:lnTo>
                  <a:lnTo>
                    <a:pt x="117613" y="102850"/>
                  </a:lnTo>
                  <a:lnTo>
                    <a:pt x="104601" y="135590"/>
                  </a:lnTo>
                  <a:lnTo>
                    <a:pt x="90979" y="154813"/>
                  </a:lnTo>
                  <a:lnTo>
                    <a:pt x="90990" y="156227"/>
                  </a:lnTo>
                  <a:lnTo>
                    <a:pt x="91702" y="157169"/>
                  </a:lnTo>
                  <a:lnTo>
                    <a:pt x="130606" y="180618"/>
                  </a:lnTo>
                  <a:lnTo>
                    <a:pt x="153543" y="203464"/>
                  </a:lnTo>
                  <a:lnTo>
                    <a:pt x="164899" y="222301"/>
                  </a:lnTo>
                  <a:lnTo>
                    <a:pt x="172483" y="256109"/>
                  </a:lnTo>
                  <a:lnTo>
                    <a:pt x="167989" y="289567"/>
                  </a:lnTo>
                  <a:lnTo>
                    <a:pt x="155797" y="307371"/>
                  </a:lnTo>
                  <a:lnTo>
                    <a:pt x="129100" y="327411"/>
                  </a:lnTo>
                  <a:lnTo>
                    <a:pt x="107704" y="336185"/>
                  </a:lnTo>
                  <a:lnTo>
                    <a:pt x="70713" y="340417"/>
                  </a:lnTo>
                  <a:lnTo>
                    <a:pt x="52826" y="338908"/>
                  </a:lnTo>
                  <a:lnTo>
                    <a:pt x="47210" y="336106"/>
                  </a:lnTo>
                  <a:lnTo>
                    <a:pt x="43466" y="332122"/>
                  </a:lnTo>
                  <a:lnTo>
                    <a:pt x="35977" y="3178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882"/>
            <p:cNvSpPr/>
            <p:nvPr>
              <p:custDataLst>
                <p:tags r:id="rId114"/>
              </p:custDataLst>
            </p:nvPr>
          </p:nvSpPr>
          <p:spPr>
            <a:xfrm>
              <a:off x="4203700" y="5937250"/>
              <a:ext cx="84077" cy="298451"/>
            </a:xfrm>
            <a:custGeom>
              <a:avLst/>
              <a:gdLst/>
              <a:ahLst/>
              <a:cxnLst/>
              <a:rect l="0" t="0" r="0" b="0"/>
              <a:pathLst>
                <a:path w="84077" h="298451">
                  <a:moveTo>
                    <a:pt x="12700" y="0"/>
                  </a:moveTo>
                  <a:lnTo>
                    <a:pt x="12700" y="0"/>
                  </a:lnTo>
                  <a:lnTo>
                    <a:pt x="37342" y="22394"/>
                  </a:lnTo>
                  <a:lnTo>
                    <a:pt x="60375" y="59945"/>
                  </a:lnTo>
                  <a:lnTo>
                    <a:pt x="71755" y="92964"/>
                  </a:lnTo>
                  <a:lnTo>
                    <a:pt x="79633" y="130688"/>
                  </a:lnTo>
                  <a:lnTo>
                    <a:pt x="84076" y="168856"/>
                  </a:lnTo>
                  <a:lnTo>
                    <a:pt x="83698" y="202281"/>
                  </a:lnTo>
                  <a:lnTo>
                    <a:pt x="71772" y="233601"/>
                  </a:lnTo>
                  <a:lnTo>
                    <a:pt x="51654" y="26116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SMARTInkShape-4883"/>
          <p:cNvSpPr/>
          <p:nvPr>
            <p:custDataLst>
              <p:tags r:id="rId2"/>
            </p:custDataLst>
          </p:nvPr>
        </p:nvSpPr>
        <p:spPr>
          <a:xfrm>
            <a:off x="7651750" y="4813300"/>
            <a:ext cx="17334" cy="279401"/>
          </a:xfrm>
          <a:custGeom>
            <a:avLst/>
            <a:gdLst/>
            <a:ahLst/>
            <a:cxnLst/>
            <a:rect l="0" t="0" r="0" b="0"/>
            <a:pathLst>
              <a:path w="17334" h="279401">
                <a:moveTo>
                  <a:pt x="6350" y="0"/>
                </a:moveTo>
                <a:lnTo>
                  <a:pt x="6350" y="0"/>
                </a:lnTo>
                <a:lnTo>
                  <a:pt x="8231" y="35156"/>
                </a:lnTo>
                <a:lnTo>
                  <a:pt x="11419" y="66425"/>
                </a:lnTo>
                <a:lnTo>
                  <a:pt x="15189" y="108544"/>
                </a:lnTo>
                <a:lnTo>
                  <a:pt x="17333" y="151724"/>
                </a:lnTo>
                <a:lnTo>
                  <a:pt x="16170" y="194433"/>
                </a:lnTo>
                <a:lnTo>
                  <a:pt x="8598" y="236933"/>
                </a:lnTo>
                <a:lnTo>
                  <a:pt x="0" y="2794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SMARTInkShape-Group707"/>
          <p:cNvGrpSpPr/>
          <p:nvPr/>
        </p:nvGrpSpPr>
        <p:grpSpPr>
          <a:xfrm>
            <a:off x="6972300" y="4991100"/>
            <a:ext cx="285751" cy="101209"/>
            <a:chOff x="6972300" y="4991100"/>
            <a:chExt cx="285751" cy="101209"/>
          </a:xfrm>
        </p:grpSpPr>
        <p:sp>
          <p:nvSpPr>
            <p:cNvPr id="180" name="SMARTInkShape-4884"/>
            <p:cNvSpPr/>
            <p:nvPr>
              <p:custDataLst>
                <p:tags r:id="rId103"/>
              </p:custDataLst>
            </p:nvPr>
          </p:nvSpPr>
          <p:spPr>
            <a:xfrm>
              <a:off x="6991350" y="5067300"/>
              <a:ext cx="266701" cy="25009"/>
            </a:xfrm>
            <a:custGeom>
              <a:avLst/>
              <a:gdLst/>
              <a:ahLst/>
              <a:cxnLst/>
              <a:rect l="0" t="0" r="0" b="0"/>
              <a:pathLst>
                <a:path w="266701" h="2500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526" y="24076"/>
                  </a:lnTo>
                  <a:lnTo>
                    <a:pt x="38920" y="25008"/>
                  </a:lnTo>
                  <a:lnTo>
                    <a:pt x="73741" y="24520"/>
                  </a:lnTo>
                  <a:lnTo>
                    <a:pt x="112737" y="21951"/>
                  </a:lnTo>
                  <a:lnTo>
                    <a:pt x="153587" y="16577"/>
                  </a:lnTo>
                  <a:lnTo>
                    <a:pt x="193849" y="10189"/>
                  </a:lnTo>
                  <a:lnTo>
                    <a:pt x="230561" y="499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885"/>
            <p:cNvSpPr/>
            <p:nvPr>
              <p:custDataLst>
                <p:tags r:id="rId104"/>
              </p:custDataLst>
            </p:nvPr>
          </p:nvSpPr>
          <p:spPr>
            <a:xfrm>
              <a:off x="6972300" y="4991100"/>
              <a:ext cx="260351" cy="6351"/>
            </a:xfrm>
            <a:custGeom>
              <a:avLst/>
              <a:gdLst/>
              <a:ahLst/>
              <a:cxnLst/>
              <a:rect l="0" t="0" r="0" b="0"/>
              <a:pathLst>
                <a:path w="260351" h="6351">
                  <a:moveTo>
                    <a:pt x="0" y="6350"/>
                  </a:moveTo>
                  <a:lnTo>
                    <a:pt x="0" y="6350"/>
                  </a:lnTo>
                  <a:lnTo>
                    <a:pt x="35156" y="4468"/>
                  </a:lnTo>
                  <a:lnTo>
                    <a:pt x="67131" y="1986"/>
                  </a:lnTo>
                  <a:lnTo>
                    <a:pt x="111916" y="883"/>
                  </a:lnTo>
                  <a:lnTo>
                    <a:pt x="156749" y="392"/>
                  </a:lnTo>
                  <a:lnTo>
                    <a:pt x="197372" y="174"/>
                  </a:lnTo>
                  <a:lnTo>
                    <a:pt x="239808" y="51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708"/>
          <p:cNvGrpSpPr/>
          <p:nvPr/>
        </p:nvGrpSpPr>
        <p:grpSpPr>
          <a:xfrm>
            <a:off x="5500506" y="4690642"/>
            <a:ext cx="1041205" cy="554459"/>
            <a:chOff x="5500506" y="4690642"/>
            <a:chExt cx="1041205" cy="554459"/>
          </a:xfrm>
        </p:grpSpPr>
        <p:sp>
          <p:nvSpPr>
            <p:cNvPr id="183" name="SMARTInkShape-4886"/>
            <p:cNvSpPr/>
            <p:nvPr>
              <p:custDataLst>
                <p:tags r:id="rId98"/>
              </p:custDataLst>
            </p:nvPr>
          </p:nvSpPr>
          <p:spPr>
            <a:xfrm>
              <a:off x="6457950" y="4776083"/>
              <a:ext cx="83761" cy="348368"/>
            </a:xfrm>
            <a:custGeom>
              <a:avLst/>
              <a:gdLst/>
              <a:ahLst/>
              <a:cxnLst/>
              <a:rect l="0" t="0" r="0" b="0"/>
              <a:pathLst>
                <a:path w="83761" h="348368">
                  <a:moveTo>
                    <a:pt x="12700" y="5467"/>
                  </a:moveTo>
                  <a:lnTo>
                    <a:pt x="12700" y="5467"/>
                  </a:lnTo>
                  <a:lnTo>
                    <a:pt x="7233" y="0"/>
                  </a:lnTo>
                  <a:lnTo>
                    <a:pt x="13353" y="2749"/>
                  </a:lnTo>
                  <a:lnTo>
                    <a:pt x="57272" y="47323"/>
                  </a:lnTo>
                  <a:lnTo>
                    <a:pt x="77334" y="92893"/>
                  </a:lnTo>
                  <a:lnTo>
                    <a:pt x="83760" y="130165"/>
                  </a:lnTo>
                  <a:lnTo>
                    <a:pt x="83087" y="170955"/>
                  </a:lnTo>
                  <a:lnTo>
                    <a:pt x="71030" y="214954"/>
                  </a:lnTo>
                  <a:lnTo>
                    <a:pt x="53911" y="256617"/>
                  </a:lnTo>
                  <a:lnTo>
                    <a:pt x="35249" y="293478"/>
                  </a:lnTo>
                  <a:lnTo>
                    <a:pt x="0" y="348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887"/>
            <p:cNvSpPr/>
            <p:nvPr>
              <p:custDataLst>
                <p:tags r:id="rId99"/>
              </p:custDataLst>
            </p:nvPr>
          </p:nvSpPr>
          <p:spPr>
            <a:xfrm>
              <a:off x="6064250" y="4908889"/>
              <a:ext cx="260351" cy="221576"/>
            </a:xfrm>
            <a:custGeom>
              <a:avLst/>
              <a:gdLst/>
              <a:ahLst/>
              <a:cxnLst/>
              <a:rect l="0" t="0" r="0" b="0"/>
              <a:pathLst>
                <a:path w="260351" h="221576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3763" y="5453"/>
                  </a:lnTo>
                  <a:lnTo>
                    <a:pt x="10139" y="2235"/>
                  </a:lnTo>
                  <a:lnTo>
                    <a:pt x="39966" y="0"/>
                  </a:lnTo>
                  <a:lnTo>
                    <a:pt x="68913" y="9874"/>
                  </a:lnTo>
                  <a:lnTo>
                    <a:pt x="99833" y="32948"/>
                  </a:lnTo>
                  <a:lnTo>
                    <a:pt x="121224" y="65498"/>
                  </a:lnTo>
                  <a:lnTo>
                    <a:pt x="136499" y="101953"/>
                  </a:lnTo>
                  <a:lnTo>
                    <a:pt x="136161" y="126969"/>
                  </a:lnTo>
                  <a:lnTo>
                    <a:pt x="124070" y="161089"/>
                  </a:lnTo>
                  <a:lnTo>
                    <a:pt x="111586" y="180062"/>
                  </a:lnTo>
                  <a:lnTo>
                    <a:pt x="76709" y="211476"/>
                  </a:lnTo>
                  <a:lnTo>
                    <a:pt x="61610" y="220096"/>
                  </a:lnTo>
                  <a:lnTo>
                    <a:pt x="52547" y="221575"/>
                  </a:lnTo>
                  <a:lnTo>
                    <a:pt x="49848" y="220276"/>
                  </a:lnTo>
                  <a:lnTo>
                    <a:pt x="48049" y="217998"/>
                  </a:lnTo>
                  <a:lnTo>
                    <a:pt x="46849" y="215069"/>
                  </a:lnTo>
                  <a:lnTo>
                    <a:pt x="53042" y="204289"/>
                  </a:lnTo>
                  <a:lnTo>
                    <a:pt x="92985" y="161160"/>
                  </a:lnTo>
                  <a:lnTo>
                    <a:pt x="135620" y="118136"/>
                  </a:lnTo>
                  <a:lnTo>
                    <a:pt x="172122" y="83448"/>
                  </a:lnTo>
                  <a:lnTo>
                    <a:pt x="213349" y="41008"/>
                  </a:lnTo>
                  <a:lnTo>
                    <a:pt x="218294" y="32619"/>
                  </a:lnTo>
                  <a:lnTo>
                    <a:pt x="218202" y="30805"/>
                  </a:lnTo>
                  <a:lnTo>
                    <a:pt x="216729" y="30301"/>
                  </a:lnTo>
                  <a:lnTo>
                    <a:pt x="214336" y="30671"/>
                  </a:lnTo>
                  <a:lnTo>
                    <a:pt x="200854" y="44675"/>
                  </a:lnTo>
                  <a:lnTo>
                    <a:pt x="186826" y="73442"/>
                  </a:lnTo>
                  <a:lnTo>
                    <a:pt x="183845" y="108776"/>
                  </a:lnTo>
                  <a:lnTo>
                    <a:pt x="190802" y="139314"/>
                  </a:lnTo>
                  <a:lnTo>
                    <a:pt x="201688" y="155567"/>
                  </a:lnTo>
                  <a:lnTo>
                    <a:pt x="208542" y="162865"/>
                  </a:lnTo>
                  <a:lnTo>
                    <a:pt x="227445" y="170974"/>
                  </a:lnTo>
                  <a:lnTo>
                    <a:pt x="260350" y="1774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888"/>
            <p:cNvSpPr/>
            <p:nvPr>
              <p:custDataLst>
                <p:tags r:id="rId100"/>
              </p:custDataLst>
            </p:nvPr>
          </p:nvSpPr>
          <p:spPr>
            <a:xfrm>
              <a:off x="5864742" y="4771370"/>
              <a:ext cx="135486" cy="403881"/>
            </a:xfrm>
            <a:custGeom>
              <a:avLst/>
              <a:gdLst/>
              <a:ahLst/>
              <a:cxnLst/>
              <a:rect l="0" t="0" r="0" b="0"/>
              <a:pathLst>
                <a:path w="135486" h="403881">
                  <a:moveTo>
                    <a:pt x="123308" y="41930"/>
                  </a:moveTo>
                  <a:lnTo>
                    <a:pt x="123308" y="41930"/>
                  </a:lnTo>
                  <a:lnTo>
                    <a:pt x="132037" y="27427"/>
                  </a:lnTo>
                  <a:lnTo>
                    <a:pt x="135224" y="10242"/>
                  </a:lnTo>
                  <a:lnTo>
                    <a:pt x="135485" y="5988"/>
                  </a:lnTo>
                  <a:lnTo>
                    <a:pt x="134955" y="3152"/>
                  </a:lnTo>
                  <a:lnTo>
                    <a:pt x="133894" y="1261"/>
                  </a:lnTo>
                  <a:lnTo>
                    <a:pt x="132481" y="0"/>
                  </a:lnTo>
                  <a:lnTo>
                    <a:pt x="125268" y="483"/>
                  </a:lnTo>
                  <a:lnTo>
                    <a:pt x="120383" y="1598"/>
                  </a:lnTo>
                  <a:lnTo>
                    <a:pt x="96648" y="23394"/>
                  </a:lnTo>
                  <a:lnTo>
                    <a:pt x="67273" y="66777"/>
                  </a:lnTo>
                  <a:lnTo>
                    <a:pt x="46663" y="107301"/>
                  </a:lnTo>
                  <a:lnTo>
                    <a:pt x="27155" y="153533"/>
                  </a:lnTo>
                  <a:lnTo>
                    <a:pt x="18990" y="177716"/>
                  </a:lnTo>
                  <a:lnTo>
                    <a:pt x="11428" y="202304"/>
                  </a:lnTo>
                  <a:lnTo>
                    <a:pt x="3028" y="248438"/>
                  </a:lnTo>
                  <a:lnTo>
                    <a:pt x="0" y="290345"/>
                  </a:lnTo>
                  <a:lnTo>
                    <a:pt x="1007" y="325433"/>
                  </a:lnTo>
                  <a:lnTo>
                    <a:pt x="12281" y="366212"/>
                  </a:lnTo>
                  <a:lnTo>
                    <a:pt x="26927" y="383846"/>
                  </a:lnTo>
                  <a:lnTo>
                    <a:pt x="53458" y="4038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889"/>
            <p:cNvSpPr/>
            <p:nvPr>
              <p:custDataLst>
                <p:tags r:id="rId101"/>
              </p:custDataLst>
            </p:nvPr>
          </p:nvSpPr>
          <p:spPr>
            <a:xfrm>
              <a:off x="5500506" y="5003800"/>
              <a:ext cx="246245" cy="82551"/>
            </a:xfrm>
            <a:custGeom>
              <a:avLst/>
              <a:gdLst/>
              <a:ahLst/>
              <a:cxnLst/>
              <a:rect l="0" t="0" r="0" b="0"/>
              <a:pathLst>
                <a:path w="246245" h="82551">
                  <a:moveTo>
                    <a:pt x="17644" y="82550"/>
                  </a:moveTo>
                  <a:lnTo>
                    <a:pt x="17644" y="82550"/>
                  </a:lnTo>
                  <a:lnTo>
                    <a:pt x="0" y="64906"/>
                  </a:lnTo>
                  <a:lnTo>
                    <a:pt x="4863" y="62243"/>
                  </a:lnTo>
                  <a:lnTo>
                    <a:pt x="49906" y="50635"/>
                  </a:lnTo>
                  <a:lnTo>
                    <a:pt x="86780" y="38497"/>
                  </a:lnTo>
                  <a:lnTo>
                    <a:pt x="129040" y="25576"/>
                  </a:lnTo>
                  <a:lnTo>
                    <a:pt x="171576" y="14189"/>
                  </a:lnTo>
                  <a:lnTo>
                    <a:pt x="209295" y="6777"/>
                  </a:lnTo>
                  <a:lnTo>
                    <a:pt x="2462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890"/>
            <p:cNvSpPr/>
            <p:nvPr>
              <p:custDataLst>
                <p:tags r:id="rId102"/>
              </p:custDataLst>
            </p:nvPr>
          </p:nvSpPr>
          <p:spPr>
            <a:xfrm>
              <a:off x="5604309" y="4690642"/>
              <a:ext cx="141036" cy="554459"/>
            </a:xfrm>
            <a:custGeom>
              <a:avLst/>
              <a:gdLst/>
              <a:ahLst/>
              <a:cxnLst/>
              <a:rect l="0" t="0" r="0" b="0"/>
              <a:pathLst>
                <a:path w="141036" h="554459">
                  <a:moveTo>
                    <a:pt x="123391" y="71858"/>
                  </a:moveTo>
                  <a:lnTo>
                    <a:pt x="123391" y="71858"/>
                  </a:lnTo>
                  <a:lnTo>
                    <a:pt x="140331" y="28254"/>
                  </a:lnTo>
                  <a:lnTo>
                    <a:pt x="141035" y="23739"/>
                  </a:lnTo>
                  <a:lnTo>
                    <a:pt x="140093" y="19317"/>
                  </a:lnTo>
                  <a:lnTo>
                    <a:pt x="135283" y="10642"/>
                  </a:lnTo>
                  <a:lnTo>
                    <a:pt x="124641" y="1194"/>
                  </a:lnTo>
                  <a:lnTo>
                    <a:pt x="112894" y="0"/>
                  </a:lnTo>
                  <a:lnTo>
                    <a:pt x="105809" y="669"/>
                  </a:lnTo>
                  <a:lnTo>
                    <a:pt x="78984" y="15095"/>
                  </a:lnTo>
                  <a:lnTo>
                    <a:pt x="52064" y="43986"/>
                  </a:lnTo>
                  <a:lnTo>
                    <a:pt x="29585" y="82727"/>
                  </a:lnTo>
                  <a:lnTo>
                    <a:pt x="16083" y="116670"/>
                  </a:lnTo>
                  <a:lnTo>
                    <a:pt x="5143" y="155980"/>
                  </a:lnTo>
                  <a:lnTo>
                    <a:pt x="280" y="199322"/>
                  </a:lnTo>
                  <a:lnTo>
                    <a:pt x="0" y="244454"/>
                  </a:lnTo>
                  <a:lnTo>
                    <a:pt x="2228" y="289679"/>
                  </a:lnTo>
                  <a:lnTo>
                    <a:pt x="5571" y="333297"/>
                  </a:lnTo>
                  <a:lnTo>
                    <a:pt x="11289" y="374320"/>
                  </a:lnTo>
                  <a:lnTo>
                    <a:pt x="17123" y="413014"/>
                  </a:lnTo>
                  <a:lnTo>
                    <a:pt x="19717" y="449025"/>
                  </a:lnTo>
                  <a:lnTo>
                    <a:pt x="17805" y="490920"/>
                  </a:lnTo>
                  <a:lnTo>
                    <a:pt x="8845" y="536875"/>
                  </a:lnTo>
                  <a:lnTo>
                    <a:pt x="2741" y="5544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709"/>
          <p:cNvGrpSpPr/>
          <p:nvPr/>
        </p:nvGrpSpPr>
        <p:grpSpPr>
          <a:xfrm>
            <a:off x="4635003" y="4940300"/>
            <a:ext cx="51298" cy="165101"/>
            <a:chOff x="4635003" y="4940300"/>
            <a:chExt cx="51298" cy="165101"/>
          </a:xfrm>
        </p:grpSpPr>
        <p:sp>
          <p:nvSpPr>
            <p:cNvPr id="189" name="SMARTInkShape-4891"/>
            <p:cNvSpPr/>
            <p:nvPr>
              <p:custDataLst>
                <p:tags r:id="rId96"/>
              </p:custDataLst>
            </p:nvPr>
          </p:nvSpPr>
          <p:spPr>
            <a:xfrm>
              <a:off x="4635003" y="5105400"/>
              <a:ext cx="13198" cy="1"/>
            </a:xfrm>
            <a:custGeom>
              <a:avLst/>
              <a:gdLst/>
              <a:ahLst/>
              <a:cxnLst/>
              <a:rect l="0" t="0" r="0" b="0"/>
              <a:pathLst>
                <a:path w="13198" h="1">
                  <a:moveTo>
                    <a:pt x="13197" y="0"/>
                  </a:moveTo>
                  <a:lnTo>
                    <a:pt x="13197" y="0"/>
                  </a:lnTo>
                  <a:lnTo>
                    <a:pt x="0" y="0"/>
                  </a:lnTo>
                  <a:lnTo>
                    <a:pt x="49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892"/>
            <p:cNvSpPr/>
            <p:nvPr>
              <p:custDataLst>
                <p:tags r:id="rId97"/>
              </p:custDataLst>
            </p:nvPr>
          </p:nvSpPr>
          <p:spPr>
            <a:xfrm>
              <a:off x="4676579" y="4940300"/>
              <a:ext cx="9722" cy="1"/>
            </a:xfrm>
            <a:custGeom>
              <a:avLst/>
              <a:gdLst/>
              <a:ahLst/>
              <a:cxnLst/>
              <a:rect l="0" t="0" r="0" b="0"/>
              <a:pathLst>
                <a:path w="97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710"/>
          <p:cNvGrpSpPr/>
          <p:nvPr/>
        </p:nvGrpSpPr>
        <p:grpSpPr>
          <a:xfrm>
            <a:off x="4314970" y="4810230"/>
            <a:ext cx="194996" cy="403121"/>
            <a:chOff x="4314970" y="4810230"/>
            <a:chExt cx="194996" cy="403121"/>
          </a:xfrm>
        </p:grpSpPr>
        <p:sp>
          <p:nvSpPr>
            <p:cNvPr id="192" name="SMARTInkShape-4893"/>
            <p:cNvSpPr/>
            <p:nvPr>
              <p:custDataLst>
                <p:tags r:id="rId94"/>
              </p:custDataLst>
            </p:nvPr>
          </p:nvSpPr>
          <p:spPr>
            <a:xfrm>
              <a:off x="4381500" y="4810230"/>
              <a:ext cx="128466" cy="403121"/>
            </a:xfrm>
            <a:custGeom>
              <a:avLst/>
              <a:gdLst/>
              <a:ahLst/>
              <a:cxnLst/>
              <a:rect l="0" t="0" r="0" b="0"/>
              <a:pathLst>
                <a:path w="128466" h="403121">
                  <a:moveTo>
                    <a:pt x="50800" y="9420"/>
                  </a:moveTo>
                  <a:lnTo>
                    <a:pt x="50800" y="9420"/>
                  </a:lnTo>
                  <a:lnTo>
                    <a:pt x="50800" y="6049"/>
                  </a:lnTo>
                  <a:lnTo>
                    <a:pt x="52682" y="2512"/>
                  </a:lnTo>
                  <a:lnTo>
                    <a:pt x="54171" y="581"/>
                  </a:lnTo>
                  <a:lnTo>
                    <a:pt x="56575" y="0"/>
                  </a:lnTo>
                  <a:lnTo>
                    <a:pt x="63009" y="1235"/>
                  </a:lnTo>
                  <a:lnTo>
                    <a:pt x="70573" y="13543"/>
                  </a:lnTo>
                  <a:lnTo>
                    <a:pt x="84646" y="51799"/>
                  </a:lnTo>
                  <a:lnTo>
                    <a:pt x="96181" y="90344"/>
                  </a:lnTo>
                  <a:lnTo>
                    <a:pt x="102221" y="113464"/>
                  </a:lnTo>
                  <a:lnTo>
                    <a:pt x="108364" y="138049"/>
                  </a:lnTo>
                  <a:lnTo>
                    <a:pt x="114576" y="162906"/>
                  </a:lnTo>
                  <a:lnTo>
                    <a:pt x="120834" y="187944"/>
                  </a:lnTo>
                  <a:lnTo>
                    <a:pt x="127122" y="213103"/>
                  </a:lnTo>
                  <a:lnTo>
                    <a:pt x="128465" y="259871"/>
                  </a:lnTo>
                  <a:lnTo>
                    <a:pt x="120596" y="302059"/>
                  </a:lnTo>
                  <a:lnTo>
                    <a:pt x="105339" y="337272"/>
                  </a:lnTo>
                  <a:lnTo>
                    <a:pt x="70174" y="378122"/>
                  </a:lnTo>
                  <a:lnTo>
                    <a:pt x="38588" y="399085"/>
                  </a:lnTo>
                  <a:lnTo>
                    <a:pt x="22089" y="402973"/>
                  </a:lnTo>
                  <a:lnTo>
                    <a:pt x="0" y="4031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894"/>
            <p:cNvSpPr/>
            <p:nvPr>
              <p:custDataLst>
                <p:tags r:id="rId95"/>
              </p:custDataLst>
            </p:nvPr>
          </p:nvSpPr>
          <p:spPr>
            <a:xfrm>
              <a:off x="4314970" y="4859515"/>
              <a:ext cx="22081" cy="309386"/>
            </a:xfrm>
            <a:custGeom>
              <a:avLst/>
              <a:gdLst/>
              <a:ahLst/>
              <a:cxnLst/>
              <a:rect l="0" t="0" r="0" b="0"/>
              <a:pathLst>
                <a:path w="22081" h="309386">
                  <a:moveTo>
                    <a:pt x="22080" y="10935"/>
                  </a:moveTo>
                  <a:lnTo>
                    <a:pt x="22080" y="10935"/>
                  </a:lnTo>
                  <a:lnTo>
                    <a:pt x="16613" y="0"/>
                  </a:lnTo>
                  <a:lnTo>
                    <a:pt x="16318" y="823"/>
                  </a:lnTo>
                  <a:lnTo>
                    <a:pt x="8857" y="46638"/>
                  </a:lnTo>
                  <a:lnTo>
                    <a:pt x="4756" y="89482"/>
                  </a:lnTo>
                  <a:lnTo>
                    <a:pt x="3091" y="126983"/>
                  </a:lnTo>
                  <a:lnTo>
                    <a:pt x="0" y="167169"/>
                  </a:lnTo>
                  <a:lnTo>
                    <a:pt x="37" y="204786"/>
                  </a:lnTo>
                  <a:lnTo>
                    <a:pt x="2405" y="238908"/>
                  </a:lnTo>
                  <a:lnTo>
                    <a:pt x="7705" y="279097"/>
                  </a:lnTo>
                  <a:lnTo>
                    <a:pt x="15730" y="3093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711"/>
          <p:cNvGrpSpPr/>
          <p:nvPr/>
        </p:nvGrpSpPr>
        <p:grpSpPr>
          <a:xfrm>
            <a:off x="3581941" y="4823693"/>
            <a:ext cx="446448" cy="421408"/>
            <a:chOff x="3581941" y="4823693"/>
            <a:chExt cx="446448" cy="421408"/>
          </a:xfrm>
        </p:grpSpPr>
        <p:sp>
          <p:nvSpPr>
            <p:cNvPr id="195" name="SMARTInkShape-4895"/>
            <p:cNvSpPr/>
            <p:nvPr>
              <p:custDataLst>
                <p:tags r:id="rId91"/>
              </p:custDataLst>
            </p:nvPr>
          </p:nvSpPr>
          <p:spPr>
            <a:xfrm>
              <a:off x="3829933" y="4891265"/>
              <a:ext cx="49918" cy="283986"/>
            </a:xfrm>
            <a:custGeom>
              <a:avLst/>
              <a:gdLst/>
              <a:ahLst/>
              <a:cxnLst/>
              <a:rect l="0" t="0" r="0" b="0"/>
              <a:pathLst>
                <a:path w="49918" h="2839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4364" y="38031"/>
                  </a:lnTo>
                  <a:lnTo>
                    <a:pt x="21900" y="85050"/>
                  </a:lnTo>
                  <a:lnTo>
                    <a:pt x="26412" y="120781"/>
                  </a:lnTo>
                  <a:lnTo>
                    <a:pt x="30769" y="155946"/>
                  </a:lnTo>
                  <a:lnTo>
                    <a:pt x="35056" y="189685"/>
                  </a:lnTo>
                  <a:lnTo>
                    <a:pt x="41437" y="235034"/>
                  </a:lnTo>
                  <a:lnTo>
                    <a:pt x="49917" y="2839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896"/>
            <p:cNvSpPr/>
            <p:nvPr>
              <p:custDataLst>
                <p:tags r:id="rId92"/>
              </p:custDataLst>
            </p:nvPr>
          </p:nvSpPr>
          <p:spPr>
            <a:xfrm>
              <a:off x="3994150" y="5124450"/>
              <a:ext cx="34239" cy="120651"/>
            </a:xfrm>
            <a:custGeom>
              <a:avLst/>
              <a:gdLst/>
              <a:ahLst/>
              <a:cxnLst/>
              <a:rect l="0" t="0" r="0" b="0"/>
              <a:pathLst>
                <a:path w="34239" h="120651">
                  <a:moveTo>
                    <a:pt x="25400" y="0"/>
                  </a:moveTo>
                  <a:lnTo>
                    <a:pt x="25400" y="0"/>
                  </a:lnTo>
                  <a:lnTo>
                    <a:pt x="30469" y="5774"/>
                  </a:lnTo>
                  <a:lnTo>
                    <a:pt x="34238" y="12209"/>
                  </a:lnTo>
                  <a:lnTo>
                    <a:pt x="33585" y="33878"/>
                  </a:lnTo>
                  <a:lnTo>
                    <a:pt x="18176" y="7620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897"/>
            <p:cNvSpPr/>
            <p:nvPr>
              <p:custDataLst>
                <p:tags r:id="rId93"/>
              </p:custDataLst>
            </p:nvPr>
          </p:nvSpPr>
          <p:spPr>
            <a:xfrm>
              <a:off x="3581941" y="4823693"/>
              <a:ext cx="139160" cy="405701"/>
            </a:xfrm>
            <a:custGeom>
              <a:avLst/>
              <a:gdLst/>
              <a:ahLst/>
              <a:cxnLst/>
              <a:rect l="0" t="0" r="0" b="0"/>
              <a:pathLst>
                <a:path w="139160" h="405701">
                  <a:moveTo>
                    <a:pt x="139159" y="21357"/>
                  </a:moveTo>
                  <a:lnTo>
                    <a:pt x="139159" y="21357"/>
                  </a:lnTo>
                  <a:lnTo>
                    <a:pt x="135788" y="17986"/>
                  </a:lnTo>
                  <a:lnTo>
                    <a:pt x="134133" y="12568"/>
                  </a:lnTo>
                  <a:lnTo>
                    <a:pt x="133692" y="9148"/>
                  </a:lnTo>
                  <a:lnTo>
                    <a:pt x="131986" y="6162"/>
                  </a:lnTo>
                  <a:lnTo>
                    <a:pt x="126330" y="963"/>
                  </a:lnTo>
                  <a:lnTo>
                    <a:pt x="122139" y="0"/>
                  </a:lnTo>
                  <a:lnTo>
                    <a:pt x="111839" y="811"/>
                  </a:lnTo>
                  <a:lnTo>
                    <a:pt x="100205" y="11049"/>
                  </a:lnTo>
                  <a:lnTo>
                    <a:pt x="79874" y="44173"/>
                  </a:lnTo>
                  <a:lnTo>
                    <a:pt x="63421" y="80181"/>
                  </a:lnTo>
                  <a:lnTo>
                    <a:pt x="54095" y="103612"/>
                  </a:lnTo>
                  <a:lnTo>
                    <a:pt x="44350" y="129111"/>
                  </a:lnTo>
                  <a:lnTo>
                    <a:pt x="35030" y="155281"/>
                  </a:lnTo>
                  <a:lnTo>
                    <a:pt x="25996" y="181901"/>
                  </a:lnTo>
                  <a:lnTo>
                    <a:pt x="17150" y="208820"/>
                  </a:lnTo>
                  <a:lnTo>
                    <a:pt x="10547" y="234527"/>
                  </a:lnTo>
                  <a:lnTo>
                    <a:pt x="5440" y="259426"/>
                  </a:lnTo>
                  <a:lnTo>
                    <a:pt x="0" y="304965"/>
                  </a:lnTo>
                  <a:lnTo>
                    <a:pt x="2288" y="341668"/>
                  </a:lnTo>
                  <a:lnTo>
                    <a:pt x="13651" y="368799"/>
                  </a:lnTo>
                  <a:lnTo>
                    <a:pt x="30461" y="388853"/>
                  </a:lnTo>
                  <a:lnTo>
                    <a:pt x="49691" y="402470"/>
                  </a:lnTo>
                  <a:lnTo>
                    <a:pt x="71879" y="405700"/>
                  </a:lnTo>
                  <a:lnTo>
                    <a:pt x="107409" y="4023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712"/>
          <p:cNvGrpSpPr/>
          <p:nvPr/>
        </p:nvGrpSpPr>
        <p:grpSpPr>
          <a:xfrm>
            <a:off x="2355850" y="4769160"/>
            <a:ext cx="984251" cy="558491"/>
            <a:chOff x="2355850" y="4769160"/>
            <a:chExt cx="984251" cy="558491"/>
          </a:xfrm>
        </p:grpSpPr>
        <p:sp>
          <p:nvSpPr>
            <p:cNvPr id="199" name="SMARTInkShape-4898"/>
            <p:cNvSpPr/>
            <p:nvPr>
              <p:custDataLst>
                <p:tags r:id="rId86"/>
              </p:custDataLst>
            </p:nvPr>
          </p:nvSpPr>
          <p:spPr>
            <a:xfrm>
              <a:off x="3170871" y="5003692"/>
              <a:ext cx="169230" cy="165209"/>
            </a:xfrm>
            <a:custGeom>
              <a:avLst/>
              <a:gdLst/>
              <a:ahLst/>
              <a:cxnLst/>
              <a:rect l="0" t="0" r="0" b="0"/>
              <a:pathLst>
                <a:path w="169230" h="165209">
                  <a:moveTo>
                    <a:pt x="73979" y="82658"/>
                  </a:moveTo>
                  <a:lnTo>
                    <a:pt x="73979" y="82658"/>
                  </a:lnTo>
                  <a:lnTo>
                    <a:pt x="100461" y="37877"/>
                  </a:lnTo>
                  <a:lnTo>
                    <a:pt x="104168" y="19060"/>
                  </a:lnTo>
                  <a:lnTo>
                    <a:pt x="101896" y="3450"/>
                  </a:lnTo>
                  <a:lnTo>
                    <a:pt x="96118" y="925"/>
                  </a:lnTo>
                  <a:lnTo>
                    <a:pt x="76527" y="0"/>
                  </a:lnTo>
                  <a:lnTo>
                    <a:pt x="55121" y="9468"/>
                  </a:lnTo>
                  <a:lnTo>
                    <a:pt x="35259" y="26140"/>
                  </a:lnTo>
                  <a:lnTo>
                    <a:pt x="13588" y="59327"/>
                  </a:lnTo>
                  <a:lnTo>
                    <a:pt x="1111" y="102822"/>
                  </a:lnTo>
                  <a:lnTo>
                    <a:pt x="0" y="110918"/>
                  </a:lnTo>
                  <a:lnTo>
                    <a:pt x="2529" y="123674"/>
                  </a:lnTo>
                  <a:lnTo>
                    <a:pt x="5179" y="129053"/>
                  </a:lnTo>
                  <a:lnTo>
                    <a:pt x="9768" y="131226"/>
                  </a:lnTo>
                  <a:lnTo>
                    <a:pt x="22393" y="129879"/>
                  </a:lnTo>
                  <a:lnTo>
                    <a:pt x="48738" y="114444"/>
                  </a:lnTo>
                  <a:lnTo>
                    <a:pt x="89115" y="68748"/>
                  </a:lnTo>
                  <a:lnTo>
                    <a:pt x="96338" y="60662"/>
                  </a:lnTo>
                  <a:lnTo>
                    <a:pt x="98057" y="60940"/>
                  </a:lnTo>
                  <a:lnTo>
                    <a:pt x="101849" y="65008"/>
                  </a:lnTo>
                  <a:lnTo>
                    <a:pt x="117598" y="104878"/>
                  </a:lnTo>
                  <a:lnTo>
                    <a:pt x="139275" y="140852"/>
                  </a:lnTo>
                  <a:lnTo>
                    <a:pt x="169229" y="1652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899"/>
            <p:cNvSpPr/>
            <p:nvPr>
              <p:custDataLst>
                <p:tags r:id="rId87"/>
              </p:custDataLst>
            </p:nvPr>
          </p:nvSpPr>
          <p:spPr>
            <a:xfrm>
              <a:off x="2909183" y="4959350"/>
              <a:ext cx="195968" cy="31751"/>
            </a:xfrm>
            <a:custGeom>
              <a:avLst/>
              <a:gdLst/>
              <a:ahLst/>
              <a:cxnLst/>
              <a:rect l="0" t="0" r="0" b="0"/>
              <a:pathLst>
                <a:path w="1959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42565" y="19541"/>
                  </a:lnTo>
                  <a:lnTo>
                    <a:pt x="77929" y="13858"/>
                  </a:lnTo>
                  <a:lnTo>
                    <a:pt x="118105" y="8982"/>
                  </a:lnTo>
                  <a:lnTo>
                    <a:pt x="157128" y="4462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900"/>
            <p:cNvSpPr/>
            <p:nvPr>
              <p:custDataLst>
                <p:tags r:id="rId88"/>
              </p:custDataLst>
            </p:nvPr>
          </p:nvSpPr>
          <p:spPr>
            <a:xfrm>
              <a:off x="2697605" y="4769160"/>
              <a:ext cx="356746" cy="460273"/>
            </a:xfrm>
            <a:custGeom>
              <a:avLst/>
              <a:gdLst/>
              <a:ahLst/>
              <a:cxnLst/>
              <a:rect l="0" t="0" r="0" b="0"/>
              <a:pathLst>
                <a:path w="356746" h="460273">
                  <a:moveTo>
                    <a:pt x="13845" y="317190"/>
                  </a:moveTo>
                  <a:lnTo>
                    <a:pt x="13845" y="317190"/>
                  </a:lnTo>
                  <a:lnTo>
                    <a:pt x="20587" y="320561"/>
                  </a:lnTo>
                  <a:lnTo>
                    <a:pt x="29541" y="320334"/>
                  </a:lnTo>
                  <a:lnTo>
                    <a:pt x="57279" y="316193"/>
                  </a:lnTo>
                  <a:lnTo>
                    <a:pt x="64428" y="310632"/>
                  </a:lnTo>
                  <a:lnTo>
                    <a:pt x="72420" y="299568"/>
                  </a:lnTo>
                  <a:lnTo>
                    <a:pt x="73275" y="289603"/>
                  </a:lnTo>
                  <a:lnTo>
                    <a:pt x="68074" y="269329"/>
                  </a:lnTo>
                  <a:lnTo>
                    <a:pt x="64109" y="266233"/>
                  </a:lnTo>
                  <a:lnTo>
                    <a:pt x="52177" y="262792"/>
                  </a:lnTo>
                  <a:lnTo>
                    <a:pt x="45750" y="263991"/>
                  </a:lnTo>
                  <a:lnTo>
                    <a:pt x="32964" y="270968"/>
                  </a:lnTo>
                  <a:lnTo>
                    <a:pt x="13866" y="303651"/>
                  </a:lnTo>
                  <a:lnTo>
                    <a:pt x="4917" y="337043"/>
                  </a:lnTo>
                  <a:lnTo>
                    <a:pt x="0" y="373287"/>
                  </a:lnTo>
                  <a:lnTo>
                    <a:pt x="165" y="405857"/>
                  </a:lnTo>
                  <a:lnTo>
                    <a:pt x="8236" y="431150"/>
                  </a:lnTo>
                  <a:lnTo>
                    <a:pt x="14339" y="441847"/>
                  </a:lnTo>
                  <a:lnTo>
                    <a:pt x="32409" y="455613"/>
                  </a:lnTo>
                  <a:lnTo>
                    <a:pt x="43154" y="460272"/>
                  </a:lnTo>
                  <a:lnTo>
                    <a:pt x="68264" y="459804"/>
                  </a:lnTo>
                  <a:lnTo>
                    <a:pt x="95887" y="450424"/>
                  </a:lnTo>
                  <a:lnTo>
                    <a:pt x="138499" y="420638"/>
                  </a:lnTo>
                  <a:lnTo>
                    <a:pt x="178250" y="378728"/>
                  </a:lnTo>
                  <a:lnTo>
                    <a:pt x="204036" y="342188"/>
                  </a:lnTo>
                  <a:lnTo>
                    <a:pt x="215428" y="317628"/>
                  </a:lnTo>
                  <a:lnTo>
                    <a:pt x="225845" y="289260"/>
                  </a:lnTo>
                  <a:lnTo>
                    <a:pt x="235611" y="258353"/>
                  </a:lnTo>
                  <a:lnTo>
                    <a:pt x="244945" y="226459"/>
                  </a:lnTo>
                  <a:lnTo>
                    <a:pt x="253989" y="193908"/>
                  </a:lnTo>
                  <a:lnTo>
                    <a:pt x="262841" y="160919"/>
                  </a:lnTo>
                  <a:lnTo>
                    <a:pt x="270154" y="131165"/>
                  </a:lnTo>
                  <a:lnTo>
                    <a:pt x="276439" y="103568"/>
                  </a:lnTo>
                  <a:lnTo>
                    <a:pt x="285776" y="57147"/>
                  </a:lnTo>
                  <a:lnTo>
                    <a:pt x="291770" y="9994"/>
                  </a:lnTo>
                  <a:lnTo>
                    <a:pt x="292808" y="156"/>
                  </a:lnTo>
                  <a:lnTo>
                    <a:pt x="292953" y="0"/>
                  </a:lnTo>
                  <a:lnTo>
                    <a:pt x="281010" y="46458"/>
                  </a:lnTo>
                  <a:lnTo>
                    <a:pt x="275343" y="87268"/>
                  </a:lnTo>
                  <a:lnTo>
                    <a:pt x="272843" y="110992"/>
                  </a:lnTo>
                  <a:lnTo>
                    <a:pt x="270472" y="136686"/>
                  </a:lnTo>
                  <a:lnTo>
                    <a:pt x="268185" y="163694"/>
                  </a:lnTo>
                  <a:lnTo>
                    <a:pt x="265955" y="191575"/>
                  </a:lnTo>
                  <a:lnTo>
                    <a:pt x="264468" y="219336"/>
                  </a:lnTo>
                  <a:lnTo>
                    <a:pt x="263477" y="247015"/>
                  </a:lnTo>
                  <a:lnTo>
                    <a:pt x="262817" y="274639"/>
                  </a:lnTo>
                  <a:lnTo>
                    <a:pt x="263964" y="320386"/>
                  </a:lnTo>
                  <a:lnTo>
                    <a:pt x="267531" y="356710"/>
                  </a:lnTo>
                  <a:lnTo>
                    <a:pt x="277473" y="391616"/>
                  </a:lnTo>
                  <a:lnTo>
                    <a:pt x="285294" y="405772"/>
                  </a:lnTo>
                  <a:lnTo>
                    <a:pt x="290061" y="410111"/>
                  </a:lnTo>
                  <a:lnTo>
                    <a:pt x="301002" y="414933"/>
                  </a:lnTo>
                  <a:lnTo>
                    <a:pt x="316683" y="411431"/>
                  </a:lnTo>
                  <a:lnTo>
                    <a:pt x="325803" y="407534"/>
                  </a:lnTo>
                  <a:lnTo>
                    <a:pt x="339701" y="393797"/>
                  </a:lnTo>
                  <a:lnTo>
                    <a:pt x="356745" y="3679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901"/>
            <p:cNvSpPr/>
            <p:nvPr>
              <p:custDataLst>
                <p:tags r:id="rId89"/>
              </p:custDataLst>
            </p:nvPr>
          </p:nvSpPr>
          <p:spPr>
            <a:xfrm>
              <a:off x="2378529" y="4776288"/>
              <a:ext cx="269741" cy="511011"/>
            </a:xfrm>
            <a:custGeom>
              <a:avLst/>
              <a:gdLst/>
              <a:ahLst/>
              <a:cxnLst/>
              <a:rect l="0" t="0" r="0" b="0"/>
              <a:pathLst>
                <a:path w="269741" h="511011">
                  <a:moveTo>
                    <a:pt x="21771" y="106862"/>
                  </a:moveTo>
                  <a:lnTo>
                    <a:pt x="21771" y="106862"/>
                  </a:lnTo>
                  <a:lnTo>
                    <a:pt x="2948" y="86158"/>
                  </a:lnTo>
                  <a:lnTo>
                    <a:pt x="756" y="82476"/>
                  </a:lnTo>
                  <a:lnTo>
                    <a:pt x="0" y="78610"/>
                  </a:lnTo>
                  <a:lnTo>
                    <a:pt x="1041" y="70552"/>
                  </a:lnTo>
                  <a:lnTo>
                    <a:pt x="15707" y="51339"/>
                  </a:lnTo>
                  <a:lnTo>
                    <a:pt x="48040" y="27773"/>
                  </a:lnTo>
                  <a:lnTo>
                    <a:pt x="80483" y="13150"/>
                  </a:lnTo>
                  <a:lnTo>
                    <a:pt x="115599" y="2418"/>
                  </a:lnTo>
                  <a:lnTo>
                    <a:pt x="145317" y="0"/>
                  </a:lnTo>
                  <a:lnTo>
                    <a:pt x="168873" y="5040"/>
                  </a:lnTo>
                  <a:lnTo>
                    <a:pt x="179106" y="9347"/>
                  </a:lnTo>
                  <a:lnTo>
                    <a:pt x="185927" y="15040"/>
                  </a:lnTo>
                  <a:lnTo>
                    <a:pt x="193507" y="28893"/>
                  </a:lnTo>
                  <a:lnTo>
                    <a:pt x="193113" y="46339"/>
                  </a:lnTo>
                  <a:lnTo>
                    <a:pt x="177991" y="89655"/>
                  </a:lnTo>
                  <a:lnTo>
                    <a:pt x="147175" y="133977"/>
                  </a:lnTo>
                  <a:lnTo>
                    <a:pt x="134893" y="151259"/>
                  </a:lnTo>
                  <a:lnTo>
                    <a:pt x="133875" y="154804"/>
                  </a:lnTo>
                  <a:lnTo>
                    <a:pt x="134625" y="162507"/>
                  </a:lnTo>
                  <a:lnTo>
                    <a:pt x="149126" y="181519"/>
                  </a:lnTo>
                  <a:lnTo>
                    <a:pt x="193108" y="214638"/>
                  </a:lnTo>
                  <a:lnTo>
                    <a:pt x="226427" y="249803"/>
                  </a:lnTo>
                  <a:lnTo>
                    <a:pt x="255820" y="296049"/>
                  </a:lnTo>
                  <a:lnTo>
                    <a:pt x="266433" y="331351"/>
                  </a:lnTo>
                  <a:lnTo>
                    <a:pt x="269740" y="364444"/>
                  </a:lnTo>
                  <a:lnTo>
                    <a:pt x="263871" y="410842"/>
                  </a:lnTo>
                  <a:lnTo>
                    <a:pt x="252138" y="439519"/>
                  </a:lnTo>
                  <a:lnTo>
                    <a:pt x="221026" y="474793"/>
                  </a:lnTo>
                  <a:lnTo>
                    <a:pt x="180842" y="501315"/>
                  </a:lnTo>
                  <a:lnTo>
                    <a:pt x="152206" y="511010"/>
                  </a:lnTo>
                  <a:lnTo>
                    <a:pt x="108318" y="510321"/>
                  </a:lnTo>
                  <a:lnTo>
                    <a:pt x="86342" y="500902"/>
                  </a:lnTo>
                  <a:lnTo>
                    <a:pt x="77518" y="494438"/>
                  </a:lnTo>
                  <a:lnTo>
                    <a:pt x="71636" y="485895"/>
                  </a:lnTo>
                  <a:lnTo>
                    <a:pt x="59871" y="4434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902"/>
            <p:cNvSpPr/>
            <p:nvPr>
              <p:custDataLst>
                <p:tags r:id="rId90"/>
              </p:custDataLst>
            </p:nvPr>
          </p:nvSpPr>
          <p:spPr>
            <a:xfrm>
              <a:off x="2355850" y="4853165"/>
              <a:ext cx="88901" cy="474486"/>
            </a:xfrm>
            <a:custGeom>
              <a:avLst/>
              <a:gdLst/>
              <a:ahLst/>
              <a:cxnLst/>
              <a:rect l="0" t="0" r="0" b="0"/>
              <a:pathLst>
                <a:path w="88901" h="4744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6467" y="117"/>
                  </a:lnTo>
                  <a:lnTo>
                    <a:pt x="9460" y="2129"/>
                  </a:lnTo>
                  <a:lnTo>
                    <a:pt x="18482" y="17341"/>
                  </a:lnTo>
                  <a:lnTo>
                    <a:pt x="30092" y="59948"/>
                  </a:lnTo>
                  <a:lnTo>
                    <a:pt x="38304" y="104921"/>
                  </a:lnTo>
                  <a:lnTo>
                    <a:pt x="42469" y="130742"/>
                  </a:lnTo>
                  <a:lnTo>
                    <a:pt x="46657" y="157834"/>
                  </a:lnTo>
                  <a:lnTo>
                    <a:pt x="50860" y="185773"/>
                  </a:lnTo>
                  <a:lnTo>
                    <a:pt x="55073" y="214276"/>
                  </a:lnTo>
                  <a:lnTo>
                    <a:pt x="58588" y="243158"/>
                  </a:lnTo>
                  <a:lnTo>
                    <a:pt x="61636" y="272288"/>
                  </a:lnTo>
                  <a:lnTo>
                    <a:pt x="64374" y="301588"/>
                  </a:lnTo>
                  <a:lnTo>
                    <a:pt x="66905" y="328176"/>
                  </a:lnTo>
                  <a:lnTo>
                    <a:pt x="69298" y="352957"/>
                  </a:lnTo>
                  <a:lnTo>
                    <a:pt x="74544" y="395778"/>
                  </a:lnTo>
                  <a:lnTo>
                    <a:pt x="84019" y="438309"/>
                  </a:lnTo>
                  <a:lnTo>
                    <a:pt x="88900" y="4744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713"/>
          <p:cNvGrpSpPr/>
          <p:nvPr/>
        </p:nvGrpSpPr>
        <p:grpSpPr>
          <a:xfrm>
            <a:off x="6324600" y="3351604"/>
            <a:ext cx="450851" cy="698620"/>
            <a:chOff x="6324600" y="3351604"/>
            <a:chExt cx="450851" cy="698620"/>
          </a:xfrm>
        </p:grpSpPr>
        <p:sp>
          <p:nvSpPr>
            <p:cNvPr id="205" name="SMARTInkShape-4903"/>
            <p:cNvSpPr/>
            <p:nvPr>
              <p:custDataLst>
                <p:tags r:id="rId82"/>
              </p:custDataLst>
            </p:nvPr>
          </p:nvSpPr>
          <p:spPr>
            <a:xfrm>
              <a:off x="6324600" y="3351604"/>
              <a:ext cx="107951" cy="519162"/>
            </a:xfrm>
            <a:custGeom>
              <a:avLst/>
              <a:gdLst/>
              <a:ahLst/>
              <a:cxnLst/>
              <a:rect l="0" t="0" r="0" b="0"/>
              <a:pathLst>
                <a:path w="107951" h="519162">
                  <a:moveTo>
                    <a:pt x="107950" y="45646"/>
                  </a:moveTo>
                  <a:lnTo>
                    <a:pt x="107950" y="45646"/>
                  </a:lnTo>
                  <a:lnTo>
                    <a:pt x="99111" y="13664"/>
                  </a:lnTo>
                  <a:lnTo>
                    <a:pt x="93202" y="4855"/>
                  </a:lnTo>
                  <a:lnTo>
                    <a:pt x="89652" y="1519"/>
                  </a:lnTo>
                  <a:lnTo>
                    <a:pt x="85168" y="0"/>
                  </a:lnTo>
                  <a:lnTo>
                    <a:pt x="74541" y="194"/>
                  </a:lnTo>
                  <a:lnTo>
                    <a:pt x="60881" y="8277"/>
                  </a:lnTo>
                  <a:lnTo>
                    <a:pt x="53287" y="14383"/>
                  </a:lnTo>
                  <a:lnTo>
                    <a:pt x="32486" y="49945"/>
                  </a:lnTo>
                  <a:lnTo>
                    <a:pt x="21259" y="82129"/>
                  </a:lnTo>
                  <a:lnTo>
                    <a:pt x="13682" y="119011"/>
                  </a:lnTo>
                  <a:lnTo>
                    <a:pt x="12666" y="161273"/>
                  </a:lnTo>
                  <a:lnTo>
                    <a:pt x="18329" y="204045"/>
                  </a:lnTo>
                  <a:lnTo>
                    <a:pt x="28608" y="246573"/>
                  </a:lnTo>
                  <a:lnTo>
                    <a:pt x="42583" y="288993"/>
                  </a:lnTo>
                  <a:lnTo>
                    <a:pt x="50674" y="331365"/>
                  </a:lnTo>
                  <a:lnTo>
                    <a:pt x="55684" y="370893"/>
                  </a:lnTo>
                  <a:lnTo>
                    <a:pt x="65731" y="416241"/>
                  </a:lnTo>
                  <a:lnTo>
                    <a:pt x="71374" y="451628"/>
                  </a:lnTo>
                  <a:lnTo>
                    <a:pt x="67940" y="471145"/>
                  </a:lnTo>
                  <a:lnTo>
                    <a:pt x="54702" y="494629"/>
                  </a:lnTo>
                  <a:lnTo>
                    <a:pt x="34005" y="511622"/>
                  </a:lnTo>
                  <a:lnTo>
                    <a:pt x="20053" y="517330"/>
                  </a:lnTo>
                  <a:lnTo>
                    <a:pt x="8913" y="519161"/>
                  </a:lnTo>
                  <a:lnTo>
                    <a:pt x="5941" y="518661"/>
                  </a:lnTo>
                  <a:lnTo>
                    <a:pt x="3961" y="517623"/>
                  </a:lnTo>
                  <a:lnTo>
                    <a:pt x="2640" y="516225"/>
                  </a:lnTo>
                  <a:lnTo>
                    <a:pt x="0" y="5091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904"/>
            <p:cNvSpPr/>
            <p:nvPr>
              <p:custDataLst>
                <p:tags r:id="rId83"/>
              </p:custDataLst>
            </p:nvPr>
          </p:nvSpPr>
          <p:spPr>
            <a:xfrm>
              <a:off x="6576780" y="3575050"/>
              <a:ext cx="198671" cy="50801"/>
            </a:xfrm>
            <a:custGeom>
              <a:avLst/>
              <a:gdLst/>
              <a:ahLst/>
              <a:cxnLst/>
              <a:rect l="0" t="0" r="0" b="0"/>
              <a:pathLst>
                <a:path w="198671" h="50801">
                  <a:moveTo>
                    <a:pt x="8170" y="50800"/>
                  </a:moveTo>
                  <a:lnTo>
                    <a:pt x="8170" y="50800"/>
                  </a:lnTo>
                  <a:lnTo>
                    <a:pt x="0" y="50800"/>
                  </a:lnTo>
                  <a:lnTo>
                    <a:pt x="3833" y="50094"/>
                  </a:lnTo>
                  <a:lnTo>
                    <a:pt x="47179" y="38590"/>
                  </a:lnTo>
                  <a:lnTo>
                    <a:pt x="83363" y="29146"/>
                  </a:lnTo>
                  <a:lnTo>
                    <a:pt x="124844" y="18598"/>
                  </a:lnTo>
                  <a:lnTo>
                    <a:pt x="162094" y="9207"/>
                  </a:lnTo>
                  <a:lnTo>
                    <a:pt x="1986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905"/>
            <p:cNvSpPr/>
            <p:nvPr>
              <p:custDataLst>
                <p:tags r:id="rId84"/>
              </p:custDataLst>
            </p:nvPr>
          </p:nvSpPr>
          <p:spPr>
            <a:xfrm>
              <a:off x="6653557" y="3467100"/>
              <a:ext cx="83794" cy="288062"/>
            </a:xfrm>
            <a:custGeom>
              <a:avLst/>
              <a:gdLst/>
              <a:ahLst/>
              <a:cxnLst/>
              <a:rect l="0" t="0" r="0" b="0"/>
              <a:pathLst>
                <a:path w="83794" h="288062">
                  <a:moveTo>
                    <a:pt x="32993" y="0"/>
                  </a:moveTo>
                  <a:lnTo>
                    <a:pt x="32993" y="0"/>
                  </a:lnTo>
                  <a:lnTo>
                    <a:pt x="21060" y="43326"/>
                  </a:lnTo>
                  <a:lnTo>
                    <a:pt x="14170" y="85980"/>
                  </a:lnTo>
                  <a:lnTo>
                    <a:pt x="9105" y="118647"/>
                  </a:lnTo>
                  <a:lnTo>
                    <a:pt x="2150" y="154332"/>
                  </a:lnTo>
                  <a:lnTo>
                    <a:pt x="0" y="189477"/>
                  </a:lnTo>
                  <a:lnTo>
                    <a:pt x="874" y="235352"/>
                  </a:lnTo>
                  <a:lnTo>
                    <a:pt x="2490" y="258412"/>
                  </a:lnTo>
                  <a:lnTo>
                    <a:pt x="7912" y="275717"/>
                  </a:lnTo>
                  <a:lnTo>
                    <a:pt x="12039" y="281177"/>
                  </a:lnTo>
                  <a:lnTo>
                    <a:pt x="22269" y="287246"/>
                  </a:lnTo>
                  <a:lnTo>
                    <a:pt x="35753" y="288061"/>
                  </a:lnTo>
                  <a:lnTo>
                    <a:pt x="50447" y="285366"/>
                  </a:lnTo>
                  <a:lnTo>
                    <a:pt x="64033" y="279464"/>
                  </a:lnTo>
                  <a:lnTo>
                    <a:pt x="73365" y="270257"/>
                  </a:lnTo>
                  <a:lnTo>
                    <a:pt x="83793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906"/>
            <p:cNvSpPr/>
            <p:nvPr>
              <p:custDataLst>
                <p:tags r:id="rId85"/>
              </p:custDataLst>
            </p:nvPr>
          </p:nvSpPr>
          <p:spPr>
            <a:xfrm>
              <a:off x="6342188" y="3975100"/>
              <a:ext cx="59027" cy="75124"/>
            </a:xfrm>
            <a:custGeom>
              <a:avLst/>
              <a:gdLst/>
              <a:ahLst/>
              <a:cxnLst/>
              <a:rect l="0" t="0" r="0" b="0"/>
              <a:pathLst>
                <a:path w="59027" h="75124">
                  <a:moveTo>
                    <a:pt x="52262" y="12700"/>
                  </a:moveTo>
                  <a:lnTo>
                    <a:pt x="52262" y="12700"/>
                  </a:lnTo>
                  <a:lnTo>
                    <a:pt x="40329" y="7674"/>
                  </a:lnTo>
                  <a:lnTo>
                    <a:pt x="37957" y="7233"/>
                  </a:lnTo>
                  <a:lnTo>
                    <a:pt x="27876" y="9982"/>
                  </a:lnTo>
                  <a:lnTo>
                    <a:pt x="12581" y="22008"/>
                  </a:lnTo>
                  <a:lnTo>
                    <a:pt x="4523" y="34946"/>
                  </a:lnTo>
                  <a:lnTo>
                    <a:pt x="0" y="48692"/>
                  </a:lnTo>
                  <a:lnTo>
                    <a:pt x="342" y="59506"/>
                  </a:lnTo>
                  <a:lnTo>
                    <a:pt x="4242" y="64365"/>
                  </a:lnTo>
                  <a:lnTo>
                    <a:pt x="17985" y="73527"/>
                  </a:lnTo>
                  <a:lnTo>
                    <a:pt x="25884" y="75123"/>
                  </a:lnTo>
                  <a:lnTo>
                    <a:pt x="42184" y="73134"/>
                  </a:lnTo>
                  <a:lnTo>
                    <a:pt x="48366" y="69923"/>
                  </a:lnTo>
                  <a:lnTo>
                    <a:pt x="57116" y="60710"/>
                  </a:lnTo>
                  <a:lnTo>
                    <a:pt x="59026" y="55290"/>
                  </a:lnTo>
                  <a:lnTo>
                    <a:pt x="58806" y="25155"/>
                  </a:lnTo>
                  <a:lnTo>
                    <a:pt x="56625" y="19592"/>
                  </a:lnTo>
                  <a:lnTo>
                    <a:pt x="3956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714"/>
          <p:cNvGrpSpPr/>
          <p:nvPr/>
        </p:nvGrpSpPr>
        <p:grpSpPr>
          <a:xfrm>
            <a:off x="6070600" y="2403315"/>
            <a:ext cx="2959101" cy="1407610"/>
            <a:chOff x="6070600" y="2403315"/>
            <a:chExt cx="2959101" cy="1407610"/>
          </a:xfrm>
        </p:grpSpPr>
        <p:sp>
          <p:nvSpPr>
            <p:cNvPr id="210" name="SMARTInkShape-4907"/>
            <p:cNvSpPr/>
            <p:nvPr>
              <p:custDataLst>
                <p:tags r:id="rId58"/>
              </p:custDataLst>
            </p:nvPr>
          </p:nvSpPr>
          <p:spPr>
            <a:xfrm>
              <a:off x="7519746" y="3581400"/>
              <a:ext cx="11355" cy="158751"/>
            </a:xfrm>
            <a:custGeom>
              <a:avLst/>
              <a:gdLst/>
              <a:ahLst/>
              <a:cxnLst/>
              <a:rect l="0" t="0" r="0" b="0"/>
              <a:pathLst>
                <a:path w="11355" h="158751">
                  <a:moveTo>
                    <a:pt x="11354" y="0"/>
                  </a:moveTo>
                  <a:lnTo>
                    <a:pt x="11354" y="0"/>
                  </a:lnTo>
                  <a:lnTo>
                    <a:pt x="7983" y="3371"/>
                  </a:lnTo>
                  <a:lnTo>
                    <a:pt x="1894" y="50279"/>
                  </a:lnTo>
                  <a:lnTo>
                    <a:pt x="0" y="95696"/>
                  </a:lnTo>
                  <a:lnTo>
                    <a:pt x="3806" y="135606"/>
                  </a:lnTo>
                  <a:lnTo>
                    <a:pt x="5004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908"/>
            <p:cNvSpPr/>
            <p:nvPr>
              <p:custDataLst>
                <p:tags r:id="rId59"/>
              </p:custDataLst>
            </p:nvPr>
          </p:nvSpPr>
          <p:spPr>
            <a:xfrm>
              <a:off x="7588250" y="37020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20983" y="10322"/>
                  </a:lnTo>
                  <a:lnTo>
                    <a:pt x="68545" y="687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909"/>
            <p:cNvSpPr/>
            <p:nvPr>
              <p:custDataLst>
                <p:tags r:id="rId60"/>
              </p:custDataLst>
            </p:nvPr>
          </p:nvSpPr>
          <p:spPr>
            <a:xfrm>
              <a:off x="7851584" y="3536950"/>
              <a:ext cx="66867" cy="216308"/>
            </a:xfrm>
            <a:custGeom>
              <a:avLst/>
              <a:gdLst/>
              <a:ahLst/>
              <a:cxnLst/>
              <a:rect l="0" t="0" r="0" b="0"/>
              <a:pathLst>
                <a:path w="66867" h="216308">
                  <a:moveTo>
                    <a:pt x="28766" y="0"/>
                  </a:moveTo>
                  <a:lnTo>
                    <a:pt x="28766" y="0"/>
                  </a:lnTo>
                  <a:lnTo>
                    <a:pt x="25395" y="3371"/>
                  </a:lnTo>
                  <a:lnTo>
                    <a:pt x="13571" y="33226"/>
                  </a:lnTo>
                  <a:lnTo>
                    <a:pt x="6702" y="74128"/>
                  </a:lnTo>
                  <a:lnTo>
                    <a:pt x="3648" y="114392"/>
                  </a:lnTo>
                  <a:lnTo>
                    <a:pt x="0" y="155877"/>
                  </a:lnTo>
                  <a:lnTo>
                    <a:pt x="4374" y="196570"/>
                  </a:lnTo>
                  <a:lnTo>
                    <a:pt x="6154" y="203013"/>
                  </a:lnTo>
                  <a:lnTo>
                    <a:pt x="9459" y="208014"/>
                  </a:lnTo>
                  <a:lnTo>
                    <a:pt x="18774" y="215453"/>
                  </a:lnTo>
                  <a:lnTo>
                    <a:pt x="24926" y="216307"/>
                  </a:lnTo>
                  <a:lnTo>
                    <a:pt x="39289" y="213494"/>
                  </a:lnTo>
                  <a:lnTo>
                    <a:pt x="51317" y="205658"/>
                  </a:lnTo>
                  <a:lnTo>
                    <a:pt x="66866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910"/>
            <p:cNvSpPr/>
            <p:nvPr>
              <p:custDataLst>
                <p:tags r:id="rId61"/>
              </p:custDataLst>
            </p:nvPr>
          </p:nvSpPr>
          <p:spPr>
            <a:xfrm>
              <a:off x="7810500" y="3644900"/>
              <a:ext cx="120651" cy="3659"/>
            </a:xfrm>
            <a:custGeom>
              <a:avLst/>
              <a:gdLst/>
              <a:ahLst/>
              <a:cxnLst/>
              <a:rect l="0" t="0" r="0" b="0"/>
              <a:pathLst>
                <a:path w="120651" h="3659">
                  <a:moveTo>
                    <a:pt x="0" y="0"/>
                  </a:moveTo>
                  <a:lnTo>
                    <a:pt x="0" y="0"/>
                  </a:lnTo>
                  <a:lnTo>
                    <a:pt x="12551" y="1881"/>
                  </a:lnTo>
                  <a:lnTo>
                    <a:pt x="28156" y="3658"/>
                  </a:lnTo>
                  <a:lnTo>
                    <a:pt x="64708" y="139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911"/>
            <p:cNvSpPr/>
            <p:nvPr>
              <p:custDataLst>
                <p:tags r:id="rId62"/>
              </p:custDataLst>
            </p:nvPr>
          </p:nvSpPr>
          <p:spPr>
            <a:xfrm>
              <a:off x="7969250" y="3539641"/>
              <a:ext cx="73152" cy="264010"/>
            </a:xfrm>
            <a:custGeom>
              <a:avLst/>
              <a:gdLst/>
              <a:ahLst/>
              <a:cxnLst/>
              <a:rect l="0" t="0" r="0" b="0"/>
              <a:pathLst>
                <a:path w="73152" h="264010">
                  <a:moveTo>
                    <a:pt x="38100" y="3659"/>
                  </a:moveTo>
                  <a:lnTo>
                    <a:pt x="38100" y="3659"/>
                  </a:lnTo>
                  <a:lnTo>
                    <a:pt x="38100" y="0"/>
                  </a:lnTo>
                  <a:lnTo>
                    <a:pt x="38100" y="1563"/>
                  </a:lnTo>
                  <a:lnTo>
                    <a:pt x="44580" y="19865"/>
                  </a:lnTo>
                  <a:lnTo>
                    <a:pt x="62898" y="57869"/>
                  </a:lnTo>
                  <a:lnTo>
                    <a:pt x="72258" y="95451"/>
                  </a:lnTo>
                  <a:lnTo>
                    <a:pt x="73151" y="141628"/>
                  </a:lnTo>
                  <a:lnTo>
                    <a:pt x="72050" y="159139"/>
                  </a:lnTo>
                  <a:lnTo>
                    <a:pt x="57657" y="193646"/>
                  </a:lnTo>
                  <a:lnTo>
                    <a:pt x="27432" y="235400"/>
                  </a:lnTo>
                  <a:lnTo>
                    <a:pt x="0" y="2640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912"/>
            <p:cNvSpPr/>
            <p:nvPr>
              <p:custDataLst>
                <p:tags r:id="rId63"/>
              </p:custDataLst>
            </p:nvPr>
          </p:nvSpPr>
          <p:spPr>
            <a:xfrm>
              <a:off x="8135249" y="3332879"/>
              <a:ext cx="103553" cy="220088"/>
            </a:xfrm>
            <a:custGeom>
              <a:avLst/>
              <a:gdLst/>
              <a:ahLst/>
              <a:cxnLst/>
              <a:rect l="0" t="0" r="0" b="0"/>
              <a:pathLst>
                <a:path w="103553" h="220088">
                  <a:moveTo>
                    <a:pt x="5451" y="89771"/>
                  </a:moveTo>
                  <a:lnTo>
                    <a:pt x="5451" y="89771"/>
                  </a:lnTo>
                  <a:lnTo>
                    <a:pt x="6156" y="134738"/>
                  </a:lnTo>
                  <a:lnTo>
                    <a:pt x="9108" y="154835"/>
                  </a:lnTo>
                  <a:lnTo>
                    <a:pt x="5865" y="202202"/>
                  </a:lnTo>
                  <a:lnTo>
                    <a:pt x="4868" y="216295"/>
                  </a:lnTo>
                  <a:lnTo>
                    <a:pt x="3651" y="218571"/>
                  </a:lnTo>
                  <a:lnTo>
                    <a:pt x="2134" y="220087"/>
                  </a:lnTo>
                  <a:lnTo>
                    <a:pt x="1124" y="219687"/>
                  </a:lnTo>
                  <a:lnTo>
                    <a:pt x="0" y="215480"/>
                  </a:lnTo>
                  <a:lnTo>
                    <a:pt x="4647" y="177608"/>
                  </a:lnTo>
                  <a:lnTo>
                    <a:pt x="5212" y="141354"/>
                  </a:lnTo>
                  <a:lnTo>
                    <a:pt x="7226" y="109874"/>
                  </a:lnTo>
                  <a:lnTo>
                    <a:pt x="10472" y="76833"/>
                  </a:lnTo>
                  <a:lnTo>
                    <a:pt x="16267" y="36549"/>
                  </a:lnTo>
                  <a:lnTo>
                    <a:pt x="24547" y="6664"/>
                  </a:lnTo>
                  <a:lnTo>
                    <a:pt x="26648" y="2616"/>
                  </a:lnTo>
                  <a:lnTo>
                    <a:pt x="28753" y="623"/>
                  </a:lnTo>
                  <a:lnTo>
                    <a:pt x="30865" y="0"/>
                  </a:lnTo>
                  <a:lnTo>
                    <a:pt x="32976" y="291"/>
                  </a:lnTo>
                  <a:lnTo>
                    <a:pt x="42691" y="7441"/>
                  </a:lnTo>
                  <a:lnTo>
                    <a:pt x="51135" y="25239"/>
                  </a:lnTo>
                  <a:lnTo>
                    <a:pt x="54735" y="45015"/>
                  </a:lnTo>
                  <a:lnTo>
                    <a:pt x="52430" y="64280"/>
                  </a:lnTo>
                  <a:lnTo>
                    <a:pt x="47262" y="73268"/>
                  </a:lnTo>
                  <a:lnTo>
                    <a:pt x="39188" y="81415"/>
                  </a:lnTo>
                  <a:lnTo>
                    <a:pt x="39231" y="82083"/>
                  </a:lnTo>
                  <a:lnTo>
                    <a:pt x="39965" y="82530"/>
                  </a:lnTo>
                  <a:lnTo>
                    <a:pt x="41160" y="82826"/>
                  </a:lnTo>
                  <a:lnTo>
                    <a:pt x="53219" y="79645"/>
                  </a:lnTo>
                  <a:lnTo>
                    <a:pt x="76713" y="86155"/>
                  </a:lnTo>
                  <a:lnTo>
                    <a:pt x="94770" y="95442"/>
                  </a:lnTo>
                  <a:lnTo>
                    <a:pt x="101592" y="103110"/>
                  </a:lnTo>
                  <a:lnTo>
                    <a:pt x="103412" y="107130"/>
                  </a:lnTo>
                  <a:lnTo>
                    <a:pt x="103552" y="117242"/>
                  </a:lnTo>
                  <a:lnTo>
                    <a:pt x="102602" y="122901"/>
                  </a:lnTo>
                  <a:lnTo>
                    <a:pt x="91151" y="140980"/>
                  </a:lnTo>
                  <a:lnTo>
                    <a:pt x="70982" y="156371"/>
                  </a:lnTo>
                  <a:lnTo>
                    <a:pt x="53874" y="163127"/>
                  </a:lnTo>
                  <a:lnTo>
                    <a:pt x="50433" y="163369"/>
                  </a:lnTo>
                  <a:lnTo>
                    <a:pt x="48138" y="162825"/>
                  </a:lnTo>
                  <a:lnTo>
                    <a:pt x="46610" y="161757"/>
                  </a:lnTo>
                  <a:lnTo>
                    <a:pt x="47001" y="158928"/>
                  </a:lnTo>
                  <a:lnTo>
                    <a:pt x="56251" y="1405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913"/>
            <p:cNvSpPr/>
            <p:nvPr>
              <p:custDataLst>
                <p:tags r:id="rId64"/>
              </p:custDataLst>
            </p:nvPr>
          </p:nvSpPr>
          <p:spPr>
            <a:xfrm>
              <a:off x="8280400" y="340995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0" y="0"/>
                  </a:lnTo>
                  <a:lnTo>
                    <a:pt x="43622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914"/>
            <p:cNvSpPr/>
            <p:nvPr>
              <p:custDataLst>
                <p:tags r:id="rId65"/>
              </p:custDataLst>
            </p:nvPr>
          </p:nvSpPr>
          <p:spPr>
            <a:xfrm>
              <a:off x="8382000" y="3317391"/>
              <a:ext cx="12701" cy="175110"/>
            </a:xfrm>
            <a:custGeom>
              <a:avLst/>
              <a:gdLst/>
              <a:ahLst/>
              <a:cxnLst/>
              <a:rect l="0" t="0" r="0" b="0"/>
              <a:pathLst>
                <a:path w="12701" h="175110">
                  <a:moveTo>
                    <a:pt x="12700" y="3659"/>
                  </a:moveTo>
                  <a:lnTo>
                    <a:pt x="12700" y="3659"/>
                  </a:lnTo>
                  <a:lnTo>
                    <a:pt x="9329" y="288"/>
                  </a:lnTo>
                  <a:lnTo>
                    <a:pt x="7631" y="0"/>
                  </a:lnTo>
                  <a:lnTo>
                    <a:pt x="5793" y="515"/>
                  </a:lnTo>
                  <a:lnTo>
                    <a:pt x="3861" y="1563"/>
                  </a:lnTo>
                  <a:lnTo>
                    <a:pt x="3279" y="5084"/>
                  </a:lnTo>
                  <a:lnTo>
                    <a:pt x="5806" y="42199"/>
                  </a:lnTo>
                  <a:lnTo>
                    <a:pt x="6187" y="78892"/>
                  </a:lnTo>
                  <a:lnTo>
                    <a:pt x="2931" y="117672"/>
                  </a:lnTo>
                  <a:lnTo>
                    <a:pt x="0" y="1751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915"/>
            <p:cNvSpPr/>
            <p:nvPr>
              <p:custDataLst>
                <p:tags r:id="rId66"/>
              </p:custDataLst>
            </p:nvPr>
          </p:nvSpPr>
          <p:spPr>
            <a:xfrm>
              <a:off x="8620052" y="3465833"/>
              <a:ext cx="339799" cy="345092"/>
            </a:xfrm>
            <a:custGeom>
              <a:avLst/>
              <a:gdLst/>
              <a:ahLst/>
              <a:cxnLst/>
              <a:rect l="0" t="0" r="0" b="0"/>
              <a:pathLst>
                <a:path w="339799" h="345092">
                  <a:moveTo>
                    <a:pt x="92148" y="261617"/>
                  </a:moveTo>
                  <a:lnTo>
                    <a:pt x="92148" y="261617"/>
                  </a:lnTo>
                  <a:lnTo>
                    <a:pt x="86372" y="256547"/>
                  </a:lnTo>
                  <a:lnTo>
                    <a:pt x="68673" y="245316"/>
                  </a:lnTo>
                  <a:lnTo>
                    <a:pt x="61487" y="243788"/>
                  </a:lnTo>
                  <a:lnTo>
                    <a:pt x="46140" y="246300"/>
                  </a:lnTo>
                  <a:lnTo>
                    <a:pt x="24816" y="261626"/>
                  </a:lnTo>
                  <a:lnTo>
                    <a:pt x="7364" y="284040"/>
                  </a:lnTo>
                  <a:lnTo>
                    <a:pt x="0" y="308556"/>
                  </a:lnTo>
                  <a:lnTo>
                    <a:pt x="1188" y="330322"/>
                  </a:lnTo>
                  <a:lnTo>
                    <a:pt x="3991" y="335643"/>
                  </a:lnTo>
                  <a:lnTo>
                    <a:pt x="12751" y="343436"/>
                  </a:lnTo>
                  <a:lnTo>
                    <a:pt x="18049" y="345091"/>
                  </a:lnTo>
                  <a:lnTo>
                    <a:pt x="29582" y="345048"/>
                  </a:lnTo>
                  <a:lnTo>
                    <a:pt x="41763" y="337033"/>
                  </a:lnTo>
                  <a:lnTo>
                    <a:pt x="73572" y="298778"/>
                  </a:lnTo>
                  <a:lnTo>
                    <a:pt x="96756" y="254596"/>
                  </a:lnTo>
                  <a:lnTo>
                    <a:pt x="110424" y="214752"/>
                  </a:lnTo>
                  <a:lnTo>
                    <a:pt x="123554" y="168117"/>
                  </a:lnTo>
                  <a:lnTo>
                    <a:pt x="130019" y="142839"/>
                  </a:lnTo>
                  <a:lnTo>
                    <a:pt x="136445" y="116815"/>
                  </a:lnTo>
                  <a:lnTo>
                    <a:pt x="142846" y="91705"/>
                  </a:lnTo>
                  <a:lnTo>
                    <a:pt x="149229" y="67203"/>
                  </a:lnTo>
                  <a:lnTo>
                    <a:pt x="159850" y="26338"/>
                  </a:lnTo>
                  <a:lnTo>
                    <a:pt x="164571" y="5825"/>
                  </a:lnTo>
                  <a:lnTo>
                    <a:pt x="164420" y="1483"/>
                  </a:lnTo>
                  <a:lnTo>
                    <a:pt x="162906" y="0"/>
                  </a:lnTo>
                  <a:lnTo>
                    <a:pt x="160486" y="422"/>
                  </a:lnTo>
                  <a:lnTo>
                    <a:pt x="140228" y="34727"/>
                  </a:lnTo>
                  <a:lnTo>
                    <a:pt x="127392" y="72112"/>
                  </a:lnTo>
                  <a:lnTo>
                    <a:pt x="117688" y="113893"/>
                  </a:lnTo>
                  <a:lnTo>
                    <a:pt x="111026" y="155980"/>
                  </a:lnTo>
                  <a:lnTo>
                    <a:pt x="107594" y="196323"/>
                  </a:lnTo>
                  <a:lnTo>
                    <a:pt x="106773" y="234009"/>
                  </a:lnTo>
                  <a:lnTo>
                    <a:pt x="110278" y="281581"/>
                  </a:lnTo>
                  <a:lnTo>
                    <a:pt x="116491" y="316529"/>
                  </a:lnTo>
                  <a:lnTo>
                    <a:pt x="123193" y="330942"/>
                  </a:lnTo>
                  <a:lnTo>
                    <a:pt x="128366" y="334645"/>
                  </a:lnTo>
                  <a:lnTo>
                    <a:pt x="141642" y="336878"/>
                  </a:lnTo>
                  <a:lnTo>
                    <a:pt x="156948" y="329874"/>
                  </a:lnTo>
                  <a:lnTo>
                    <a:pt x="193143" y="295639"/>
                  </a:lnTo>
                  <a:lnTo>
                    <a:pt x="223829" y="250296"/>
                  </a:lnTo>
                  <a:lnTo>
                    <a:pt x="244748" y="211194"/>
                  </a:lnTo>
                  <a:lnTo>
                    <a:pt x="265096" y="167240"/>
                  </a:lnTo>
                  <a:lnTo>
                    <a:pt x="274475" y="143666"/>
                  </a:lnTo>
                  <a:lnTo>
                    <a:pt x="292419" y="96305"/>
                  </a:lnTo>
                  <a:lnTo>
                    <a:pt x="309804" y="51738"/>
                  </a:lnTo>
                  <a:lnTo>
                    <a:pt x="321974" y="13948"/>
                  </a:lnTo>
                  <a:lnTo>
                    <a:pt x="321564" y="9015"/>
                  </a:lnTo>
                  <a:lnTo>
                    <a:pt x="319176" y="7138"/>
                  </a:lnTo>
                  <a:lnTo>
                    <a:pt x="315467" y="7298"/>
                  </a:lnTo>
                  <a:lnTo>
                    <a:pt x="296762" y="34490"/>
                  </a:lnTo>
                  <a:lnTo>
                    <a:pt x="283277" y="66598"/>
                  </a:lnTo>
                  <a:lnTo>
                    <a:pt x="270932" y="102975"/>
                  </a:lnTo>
                  <a:lnTo>
                    <a:pt x="260743" y="137957"/>
                  </a:lnTo>
                  <a:lnTo>
                    <a:pt x="253392" y="172320"/>
                  </a:lnTo>
                  <a:lnTo>
                    <a:pt x="249050" y="219636"/>
                  </a:lnTo>
                  <a:lnTo>
                    <a:pt x="253903" y="266808"/>
                  </a:lnTo>
                  <a:lnTo>
                    <a:pt x="262999" y="291142"/>
                  </a:lnTo>
                  <a:lnTo>
                    <a:pt x="267433" y="296117"/>
                  </a:lnTo>
                  <a:lnTo>
                    <a:pt x="278001" y="301645"/>
                  </a:lnTo>
                  <a:lnTo>
                    <a:pt x="293518" y="300338"/>
                  </a:lnTo>
                  <a:lnTo>
                    <a:pt x="310761" y="294349"/>
                  </a:lnTo>
                  <a:lnTo>
                    <a:pt x="325482" y="284631"/>
                  </a:lnTo>
                  <a:lnTo>
                    <a:pt x="330254" y="278371"/>
                  </a:lnTo>
                  <a:lnTo>
                    <a:pt x="339798" y="248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916"/>
            <p:cNvSpPr/>
            <p:nvPr>
              <p:custDataLst>
                <p:tags r:id="rId67"/>
              </p:custDataLst>
            </p:nvPr>
          </p:nvSpPr>
          <p:spPr>
            <a:xfrm>
              <a:off x="8820150" y="3581400"/>
              <a:ext cx="209551" cy="16072"/>
            </a:xfrm>
            <a:custGeom>
              <a:avLst/>
              <a:gdLst/>
              <a:ahLst/>
              <a:cxnLst/>
              <a:rect l="0" t="0" r="0" b="0"/>
              <a:pathLst>
                <a:path w="209551" h="16072">
                  <a:moveTo>
                    <a:pt x="0" y="12700"/>
                  </a:moveTo>
                  <a:lnTo>
                    <a:pt x="0" y="12700"/>
                  </a:lnTo>
                  <a:lnTo>
                    <a:pt x="10113" y="16071"/>
                  </a:lnTo>
                  <a:lnTo>
                    <a:pt x="51937" y="13392"/>
                  </a:lnTo>
                  <a:lnTo>
                    <a:pt x="91521" y="9950"/>
                  </a:lnTo>
                  <a:lnTo>
                    <a:pt x="137337" y="6068"/>
                  </a:lnTo>
                  <a:lnTo>
                    <a:pt x="177455" y="269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917"/>
            <p:cNvSpPr/>
            <p:nvPr>
              <p:custDataLst>
                <p:tags r:id="rId68"/>
              </p:custDataLst>
            </p:nvPr>
          </p:nvSpPr>
          <p:spPr>
            <a:xfrm>
              <a:off x="7245212" y="2592361"/>
              <a:ext cx="82689" cy="182590"/>
            </a:xfrm>
            <a:custGeom>
              <a:avLst/>
              <a:gdLst/>
              <a:ahLst/>
              <a:cxnLst/>
              <a:rect l="0" t="0" r="0" b="0"/>
              <a:pathLst>
                <a:path w="82689" h="182590">
                  <a:moveTo>
                    <a:pt x="63638" y="30189"/>
                  </a:moveTo>
                  <a:lnTo>
                    <a:pt x="63638" y="30189"/>
                  </a:lnTo>
                  <a:lnTo>
                    <a:pt x="68002" y="20050"/>
                  </a:lnTo>
                  <a:lnTo>
                    <a:pt x="69726" y="3706"/>
                  </a:lnTo>
                  <a:lnTo>
                    <a:pt x="68402" y="1951"/>
                  </a:lnTo>
                  <a:lnTo>
                    <a:pt x="63167" y="0"/>
                  </a:lnTo>
                  <a:lnTo>
                    <a:pt x="59796" y="891"/>
                  </a:lnTo>
                  <a:lnTo>
                    <a:pt x="52288" y="5643"/>
                  </a:lnTo>
                  <a:lnTo>
                    <a:pt x="24879" y="44953"/>
                  </a:lnTo>
                  <a:lnTo>
                    <a:pt x="3379" y="92372"/>
                  </a:lnTo>
                  <a:lnTo>
                    <a:pt x="0" y="131399"/>
                  </a:lnTo>
                  <a:lnTo>
                    <a:pt x="5721" y="151371"/>
                  </a:lnTo>
                  <a:lnTo>
                    <a:pt x="10210" y="159661"/>
                  </a:lnTo>
                  <a:lnTo>
                    <a:pt x="24605" y="170752"/>
                  </a:lnTo>
                  <a:lnTo>
                    <a:pt x="42762" y="177328"/>
                  </a:lnTo>
                  <a:lnTo>
                    <a:pt x="82688" y="1825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918"/>
            <p:cNvSpPr/>
            <p:nvPr>
              <p:custDataLst>
                <p:tags r:id="rId69"/>
              </p:custDataLst>
            </p:nvPr>
          </p:nvSpPr>
          <p:spPr>
            <a:xfrm>
              <a:off x="7429500" y="2622550"/>
              <a:ext cx="6351" cy="165101"/>
            </a:xfrm>
            <a:custGeom>
              <a:avLst/>
              <a:gdLst/>
              <a:ahLst/>
              <a:cxnLst/>
              <a:rect l="0" t="0" r="0" b="0"/>
              <a:pathLst>
                <a:path w="6351" h="1651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2" y="45434"/>
                  </a:lnTo>
                  <a:lnTo>
                    <a:pt x="51" y="89643"/>
                  </a:lnTo>
                  <a:lnTo>
                    <a:pt x="9" y="133079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919"/>
            <p:cNvSpPr/>
            <p:nvPr>
              <p:custDataLst>
                <p:tags r:id="rId70"/>
              </p:custDataLst>
            </p:nvPr>
          </p:nvSpPr>
          <p:spPr>
            <a:xfrm>
              <a:off x="7505700" y="268605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28561" y="1253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920"/>
            <p:cNvSpPr/>
            <p:nvPr>
              <p:custDataLst>
                <p:tags r:id="rId71"/>
              </p:custDataLst>
            </p:nvPr>
          </p:nvSpPr>
          <p:spPr>
            <a:xfrm>
              <a:off x="7329794" y="3556339"/>
              <a:ext cx="93357" cy="222289"/>
            </a:xfrm>
            <a:custGeom>
              <a:avLst/>
              <a:gdLst/>
              <a:ahLst/>
              <a:cxnLst/>
              <a:rect l="0" t="0" r="0" b="0"/>
              <a:pathLst>
                <a:path w="93357" h="222289">
                  <a:moveTo>
                    <a:pt x="80656" y="12361"/>
                  </a:moveTo>
                  <a:lnTo>
                    <a:pt x="80656" y="12361"/>
                  </a:lnTo>
                  <a:lnTo>
                    <a:pt x="80656" y="8990"/>
                  </a:lnTo>
                  <a:lnTo>
                    <a:pt x="78775" y="5454"/>
                  </a:lnTo>
                  <a:lnTo>
                    <a:pt x="77285" y="3523"/>
                  </a:lnTo>
                  <a:lnTo>
                    <a:pt x="73748" y="1378"/>
                  </a:lnTo>
                  <a:lnTo>
                    <a:pt x="65908" y="169"/>
                  </a:lnTo>
                  <a:lnTo>
                    <a:pt x="62358" y="0"/>
                  </a:lnTo>
                  <a:lnTo>
                    <a:pt x="56531" y="1693"/>
                  </a:lnTo>
                  <a:lnTo>
                    <a:pt x="53989" y="3132"/>
                  </a:lnTo>
                  <a:lnTo>
                    <a:pt x="40297" y="18642"/>
                  </a:lnTo>
                  <a:lnTo>
                    <a:pt x="16711" y="65081"/>
                  </a:lnTo>
                  <a:lnTo>
                    <a:pt x="796" y="110140"/>
                  </a:lnTo>
                  <a:lnTo>
                    <a:pt x="0" y="150929"/>
                  </a:lnTo>
                  <a:lnTo>
                    <a:pt x="9093" y="187709"/>
                  </a:lnTo>
                  <a:lnTo>
                    <a:pt x="19217" y="205299"/>
                  </a:lnTo>
                  <a:lnTo>
                    <a:pt x="34536" y="216409"/>
                  </a:lnTo>
                  <a:lnTo>
                    <a:pt x="53102" y="222288"/>
                  </a:lnTo>
                  <a:lnTo>
                    <a:pt x="93356" y="2219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921"/>
            <p:cNvSpPr/>
            <p:nvPr>
              <p:custDataLst>
                <p:tags r:id="rId72"/>
              </p:custDataLst>
            </p:nvPr>
          </p:nvSpPr>
          <p:spPr>
            <a:xfrm>
              <a:off x="7076879" y="3352800"/>
              <a:ext cx="9722" cy="95251"/>
            </a:xfrm>
            <a:custGeom>
              <a:avLst/>
              <a:gdLst/>
              <a:ahLst/>
              <a:cxnLst/>
              <a:rect l="0" t="0" r="0" b="0"/>
              <a:pathLst>
                <a:path w="9722" h="952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3815"/>
                  </a:lnTo>
                  <a:lnTo>
                    <a:pt x="2439" y="31375"/>
                  </a:lnTo>
                  <a:lnTo>
                    <a:pt x="8314" y="75609"/>
                  </a:lnTo>
                  <a:lnTo>
                    <a:pt x="9721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922"/>
            <p:cNvSpPr/>
            <p:nvPr>
              <p:custDataLst>
                <p:tags r:id="rId73"/>
              </p:custDataLst>
            </p:nvPr>
          </p:nvSpPr>
          <p:spPr>
            <a:xfrm>
              <a:off x="6954132" y="3416300"/>
              <a:ext cx="75319" cy="9644"/>
            </a:xfrm>
            <a:custGeom>
              <a:avLst/>
              <a:gdLst/>
              <a:ahLst/>
              <a:cxnLst/>
              <a:rect l="0" t="0" r="0" b="0"/>
              <a:pathLst>
                <a:path w="75319" h="9644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2" y="4364"/>
                  </a:lnTo>
                  <a:lnTo>
                    <a:pt x="1391" y="5026"/>
                  </a:lnTo>
                  <a:lnTo>
                    <a:pt x="2750" y="5467"/>
                  </a:lnTo>
                  <a:lnTo>
                    <a:pt x="28977" y="8115"/>
                  </a:lnTo>
                  <a:lnTo>
                    <a:pt x="33840" y="9643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923"/>
            <p:cNvSpPr/>
            <p:nvPr>
              <p:custDataLst>
                <p:tags r:id="rId74"/>
              </p:custDataLst>
            </p:nvPr>
          </p:nvSpPr>
          <p:spPr>
            <a:xfrm>
              <a:off x="6808512" y="3368191"/>
              <a:ext cx="93939" cy="105260"/>
            </a:xfrm>
            <a:custGeom>
              <a:avLst/>
              <a:gdLst/>
              <a:ahLst/>
              <a:cxnLst/>
              <a:rect l="0" t="0" r="0" b="0"/>
              <a:pathLst>
                <a:path w="93939" h="105260">
                  <a:moveTo>
                    <a:pt x="74888" y="3659"/>
                  </a:moveTo>
                  <a:lnTo>
                    <a:pt x="74888" y="3659"/>
                  </a:lnTo>
                  <a:lnTo>
                    <a:pt x="78258" y="3659"/>
                  </a:lnTo>
                  <a:lnTo>
                    <a:pt x="81795" y="1777"/>
                  </a:lnTo>
                  <a:lnTo>
                    <a:pt x="83726" y="288"/>
                  </a:lnTo>
                  <a:lnTo>
                    <a:pt x="85014" y="0"/>
                  </a:lnTo>
                  <a:lnTo>
                    <a:pt x="85872" y="515"/>
                  </a:lnTo>
                  <a:lnTo>
                    <a:pt x="86444" y="1563"/>
                  </a:lnTo>
                  <a:lnTo>
                    <a:pt x="87248" y="9780"/>
                  </a:lnTo>
                  <a:lnTo>
                    <a:pt x="80746" y="27894"/>
                  </a:lnTo>
                  <a:lnTo>
                    <a:pt x="46790" y="72524"/>
                  </a:lnTo>
                  <a:lnTo>
                    <a:pt x="33708" y="82008"/>
                  </a:lnTo>
                  <a:lnTo>
                    <a:pt x="19898" y="87164"/>
                  </a:lnTo>
                  <a:lnTo>
                    <a:pt x="9055" y="87104"/>
                  </a:lnTo>
                  <a:lnTo>
                    <a:pt x="5599" y="85395"/>
                  </a:lnTo>
                  <a:lnTo>
                    <a:pt x="3295" y="82844"/>
                  </a:lnTo>
                  <a:lnTo>
                    <a:pt x="736" y="75541"/>
                  </a:lnTo>
                  <a:lnTo>
                    <a:pt x="0" y="59530"/>
                  </a:lnTo>
                  <a:lnTo>
                    <a:pt x="7607" y="32262"/>
                  </a:lnTo>
                  <a:lnTo>
                    <a:pt x="10278" y="29077"/>
                  </a:lnTo>
                  <a:lnTo>
                    <a:pt x="17009" y="25539"/>
                  </a:lnTo>
                  <a:lnTo>
                    <a:pt x="26587" y="27730"/>
                  </a:lnTo>
                  <a:lnTo>
                    <a:pt x="37898" y="34113"/>
                  </a:lnTo>
                  <a:lnTo>
                    <a:pt x="68684" y="61474"/>
                  </a:lnTo>
                  <a:lnTo>
                    <a:pt x="93938" y="1052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924"/>
            <p:cNvSpPr/>
            <p:nvPr>
              <p:custDataLst>
                <p:tags r:id="rId75"/>
              </p:custDataLst>
            </p:nvPr>
          </p:nvSpPr>
          <p:spPr>
            <a:xfrm>
              <a:off x="6324600" y="3164065"/>
              <a:ext cx="12701" cy="74436"/>
            </a:xfrm>
            <a:custGeom>
              <a:avLst/>
              <a:gdLst/>
              <a:ahLst/>
              <a:cxnLst/>
              <a:rect l="0" t="0" r="0" b="0"/>
              <a:pathLst>
                <a:path w="12701" h="744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3657" y="117"/>
                  </a:lnTo>
                  <a:lnTo>
                    <a:pt x="2094" y="2129"/>
                  </a:lnTo>
                  <a:lnTo>
                    <a:pt x="2813" y="9138"/>
                  </a:lnTo>
                  <a:lnTo>
                    <a:pt x="11066" y="49992"/>
                  </a:lnTo>
                  <a:lnTo>
                    <a:pt x="12700" y="744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925"/>
            <p:cNvSpPr/>
            <p:nvPr>
              <p:custDataLst>
                <p:tags r:id="rId76"/>
              </p:custDataLst>
            </p:nvPr>
          </p:nvSpPr>
          <p:spPr>
            <a:xfrm>
              <a:off x="6070600" y="2990850"/>
              <a:ext cx="1879601" cy="76201"/>
            </a:xfrm>
            <a:custGeom>
              <a:avLst/>
              <a:gdLst/>
              <a:ahLst/>
              <a:cxnLst/>
              <a:rect l="0" t="0" r="0" b="0"/>
              <a:pathLst>
                <a:path w="1879601" h="76201">
                  <a:moveTo>
                    <a:pt x="0" y="76200"/>
                  </a:moveTo>
                  <a:lnTo>
                    <a:pt x="0" y="76200"/>
                  </a:lnTo>
                  <a:lnTo>
                    <a:pt x="17325" y="71836"/>
                  </a:lnTo>
                  <a:lnTo>
                    <a:pt x="52640" y="70438"/>
                  </a:lnTo>
                  <a:lnTo>
                    <a:pt x="94892" y="70111"/>
                  </a:lnTo>
                  <a:lnTo>
                    <a:pt x="124645" y="68613"/>
                  </a:lnTo>
                  <a:lnTo>
                    <a:pt x="159296" y="66203"/>
                  </a:lnTo>
                  <a:lnTo>
                    <a:pt x="197214" y="63186"/>
                  </a:lnTo>
                  <a:lnTo>
                    <a:pt x="242954" y="60468"/>
                  </a:lnTo>
                  <a:lnTo>
                    <a:pt x="293908" y="57951"/>
                  </a:lnTo>
                  <a:lnTo>
                    <a:pt x="348339" y="55567"/>
                  </a:lnTo>
                  <a:lnTo>
                    <a:pt x="410731" y="52567"/>
                  </a:lnTo>
                  <a:lnTo>
                    <a:pt x="478431" y="49156"/>
                  </a:lnTo>
                  <a:lnTo>
                    <a:pt x="549672" y="45470"/>
                  </a:lnTo>
                  <a:lnTo>
                    <a:pt x="628914" y="41602"/>
                  </a:lnTo>
                  <a:lnTo>
                    <a:pt x="713493" y="37613"/>
                  </a:lnTo>
                  <a:lnTo>
                    <a:pt x="801628" y="33542"/>
                  </a:lnTo>
                  <a:lnTo>
                    <a:pt x="891429" y="30122"/>
                  </a:lnTo>
                  <a:lnTo>
                    <a:pt x="982342" y="27137"/>
                  </a:lnTo>
                  <a:lnTo>
                    <a:pt x="1073995" y="24441"/>
                  </a:lnTo>
                  <a:lnTo>
                    <a:pt x="1161907" y="21938"/>
                  </a:lnTo>
                  <a:lnTo>
                    <a:pt x="1247327" y="19564"/>
                  </a:lnTo>
                  <a:lnTo>
                    <a:pt x="1331085" y="17276"/>
                  </a:lnTo>
                  <a:lnTo>
                    <a:pt x="1406678" y="15751"/>
                  </a:lnTo>
                  <a:lnTo>
                    <a:pt x="1476830" y="14734"/>
                  </a:lnTo>
                  <a:lnTo>
                    <a:pt x="1543354" y="14056"/>
                  </a:lnTo>
                  <a:lnTo>
                    <a:pt x="1601108" y="12898"/>
                  </a:lnTo>
                  <a:lnTo>
                    <a:pt x="1653016" y="11422"/>
                  </a:lnTo>
                  <a:lnTo>
                    <a:pt x="1701027" y="9731"/>
                  </a:lnTo>
                  <a:lnTo>
                    <a:pt x="1740796" y="7898"/>
                  </a:lnTo>
                  <a:lnTo>
                    <a:pt x="1775070" y="5971"/>
                  </a:lnTo>
                  <a:lnTo>
                    <a:pt x="1805680" y="3981"/>
                  </a:lnTo>
                  <a:lnTo>
                    <a:pt x="1843454" y="1769"/>
                  </a:lnTo>
                  <a:lnTo>
                    <a:pt x="1879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926"/>
            <p:cNvSpPr/>
            <p:nvPr>
              <p:custDataLst>
                <p:tags r:id="rId77"/>
              </p:custDataLst>
            </p:nvPr>
          </p:nvSpPr>
          <p:spPr>
            <a:xfrm>
              <a:off x="8375650" y="24193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6350" y="37903"/>
                  </a:lnTo>
                  <a:lnTo>
                    <a:pt x="2979" y="8288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927"/>
            <p:cNvSpPr/>
            <p:nvPr>
              <p:custDataLst>
                <p:tags r:id="rId78"/>
              </p:custDataLst>
            </p:nvPr>
          </p:nvSpPr>
          <p:spPr>
            <a:xfrm>
              <a:off x="8235950" y="24955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8789" y="13092"/>
                  </a:lnTo>
                  <a:lnTo>
                    <a:pt x="50432" y="725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928"/>
            <p:cNvSpPr/>
            <p:nvPr>
              <p:custDataLst>
                <p:tags r:id="rId79"/>
              </p:custDataLst>
            </p:nvPr>
          </p:nvSpPr>
          <p:spPr>
            <a:xfrm>
              <a:off x="8026400" y="2403315"/>
              <a:ext cx="132329" cy="260752"/>
            </a:xfrm>
            <a:custGeom>
              <a:avLst/>
              <a:gdLst/>
              <a:ahLst/>
              <a:cxnLst/>
              <a:rect l="0" t="0" r="0" b="0"/>
              <a:pathLst>
                <a:path w="132329" h="260752">
                  <a:moveTo>
                    <a:pt x="0" y="130335"/>
                  </a:moveTo>
                  <a:lnTo>
                    <a:pt x="0" y="130335"/>
                  </a:lnTo>
                  <a:lnTo>
                    <a:pt x="1881" y="142887"/>
                  </a:lnTo>
                  <a:lnTo>
                    <a:pt x="6468" y="184905"/>
                  </a:lnTo>
                  <a:lnTo>
                    <a:pt x="11259" y="224030"/>
                  </a:lnTo>
                  <a:lnTo>
                    <a:pt x="10391" y="246762"/>
                  </a:lnTo>
                  <a:lnTo>
                    <a:pt x="7148" y="260342"/>
                  </a:lnTo>
                  <a:lnTo>
                    <a:pt x="7587" y="260751"/>
                  </a:lnTo>
                  <a:lnTo>
                    <a:pt x="9958" y="259324"/>
                  </a:lnTo>
                  <a:lnTo>
                    <a:pt x="9601" y="250693"/>
                  </a:lnTo>
                  <a:lnTo>
                    <a:pt x="6992" y="215414"/>
                  </a:lnTo>
                  <a:lnTo>
                    <a:pt x="9911" y="169890"/>
                  </a:lnTo>
                  <a:lnTo>
                    <a:pt x="13342" y="134509"/>
                  </a:lnTo>
                  <a:lnTo>
                    <a:pt x="17923" y="99029"/>
                  </a:lnTo>
                  <a:lnTo>
                    <a:pt x="29142" y="52699"/>
                  </a:lnTo>
                  <a:lnTo>
                    <a:pt x="44853" y="18824"/>
                  </a:lnTo>
                  <a:lnTo>
                    <a:pt x="54271" y="7161"/>
                  </a:lnTo>
                  <a:lnTo>
                    <a:pt x="63162" y="1508"/>
                  </a:lnTo>
                  <a:lnTo>
                    <a:pt x="67508" y="0"/>
                  </a:lnTo>
                  <a:lnTo>
                    <a:pt x="77981" y="2088"/>
                  </a:lnTo>
                  <a:lnTo>
                    <a:pt x="83738" y="4620"/>
                  </a:lnTo>
                  <a:lnTo>
                    <a:pt x="92015" y="14960"/>
                  </a:lnTo>
                  <a:lnTo>
                    <a:pt x="95210" y="21668"/>
                  </a:lnTo>
                  <a:lnTo>
                    <a:pt x="96879" y="36648"/>
                  </a:lnTo>
                  <a:lnTo>
                    <a:pt x="94562" y="52007"/>
                  </a:lnTo>
                  <a:lnTo>
                    <a:pt x="83459" y="75352"/>
                  </a:lnTo>
                  <a:lnTo>
                    <a:pt x="70237" y="91791"/>
                  </a:lnTo>
                  <a:lnTo>
                    <a:pt x="76707" y="88732"/>
                  </a:lnTo>
                  <a:lnTo>
                    <a:pt x="85597" y="89032"/>
                  </a:lnTo>
                  <a:lnTo>
                    <a:pt x="105180" y="94973"/>
                  </a:lnTo>
                  <a:lnTo>
                    <a:pt x="121711" y="104257"/>
                  </a:lnTo>
                  <a:lnTo>
                    <a:pt x="125591" y="108716"/>
                  </a:lnTo>
                  <a:lnTo>
                    <a:pt x="129901" y="119316"/>
                  </a:lnTo>
                  <a:lnTo>
                    <a:pt x="132328" y="137183"/>
                  </a:lnTo>
                  <a:lnTo>
                    <a:pt x="130552" y="142662"/>
                  </a:lnTo>
                  <a:lnTo>
                    <a:pt x="122934" y="152512"/>
                  </a:lnTo>
                  <a:lnTo>
                    <a:pt x="106745" y="165991"/>
                  </a:lnTo>
                  <a:lnTo>
                    <a:pt x="94714" y="170876"/>
                  </a:lnTo>
                  <a:lnTo>
                    <a:pt x="83723" y="172342"/>
                  </a:lnTo>
                  <a:lnTo>
                    <a:pt x="76487" y="170642"/>
                  </a:lnTo>
                  <a:lnTo>
                    <a:pt x="74274" y="168495"/>
                  </a:lnTo>
                  <a:lnTo>
                    <a:pt x="71817" y="162347"/>
                  </a:lnTo>
                  <a:lnTo>
                    <a:pt x="74487" y="153029"/>
                  </a:lnTo>
                  <a:lnTo>
                    <a:pt x="82550" y="1366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929"/>
            <p:cNvSpPr/>
            <p:nvPr>
              <p:custDataLst>
                <p:tags r:id="rId80"/>
              </p:custDataLst>
            </p:nvPr>
          </p:nvSpPr>
          <p:spPr>
            <a:xfrm>
              <a:off x="7861300" y="2616200"/>
              <a:ext cx="96514" cy="241301"/>
            </a:xfrm>
            <a:custGeom>
              <a:avLst/>
              <a:gdLst/>
              <a:ahLst/>
              <a:cxnLst/>
              <a:rect l="0" t="0" r="0" b="0"/>
              <a:pathLst>
                <a:path w="96514" h="241301">
                  <a:moveTo>
                    <a:pt x="76200" y="0"/>
                  </a:moveTo>
                  <a:lnTo>
                    <a:pt x="76200" y="0"/>
                  </a:lnTo>
                  <a:lnTo>
                    <a:pt x="70732" y="0"/>
                  </a:lnTo>
                  <a:lnTo>
                    <a:pt x="87775" y="45190"/>
                  </a:lnTo>
                  <a:lnTo>
                    <a:pt x="94917" y="88414"/>
                  </a:lnTo>
                  <a:lnTo>
                    <a:pt x="96513" y="121845"/>
                  </a:lnTo>
                  <a:lnTo>
                    <a:pt x="90167" y="153166"/>
                  </a:lnTo>
                  <a:lnTo>
                    <a:pt x="57839" y="198567"/>
                  </a:lnTo>
                  <a:lnTo>
                    <a:pt x="15083" y="23139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930"/>
            <p:cNvSpPr/>
            <p:nvPr>
              <p:custDataLst>
                <p:tags r:id="rId81"/>
              </p:custDataLst>
            </p:nvPr>
          </p:nvSpPr>
          <p:spPr>
            <a:xfrm>
              <a:off x="7683767" y="2620302"/>
              <a:ext cx="145784" cy="147663"/>
            </a:xfrm>
            <a:custGeom>
              <a:avLst/>
              <a:gdLst/>
              <a:ahLst/>
              <a:cxnLst/>
              <a:rect l="0" t="0" r="0" b="0"/>
              <a:pathLst>
                <a:path w="145784" h="147663">
                  <a:moveTo>
                    <a:pt x="6083" y="2248"/>
                  </a:moveTo>
                  <a:lnTo>
                    <a:pt x="6083" y="2248"/>
                  </a:lnTo>
                  <a:lnTo>
                    <a:pt x="40851" y="0"/>
                  </a:lnTo>
                  <a:lnTo>
                    <a:pt x="58460" y="6894"/>
                  </a:lnTo>
                  <a:lnTo>
                    <a:pt x="64989" y="13106"/>
                  </a:lnTo>
                  <a:lnTo>
                    <a:pt x="74126" y="29416"/>
                  </a:lnTo>
                  <a:lnTo>
                    <a:pt x="76776" y="48425"/>
                  </a:lnTo>
                  <a:lnTo>
                    <a:pt x="72420" y="78959"/>
                  </a:lnTo>
                  <a:lnTo>
                    <a:pt x="63788" y="99842"/>
                  </a:lnTo>
                  <a:lnTo>
                    <a:pt x="39801" y="129316"/>
                  </a:lnTo>
                  <a:lnTo>
                    <a:pt x="22950" y="142448"/>
                  </a:lnTo>
                  <a:lnTo>
                    <a:pt x="9818" y="147344"/>
                  </a:lnTo>
                  <a:lnTo>
                    <a:pt x="4338" y="147662"/>
                  </a:lnTo>
                  <a:lnTo>
                    <a:pt x="1392" y="145757"/>
                  </a:lnTo>
                  <a:lnTo>
                    <a:pt x="134" y="142371"/>
                  </a:lnTo>
                  <a:lnTo>
                    <a:pt x="0" y="137997"/>
                  </a:lnTo>
                  <a:lnTo>
                    <a:pt x="27397" y="93981"/>
                  </a:lnTo>
                  <a:lnTo>
                    <a:pt x="44485" y="71946"/>
                  </a:lnTo>
                  <a:lnTo>
                    <a:pt x="92096" y="29440"/>
                  </a:lnTo>
                  <a:lnTo>
                    <a:pt x="111782" y="16220"/>
                  </a:lnTo>
                  <a:lnTo>
                    <a:pt x="111827" y="17913"/>
                  </a:lnTo>
                  <a:lnTo>
                    <a:pt x="108367" y="44945"/>
                  </a:lnTo>
                  <a:lnTo>
                    <a:pt x="113631" y="60501"/>
                  </a:lnTo>
                  <a:lnTo>
                    <a:pt x="120910" y="76821"/>
                  </a:lnTo>
                  <a:lnTo>
                    <a:pt x="127124" y="99760"/>
                  </a:lnTo>
                  <a:lnTo>
                    <a:pt x="145783" y="1165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715"/>
          <p:cNvGrpSpPr/>
          <p:nvPr/>
        </p:nvGrpSpPr>
        <p:grpSpPr>
          <a:xfrm>
            <a:off x="6290259" y="2344033"/>
            <a:ext cx="694742" cy="438443"/>
            <a:chOff x="6290259" y="2344033"/>
            <a:chExt cx="694742" cy="438443"/>
          </a:xfrm>
        </p:grpSpPr>
        <p:sp>
          <p:nvSpPr>
            <p:cNvPr id="235" name="SMARTInkShape-4931"/>
            <p:cNvSpPr/>
            <p:nvPr>
              <p:custDataLst>
                <p:tags r:id="rId53"/>
              </p:custDataLst>
            </p:nvPr>
          </p:nvSpPr>
          <p:spPr>
            <a:xfrm>
              <a:off x="6290259" y="2553583"/>
              <a:ext cx="212142" cy="228893"/>
            </a:xfrm>
            <a:custGeom>
              <a:avLst/>
              <a:gdLst/>
              <a:ahLst/>
              <a:cxnLst/>
              <a:rect l="0" t="0" r="0" b="0"/>
              <a:pathLst>
                <a:path w="212142" h="228893">
                  <a:moveTo>
                    <a:pt x="2591" y="5467"/>
                  </a:moveTo>
                  <a:lnTo>
                    <a:pt x="2591" y="5467"/>
                  </a:lnTo>
                  <a:lnTo>
                    <a:pt x="9332" y="2096"/>
                  </a:lnTo>
                  <a:lnTo>
                    <a:pt x="23639" y="0"/>
                  </a:lnTo>
                  <a:lnTo>
                    <a:pt x="35229" y="5154"/>
                  </a:lnTo>
                  <a:lnTo>
                    <a:pt x="41284" y="9492"/>
                  </a:lnTo>
                  <a:lnTo>
                    <a:pt x="56545" y="39193"/>
                  </a:lnTo>
                  <a:lnTo>
                    <a:pt x="63262" y="86015"/>
                  </a:lnTo>
                  <a:lnTo>
                    <a:pt x="62952" y="121700"/>
                  </a:lnTo>
                  <a:lnTo>
                    <a:pt x="58347" y="156609"/>
                  </a:lnTo>
                  <a:lnTo>
                    <a:pt x="40590" y="197946"/>
                  </a:lnTo>
                  <a:lnTo>
                    <a:pt x="27946" y="216602"/>
                  </a:lnTo>
                  <a:lnTo>
                    <a:pt x="15271" y="226305"/>
                  </a:lnTo>
                  <a:lnTo>
                    <a:pt x="8927" y="228892"/>
                  </a:lnTo>
                  <a:lnTo>
                    <a:pt x="4699" y="228501"/>
                  </a:lnTo>
                  <a:lnTo>
                    <a:pt x="1879" y="226123"/>
                  </a:lnTo>
                  <a:lnTo>
                    <a:pt x="0" y="222421"/>
                  </a:lnTo>
                  <a:lnTo>
                    <a:pt x="4096" y="196985"/>
                  </a:lnTo>
                  <a:lnTo>
                    <a:pt x="24361" y="159266"/>
                  </a:lnTo>
                  <a:lnTo>
                    <a:pt x="59449" y="120181"/>
                  </a:lnTo>
                  <a:lnTo>
                    <a:pt x="97753" y="81790"/>
                  </a:lnTo>
                  <a:lnTo>
                    <a:pt x="142144" y="42442"/>
                  </a:lnTo>
                  <a:lnTo>
                    <a:pt x="162943" y="24576"/>
                  </a:lnTo>
                  <a:lnTo>
                    <a:pt x="165231" y="19617"/>
                  </a:lnTo>
                  <a:lnTo>
                    <a:pt x="166051" y="14901"/>
                  </a:lnTo>
                  <a:lnTo>
                    <a:pt x="165187" y="12462"/>
                  </a:lnTo>
                  <a:lnTo>
                    <a:pt x="163199" y="11541"/>
                  </a:lnTo>
                  <a:lnTo>
                    <a:pt x="160462" y="11633"/>
                  </a:lnTo>
                  <a:lnTo>
                    <a:pt x="146500" y="21875"/>
                  </a:lnTo>
                  <a:lnTo>
                    <a:pt x="122214" y="51800"/>
                  </a:lnTo>
                  <a:lnTo>
                    <a:pt x="112201" y="76154"/>
                  </a:lnTo>
                  <a:lnTo>
                    <a:pt x="109531" y="88575"/>
                  </a:lnTo>
                  <a:lnTo>
                    <a:pt x="112208" y="111783"/>
                  </a:lnTo>
                  <a:lnTo>
                    <a:pt x="115886" y="122911"/>
                  </a:lnTo>
                  <a:lnTo>
                    <a:pt x="133142" y="140920"/>
                  </a:lnTo>
                  <a:lnTo>
                    <a:pt x="170625" y="161077"/>
                  </a:lnTo>
                  <a:lnTo>
                    <a:pt x="212141" y="176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932"/>
            <p:cNvSpPr/>
            <p:nvPr>
              <p:custDataLst>
                <p:tags r:id="rId54"/>
              </p:custDataLst>
            </p:nvPr>
          </p:nvSpPr>
          <p:spPr>
            <a:xfrm>
              <a:off x="6497691" y="2344033"/>
              <a:ext cx="118748" cy="138818"/>
            </a:xfrm>
            <a:custGeom>
              <a:avLst/>
              <a:gdLst/>
              <a:ahLst/>
              <a:cxnLst/>
              <a:rect l="0" t="0" r="0" b="0"/>
              <a:pathLst>
                <a:path w="118748" h="138818">
                  <a:moveTo>
                    <a:pt x="112659" y="5467"/>
                  </a:moveTo>
                  <a:lnTo>
                    <a:pt x="112659" y="5467"/>
                  </a:lnTo>
                  <a:lnTo>
                    <a:pt x="118126" y="0"/>
                  </a:lnTo>
                  <a:lnTo>
                    <a:pt x="118421" y="411"/>
                  </a:lnTo>
                  <a:lnTo>
                    <a:pt x="118747" y="2749"/>
                  </a:lnTo>
                  <a:lnTo>
                    <a:pt x="112476" y="26619"/>
                  </a:lnTo>
                  <a:lnTo>
                    <a:pt x="92318" y="66874"/>
                  </a:lnTo>
                  <a:lnTo>
                    <a:pt x="70414" y="93747"/>
                  </a:lnTo>
                  <a:lnTo>
                    <a:pt x="38148" y="121369"/>
                  </a:lnTo>
                  <a:lnTo>
                    <a:pt x="24509" y="125653"/>
                  </a:lnTo>
                  <a:lnTo>
                    <a:pt x="17909" y="125808"/>
                  </a:lnTo>
                  <a:lnTo>
                    <a:pt x="12098" y="123794"/>
                  </a:lnTo>
                  <a:lnTo>
                    <a:pt x="1879" y="115912"/>
                  </a:lnTo>
                  <a:lnTo>
                    <a:pt x="0" y="109436"/>
                  </a:lnTo>
                  <a:lnTo>
                    <a:pt x="1675" y="92833"/>
                  </a:lnTo>
                  <a:lnTo>
                    <a:pt x="17907" y="60616"/>
                  </a:lnTo>
                  <a:lnTo>
                    <a:pt x="24215" y="51614"/>
                  </a:lnTo>
                  <a:lnTo>
                    <a:pt x="33134" y="45262"/>
                  </a:lnTo>
                  <a:lnTo>
                    <a:pt x="38475" y="42580"/>
                  </a:lnTo>
                  <a:lnTo>
                    <a:pt x="51937" y="43364"/>
                  </a:lnTo>
                  <a:lnTo>
                    <a:pt x="59478" y="45548"/>
                  </a:lnTo>
                  <a:lnTo>
                    <a:pt x="71618" y="55501"/>
                  </a:lnTo>
                  <a:lnTo>
                    <a:pt x="90911" y="84887"/>
                  </a:lnTo>
                  <a:lnTo>
                    <a:pt x="109555" y="131565"/>
                  </a:lnTo>
                  <a:lnTo>
                    <a:pt x="112659" y="138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933"/>
            <p:cNvSpPr/>
            <p:nvPr>
              <p:custDataLst>
                <p:tags r:id="rId55"/>
              </p:custDataLst>
            </p:nvPr>
          </p:nvSpPr>
          <p:spPr>
            <a:xfrm>
              <a:off x="6667500" y="2425700"/>
              <a:ext cx="76201" cy="5762"/>
            </a:xfrm>
            <a:custGeom>
              <a:avLst/>
              <a:gdLst/>
              <a:ahLst/>
              <a:cxnLst/>
              <a:rect l="0" t="0" r="0" b="0"/>
              <a:pathLst>
                <a:path w="76201" h="576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7186" y="5761"/>
                  </a:lnTo>
                  <a:lnTo>
                    <a:pt x="52669" y="443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934"/>
            <p:cNvSpPr/>
            <p:nvPr>
              <p:custDataLst>
                <p:tags r:id="rId56"/>
              </p:custDataLst>
            </p:nvPr>
          </p:nvSpPr>
          <p:spPr>
            <a:xfrm>
              <a:off x="6795383" y="2349500"/>
              <a:ext cx="18168" cy="127001"/>
            </a:xfrm>
            <a:custGeom>
              <a:avLst/>
              <a:gdLst/>
              <a:ahLst/>
              <a:cxnLst/>
              <a:rect l="0" t="0" r="0" b="0"/>
              <a:pathLst>
                <a:path w="18168" h="1270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8033" y="50901"/>
                  </a:lnTo>
                  <a:lnTo>
                    <a:pt x="11774" y="90749"/>
                  </a:lnTo>
                  <a:lnTo>
                    <a:pt x="18167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935"/>
            <p:cNvSpPr/>
            <p:nvPr>
              <p:custDataLst>
                <p:tags r:id="rId57"/>
              </p:custDataLst>
            </p:nvPr>
          </p:nvSpPr>
          <p:spPr>
            <a:xfrm>
              <a:off x="6978650" y="2724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716"/>
          <p:cNvGrpSpPr/>
          <p:nvPr/>
        </p:nvGrpSpPr>
        <p:grpSpPr>
          <a:xfrm>
            <a:off x="5474251" y="2728012"/>
            <a:ext cx="196300" cy="106577"/>
            <a:chOff x="5474251" y="2728012"/>
            <a:chExt cx="196300" cy="106577"/>
          </a:xfrm>
        </p:grpSpPr>
        <p:sp>
          <p:nvSpPr>
            <p:cNvPr id="241" name="SMARTInkShape-4936"/>
            <p:cNvSpPr/>
            <p:nvPr>
              <p:custDataLst>
                <p:tags r:id="rId51"/>
              </p:custDataLst>
            </p:nvPr>
          </p:nvSpPr>
          <p:spPr>
            <a:xfrm>
              <a:off x="5505450" y="2728012"/>
              <a:ext cx="146051" cy="8839"/>
            </a:xfrm>
            <a:custGeom>
              <a:avLst/>
              <a:gdLst/>
              <a:ahLst/>
              <a:cxnLst/>
              <a:rect l="0" t="0" r="0" b="0"/>
              <a:pathLst>
                <a:path w="146051" h="8839">
                  <a:moveTo>
                    <a:pt x="0" y="8838"/>
                  </a:moveTo>
                  <a:lnTo>
                    <a:pt x="0" y="8838"/>
                  </a:lnTo>
                  <a:lnTo>
                    <a:pt x="36628" y="5467"/>
                  </a:lnTo>
                  <a:lnTo>
                    <a:pt x="81408" y="0"/>
                  </a:lnTo>
                  <a:lnTo>
                    <a:pt x="121408" y="653"/>
                  </a:lnTo>
                  <a:lnTo>
                    <a:pt x="146050" y="2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937"/>
            <p:cNvSpPr/>
            <p:nvPr>
              <p:custDataLst>
                <p:tags r:id="rId52"/>
              </p:custDataLst>
            </p:nvPr>
          </p:nvSpPr>
          <p:spPr>
            <a:xfrm>
              <a:off x="5474251" y="2813050"/>
              <a:ext cx="196300" cy="21539"/>
            </a:xfrm>
            <a:custGeom>
              <a:avLst/>
              <a:gdLst/>
              <a:ahLst/>
              <a:cxnLst/>
              <a:rect l="0" t="0" r="0" b="0"/>
              <a:pathLst>
                <a:path w="196300" h="21539">
                  <a:moveTo>
                    <a:pt x="18499" y="12700"/>
                  </a:moveTo>
                  <a:lnTo>
                    <a:pt x="18499" y="12700"/>
                  </a:lnTo>
                  <a:lnTo>
                    <a:pt x="5015" y="16071"/>
                  </a:lnTo>
                  <a:lnTo>
                    <a:pt x="1748" y="17770"/>
                  </a:lnTo>
                  <a:lnTo>
                    <a:pt x="276" y="19607"/>
                  </a:lnTo>
                  <a:lnTo>
                    <a:pt x="0" y="21538"/>
                  </a:lnTo>
                  <a:lnTo>
                    <a:pt x="23209" y="20885"/>
                  </a:lnTo>
                  <a:lnTo>
                    <a:pt x="55400" y="16103"/>
                  </a:lnTo>
                  <a:lnTo>
                    <a:pt x="96988" y="9979"/>
                  </a:lnTo>
                  <a:lnTo>
                    <a:pt x="120919" y="7358"/>
                  </a:lnTo>
                  <a:lnTo>
                    <a:pt x="162797" y="3270"/>
                  </a:lnTo>
                  <a:lnTo>
                    <a:pt x="19629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717"/>
          <p:cNvGrpSpPr/>
          <p:nvPr/>
        </p:nvGrpSpPr>
        <p:grpSpPr>
          <a:xfrm>
            <a:off x="4361727" y="2474894"/>
            <a:ext cx="775745" cy="471507"/>
            <a:chOff x="4361727" y="2474894"/>
            <a:chExt cx="775745" cy="471507"/>
          </a:xfrm>
        </p:grpSpPr>
        <p:sp>
          <p:nvSpPr>
            <p:cNvPr id="244" name="SMARTInkShape-4938"/>
            <p:cNvSpPr/>
            <p:nvPr>
              <p:custDataLst>
                <p:tags r:id="rId46"/>
              </p:custDataLst>
            </p:nvPr>
          </p:nvSpPr>
          <p:spPr>
            <a:xfrm>
              <a:off x="4440684" y="2474894"/>
              <a:ext cx="105917" cy="471507"/>
            </a:xfrm>
            <a:custGeom>
              <a:avLst/>
              <a:gdLst/>
              <a:ahLst/>
              <a:cxnLst/>
              <a:rect l="0" t="0" r="0" b="0"/>
              <a:pathLst>
                <a:path w="105917" h="471507">
                  <a:moveTo>
                    <a:pt x="105916" y="14306"/>
                  </a:moveTo>
                  <a:lnTo>
                    <a:pt x="105916" y="14306"/>
                  </a:lnTo>
                  <a:lnTo>
                    <a:pt x="82772" y="0"/>
                  </a:lnTo>
                  <a:lnTo>
                    <a:pt x="68583" y="1128"/>
                  </a:lnTo>
                  <a:lnTo>
                    <a:pt x="59861" y="3404"/>
                  </a:lnTo>
                  <a:lnTo>
                    <a:pt x="44526" y="15340"/>
                  </a:lnTo>
                  <a:lnTo>
                    <a:pt x="30654" y="35227"/>
                  </a:lnTo>
                  <a:lnTo>
                    <a:pt x="17432" y="65232"/>
                  </a:lnTo>
                  <a:lnTo>
                    <a:pt x="8264" y="105379"/>
                  </a:lnTo>
                  <a:lnTo>
                    <a:pt x="2543" y="152855"/>
                  </a:lnTo>
                  <a:lnTo>
                    <a:pt x="1017" y="179344"/>
                  </a:lnTo>
                  <a:lnTo>
                    <a:pt x="0" y="206881"/>
                  </a:lnTo>
                  <a:lnTo>
                    <a:pt x="1439" y="233001"/>
                  </a:lnTo>
                  <a:lnTo>
                    <a:pt x="4514" y="258175"/>
                  </a:lnTo>
                  <a:lnTo>
                    <a:pt x="8682" y="282718"/>
                  </a:lnTo>
                  <a:lnTo>
                    <a:pt x="18957" y="328804"/>
                  </a:lnTo>
                  <a:lnTo>
                    <a:pt x="28462" y="371394"/>
                  </a:lnTo>
                  <a:lnTo>
                    <a:pt x="32686" y="409138"/>
                  </a:lnTo>
                  <a:lnTo>
                    <a:pt x="35398" y="456260"/>
                  </a:lnTo>
                  <a:lnTo>
                    <a:pt x="36066" y="4715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939"/>
            <p:cNvSpPr/>
            <p:nvPr>
              <p:custDataLst>
                <p:tags r:id="rId47"/>
              </p:custDataLst>
            </p:nvPr>
          </p:nvSpPr>
          <p:spPr>
            <a:xfrm>
              <a:off x="4361727" y="2717800"/>
              <a:ext cx="222974" cy="88901"/>
            </a:xfrm>
            <a:custGeom>
              <a:avLst/>
              <a:gdLst/>
              <a:ahLst/>
              <a:cxnLst/>
              <a:rect l="0" t="0" r="0" b="0"/>
              <a:pathLst>
                <a:path w="222974" h="88901">
                  <a:moveTo>
                    <a:pt x="19773" y="88900"/>
                  </a:moveTo>
                  <a:lnTo>
                    <a:pt x="19773" y="88900"/>
                  </a:lnTo>
                  <a:lnTo>
                    <a:pt x="2814" y="81993"/>
                  </a:lnTo>
                  <a:lnTo>
                    <a:pt x="0" y="80062"/>
                  </a:lnTo>
                  <a:lnTo>
                    <a:pt x="240" y="77363"/>
                  </a:lnTo>
                  <a:lnTo>
                    <a:pt x="6153" y="70602"/>
                  </a:lnTo>
                  <a:lnTo>
                    <a:pt x="48886" y="49694"/>
                  </a:lnTo>
                  <a:lnTo>
                    <a:pt x="81395" y="37609"/>
                  </a:lnTo>
                  <a:lnTo>
                    <a:pt x="117010" y="27063"/>
                  </a:lnTo>
                  <a:lnTo>
                    <a:pt x="153301" y="17673"/>
                  </a:lnTo>
                  <a:lnTo>
                    <a:pt x="199821" y="5864"/>
                  </a:lnTo>
                  <a:lnTo>
                    <a:pt x="22297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940"/>
            <p:cNvSpPr/>
            <p:nvPr>
              <p:custDataLst>
                <p:tags r:id="rId48"/>
              </p:custDataLst>
            </p:nvPr>
          </p:nvSpPr>
          <p:spPr>
            <a:xfrm>
              <a:off x="4666022" y="2535317"/>
              <a:ext cx="115529" cy="354536"/>
            </a:xfrm>
            <a:custGeom>
              <a:avLst/>
              <a:gdLst/>
              <a:ahLst/>
              <a:cxnLst/>
              <a:rect l="0" t="0" r="0" b="0"/>
              <a:pathLst>
                <a:path w="115529" h="354536">
                  <a:moveTo>
                    <a:pt x="115528" y="23733"/>
                  </a:moveTo>
                  <a:lnTo>
                    <a:pt x="115528" y="23733"/>
                  </a:lnTo>
                  <a:lnTo>
                    <a:pt x="114822" y="9935"/>
                  </a:lnTo>
                  <a:lnTo>
                    <a:pt x="112157" y="3960"/>
                  </a:lnTo>
                  <a:lnTo>
                    <a:pt x="109047" y="2085"/>
                  </a:lnTo>
                  <a:lnTo>
                    <a:pt x="99948" y="0"/>
                  </a:lnTo>
                  <a:lnTo>
                    <a:pt x="69440" y="19053"/>
                  </a:lnTo>
                  <a:lnTo>
                    <a:pt x="39235" y="61622"/>
                  </a:lnTo>
                  <a:lnTo>
                    <a:pt x="23058" y="101956"/>
                  </a:lnTo>
                  <a:lnTo>
                    <a:pt x="10225" y="148104"/>
                  </a:lnTo>
                  <a:lnTo>
                    <a:pt x="5815" y="172264"/>
                  </a:lnTo>
                  <a:lnTo>
                    <a:pt x="2169" y="196837"/>
                  </a:lnTo>
                  <a:lnTo>
                    <a:pt x="0" y="242955"/>
                  </a:lnTo>
                  <a:lnTo>
                    <a:pt x="3505" y="284854"/>
                  </a:lnTo>
                  <a:lnTo>
                    <a:pt x="14469" y="319939"/>
                  </a:lnTo>
                  <a:lnTo>
                    <a:pt x="30632" y="342587"/>
                  </a:lnTo>
                  <a:lnTo>
                    <a:pt x="39880" y="350602"/>
                  </a:lnTo>
                  <a:lnTo>
                    <a:pt x="50280" y="354535"/>
                  </a:lnTo>
                  <a:lnTo>
                    <a:pt x="96478" y="3539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941"/>
            <p:cNvSpPr/>
            <p:nvPr>
              <p:custDataLst>
                <p:tags r:id="rId49"/>
              </p:custDataLst>
            </p:nvPr>
          </p:nvSpPr>
          <p:spPr>
            <a:xfrm>
              <a:off x="4811480" y="2685925"/>
              <a:ext cx="211371" cy="158325"/>
            </a:xfrm>
            <a:custGeom>
              <a:avLst/>
              <a:gdLst/>
              <a:ahLst/>
              <a:cxnLst/>
              <a:rect l="0" t="0" r="0" b="0"/>
              <a:pathLst>
                <a:path w="211371" h="158325">
                  <a:moveTo>
                    <a:pt x="8170" y="19175"/>
                  </a:moveTo>
                  <a:lnTo>
                    <a:pt x="8170" y="19175"/>
                  </a:lnTo>
                  <a:lnTo>
                    <a:pt x="1428" y="12433"/>
                  </a:lnTo>
                  <a:lnTo>
                    <a:pt x="147" y="9741"/>
                  </a:lnTo>
                  <a:lnTo>
                    <a:pt x="0" y="7242"/>
                  </a:lnTo>
                  <a:lnTo>
                    <a:pt x="1460" y="1531"/>
                  </a:lnTo>
                  <a:lnTo>
                    <a:pt x="15197" y="541"/>
                  </a:lnTo>
                  <a:lnTo>
                    <a:pt x="40512" y="6990"/>
                  </a:lnTo>
                  <a:lnTo>
                    <a:pt x="56411" y="19639"/>
                  </a:lnTo>
                  <a:lnTo>
                    <a:pt x="69121" y="37726"/>
                  </a:lnTo>
                  <a:lnTo>
                    <a:pt x="77123" y="59875"/>
                  </a:lnTo>
                  <a:lnTo>
                    <a:pt x="71742" y="85712"/>
                  </a:lnTo>
                  <a:lnTo>
                    <a:pt x="46284" y="132429"/>
                  </a:lnTo>
                  <a:lnTo>
                    <a:pt x="30595" y="153312"/>
                  </a:lnTo>
                  <a:lnTo>
                    <a:pt x="26648" y="156578"/>
                  </a:lnTo>
                  <a:lnTo>
                    <a:pt x="23311" y="158049"/>
                  </a:lnTo>
                  <a:lnTo>
                    <a:pt x="20380" y="158324"/>
                  </a:lnTo>
                  <a:lnTo>
                    <a:pt x="19838" y="154980"/>
                  </a:lnTo>
                  <a:lnTo>
                    <a:pt x="22998" y="141857"/>
                  </a:lnTo>
                  <a:lnTo>
                    <a:pt x="46194" y="101151"/>
                  </a:lnTo>
                  <a:lnTo>
                    <a:pt x="73137" y="58986"/>
                  </a:lnTo>
                  <a:lnTo>
                    <a:pt x="106114" y="14705"/>
                  </a:lnTo>
                  <a:lnTo>
                    <a:pt x="122035" y="0"/>
                  </a:lnTo>
                  <a:lnTo>
                    <a:pt x="122180" y="41"/>
                  </a:lnTo>
                  <a:lnTo>
                    <a:pt x="108139" y="42213"/>
                  </a:lnTo>
                  <a:lnTo>
                    <a:pt x="108189" y="74136"/>
                  </a:lnTo>
                  <a:lnTo>
                    <a:pt x="116594" y="93461"/>
                  </a:lnTo>
                  <a:lnTo>
                    <a:pt x="130442" y="110046"/>
                  </a:lnTo>
                  <a:lnTo>
                    <a:pt x="148356" y="122122"/>
                  </a:lnTo>
                  <a:lnTo>
                    <a:pt x="171839" y="124666"/>
                  </a:lnTo>
                  <a:lnTo>
                    <a:pt x="211370" y="120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942"/>
            <p:cNvSpPr/>
            <p:nvPr>
              <p:custDataLst>
                <p:tags r:id="rId50"/>
              </p:custDataLst>
            </p:nvPr>
          </p:nvSpPr>
          <p:spPr>
            <a:xfrm>
              <a:off x="5067300" y="2578100"/>
              <a:ext cx="70172" cy="298451"/>
            </a:xfrm>
            <a:custGeom>
              <a:avLst/>
              <a:gdLst/>
              <a:ahLst/>
              <a:cxnLst/>
              <a:rect l="0" t="0" r="0" b="0"/>
              <a:pathLst>
                <a:path w="70172" h="298451">
                  <a:moveTo>
                    <a:pt x="69850" y="0"/>
                  </a:moveTo>
                  <a:lnTo>
                    <a:pt x="69850" y="0"/>
                  </a:lnTo>
                  <a:lnTo>
                    <a:pt x="59737" y="0"/>
                  </a:lnTo>
                  <a:lnTo>
                    <a:pt x="56052" y="1411"/>
                  </a:lnTo>
                  <a:lnTo>
                    <a:pt x="50076" y="6742"/>
                  </a:lnTo>
                  <a:lnTo>
                    <a:pt x="42746" y="27790"/>
                  </a:lnTo>
                  <a:lnTo>
                    <a:pt x="46218" y="63110"/>
                  </a:lnTo>
                  <a:lnTo>
                    <a:pt x="54408" y="94371"/>
                  </a:lnTo>
                  <a:lnTo>
                    <a:pt x="63693" y="128726"/>
                  </a:lnTo>
                  <a:lnTo>
                    <a:pt x="70171" y="162810"/>
                  </a:lnTo>
                  <a:lnTo>
                    <a:pt x="67876" y="196773"/>
                  </a:lnTo>
                  <a:lnTo>
                    <a:pt x="58389" y="228566"/>
                  </a:lnTo>
                  <a:lnTo>
                    <a:pt x="33920" y="264887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718"/>
          <p:cNvGrpSpPr/>
          <p:nvPr/>
        </p:nvGrpSpPr>
        <p:grpSpPr>
          <a:xfrm>
            <a:off x="1623005" y="2598033"/>
            <a:ext cx="1653596" cy="446583"/>
            <a:chOff x="1623005" y="2598033"/>
            <a:chExt cx="1653596" cy="446583"/>
          </a:xfrm>
        </p:grpSpPr>
        <p:sp>
          <p:nvSpPr>
            <p:cNvPr id="250" name="SMARTInkShape-4943"/>
            <p:cNvSpPr/>
            <p:nvPr>
              <p:custDataLst>
                <p:tags r:id="rId35"/>
              </p:custDataLst>
            </p:nvPr>
          </p:nvSpPr>
          <p:spPr>
            <a:xfrm>
              <a:off x="3060700" y="2598033"/>
              <a:ext cx="100249" cy="272168"/>
            </a:xfrm>
            <a:custGeom>
              <a:avLst/>
              <a:gdLst/>
              <a:ahLst/>
              <a:cxnLst/>
              <a:rect l="0" t="0" r="0" b="0"/>
              <a:pathLst>
                <a:path w="100249" h="2721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5580" y="0"/>
                  </a:lnTo>
                  <a:lnTo>
                    <a:pt x="35974" y="6120"/>
                  </a:lnTo>
                  <a:lnTo>
                    <a:pt x="63262" y="30355"/>
                  </a:lnTo>
                  <a:lnTo>
                    <a:pt x="86948" y="71089"/>
                  </a:lnTo>
                  <a:lnTo>
                    <a:pt x="96969" y="106364"/>
                  </a:lnTo>
                  <a:lnTo>
                    <a:pt x="100248" y="144854"/>
                  </a:lnTo>
                  <a:lnTo>
                    <a:pt x="92297" y="183128"/>
                  </a:lnTo>
                  <a:lnTo>
                    <a:pt x="75593" y="219424"/>
                  </a:lnTo>
                  <a:lnTo>
                    <a:pt x="44450" y="272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944"/>
            <p:cNvSpPr/>
            <p:nvPr>
              <p:custDataLst>
                <p:tags r:id="rId36"/>
              </p:custDataLst>
            </p:nvPr>
          </p:nvSpPr>
          <p:spPr>
            <a:xfrm>
              <a:off x="2865198" y="2642195"/>
              <a:ext cx="128371" cy="398719"/>
            </a:xfrm>
            <a:custGeom>
              <a:avLst/>
              <a:gdLst/>
              <a:ahLst/>
              <a:cxnLst/>
              <a:rect l="0" t="0" r="0" b="0"/>
              <a:pathLst>
                <a:path w="128371" h="398719">
                  <a:moveTo>
                    <a:pt x="36752" y="247055"/>
                  </a:moveTo>
                  <a:lnTo>
                    <a:pt x="36752" y="247055"/>
                  </a:lnTo>
                  <a:lnTo>
                    <a:pt x="24819" y="288500"/>
                  </a:lnTo>
                  <a:lnTo>
                    <a:pt x="17929" y="324246"/>
                  </a:lnTo>
                  <a:lnTo>
                    <a:pt x="12651" y="370880"/>
                  </a:lnTo>
                  <a:lnTo>
                    <a:pt x="10903" y="396737"/>
                  </a:lnTo>
                  <a:lnTo>
                    <a:pt x="9642" y="398349"/>
                  </a:lnTo>
                  <a:lnTo>
                    <a:pt x="8095" y="398718"/>
                  </a:lnTo>
                  <a:lnTo>
                    <a:pt x="7064" y="396847"/>
                  </a:lnTo>
                  <a:lnTo>
                    <a:pt x="1903" y="359391"/>
                  </a:lnTo>
                  <a:lnTo>
                    <a:pt x="97" y="325674"/>
                  </a:lnTo>
                  <a:lnTo>
                    <a:pt x="0" y="281291"/>
                  </a:lnTo>
                  <a:lnTo>
                    <a:pt x="962" y="253652"/>
                  </a:lnTo>
                  <a:lnTo>
                    <a:pt x="2308" y="223936"/>
                  </a:lnTo>
                  <a:lnTo>
                    <a:pt x="4618" y="193542"/>
                  </a:lnTo>
                  <a:lnTo>
                    <a:pt x="7568" y="162696"/>
                  </a:lnTo>
                  <a:lnTo>
                    <a:pt x="10946" y="131549"/>
                  </a:lnTo>
                  <a:lnTo>
                    <a:pt x="15315" y="105140"/>
                  </a:lnTo>
                  <a:lnTo>
                    <a:pt x="25813" y="60745"/>
                  </a:lnTo>
                  <a:lnTo>
                    <a:pt x="43624" y="17501"/>
                  </a:lnTo>
                  <a:lnTo>
                    <a:pt x="56034" y="3920"/>
                  </a:lnTo>
                  <a:lnTo>
                    <a:pt x="62306" y="298"/>
                  </a:lnTo>
                  <a:lnTo>
                    <a:pt x="67900" y="0"/>
                  </a:lnTo>
                  <a:lnTo>
                    <a:pt x="73039" y="1919"/>
                  </a:lnTo>
                  <a:lnTo>
                    <a:pt x="77877" y="5314"/>
                  </a:lnTo>
                  <a:lnTo>
                    <a:pt x="85133" y="20376"/>
                  </a:lnTo>
                  <a:lnTo>
                    <a:pt x="92170" y="64539"/>
                  </a:lnTo>
                  <a:lnTo>
                    <a:pt x="90018" y="98118"/>
                  </a:lnTo>
                  <a:lnTo>
                    <a:pt x="83003" y="115949"/>
                  </a:lnTo>
                  <a:lnTo>
                    <a:pt x="69351" y="143217"/>
                  </a:lnTo>
                  <a:lnTo>
                    <a:pt x="70479" y="143257"/>
                  </a:lnTo>
                  <a:lnTo>
                    <a:pt x="75496" y="141421"/>
                  </a:lnTo>
                  <a:lnTo>
                    <a:pt x="82429" y="142015"/>
                  </a:lnTo>
                  <a:lnTo>
                    <a:pt x="101749" y="148147"/>
                  </a:lnTo>
                  <a:lnTo>
                    <a:pt x="119745" y="164205"/>
                  </a:lnTo>
                  <a:lnTo>
                    <a:pt x="126555" y="178953"/>
                  </a:lnTo>
                  <a:lnTo>
                    <a:pt x="128370" y="186837"/>
                  </a:lnTo>
                  <a:lnTo>
                    <a:pt x="124184" y="214788"/>
                  </a:lnTo>
                  <a:lnTo>
                    <a:pt x="110635" y="238670"/>
                  </a:lnTo>
                  <a:lnTo>
                    <a:pt x="93216" y="259152"/>
                  </a:lnTo>
                  <a:lnTo>
                    <a:pt x="88506" y="262881"/>
                  </a:lnTo>
                  <a:lnTo>
                    <a:pt x="84660" y="264661"/>
                  </a:lnTo>
                  <a:lnTo>
                    <a:pt x="81391" y="265142"/>
                  </a:lnTo>
                  <a:lnTo>
                    <a:pt x="79917" y="261935"/>
                  </a:lnTo>
                  <a:lnTo>
                    <a:pt x="81202" y="2343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945"/>
            <p:cNvSpPr/>
            <p:nvPr>
              <p:custDataLst>
                <p:tags r:id="rId37"/>
              </p:custDataLst>
            </p:nvPr>
          </p:nvSpPr>
          <p:spPr>
            <a:xfrm>
              <a:off x="2727589" y="2857500"/>
              <a:ext cx="14729" cy="120651"/>
            </a:xfrm>
            <a:custGeom>
              <a:avLst/>
              <a:gdLst/>
              <a:ahLst/>
              <a:cxnLst/>
              <a:rect l="0" t="0" r="0" b="0"/>
              <a:pathLst>
                <a:path w="14729" h="120651">
                  <a:moveTo>
                    <a:pt x="9261" y="0"/>
                  </a:moveTo>
                  <a:lnTo>
                    <a:pt x="9261" y="0"/>
                  </a:lnTo>
                  <a:lnTo>
                    <a:pt x="12632" y="0"/>
                  </a:lnTo>
                  <a:lnTo>
                    <a:pt x="13625" y="1411"/>
                  </a:lnTo>
                  <a:lnTo>
                    <a:pt x="14728" y="6742"/>
                  </a:lnTo>
                  <a:lnTo>
                    <a:pt x="6695" y="50901"/>
                  </a:lnTo>
                  <a:lnTo>
                    <a:pt x="0" y="90043"/>
                  </a:lnTo>
                  <a:lnTo>
                    <a:pt x="2911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946"/>
            <p:cNvSpPr/>
            <p:nvPr>
              <p:custDataLst>
                <p:tags r:id="rId38"/>
              </p:custDataLst>
            </p:nvPr>
          </p:nvSpPr>
          <p:spPr>
            <a:xfrm>
              <a:off x="2513290" y="2698750"/>
              <a:ext cx="204511" cy="209296"/>
            </a:xfrm>
            <a:custGeom>
              <a:avLst/>
              <a:gdLst/>
              <a:ahLst/>
              <a:cxnLst/>
              <a:rect l="0" t="0" r="0" b="0"/>
              <a:pathLst>
                <a:path w="204511" h="209296">
                  <a:moveTo>
                    <a:pt x="204510" y="0"/>
                  </a:moveTo>
                  <a:lnTo>
                    <a:pt x="204510" y="0"/>
                  </a:lnTo>
                  <a:lnTo>
                    <a:pt x="176720" y="36628"/>
                  </a:lnTo>
                  <a:lnTo>
                    <a:pt x="154883" y="74666"/>
                  </a:lnTo>
                  <a:lnTo>
                    <a:pt x="131637" y="117216"/>
                  </a:lnTo>
                  <a:lnTo>
                    <a:pt x="110245" y="157733"/>
                  </a:lnTo>
                  <a:lnTo>
                    <a:pt x="87131" y="193178"/>
                  </a:lnTo>
                  <a:lnTo>
                    <a:pt x="70732" y="205801"/>
                  </a:lnTo>
                  <a:lnTo>
                    <a:pt x="62408" y="209168"/>
                  </a:lnTo>
                  <a:lnTo>
                    <a:pt x="54036" y="209295"/>
                  </a:lnTo>
                  <a:lnTo>
                    <a:pt x="37209" y="203792"/>
                  </a:lnTo>
                  <a:lnTo>
                    <a:pt x="15239" y="185423"/>
                  </a:lnTo>
                  <a:lnTo>
                    <a:pt x="2066" y="162106"/>
                  </a:lnTo>
                  <a:lnTo>
                    <a:pt x="0" y="149423"/>
                  </a:lnTo>
                  <a:lnTo>
                    <a:pt x="436" y="144065"/>
                  </a:lnTo>
                  <a:lnTo>
                    <a:pt x="2844" y="139788"/>
                  </a:lnTo>
                  <a:lnTo>
                    <a:pt x="11164" y="133154"/>
                  </a:lnTo>
                  <a:lnTo>
                    <a:pt x="34490" y="128824"/>
                  </a:lnTo>
                  <a:lnTo>
                    <a:pt x="67115" y="130911"/>
                  </a:lnTo>
                  <a:lnTo>
                    <a:pt x="100222" y="146111"/>
                  </a:lnTo>
                  <a:lnTo>
                    <a:pt x="14736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947"/>
            <p:cNvSpPr/>
            <p:nvPr>
              <p:custDataLst>
                <p:tags r:id="rId39"/>
              </p:custDataLst>
            </p:nvPr>
          </p:nvSpPr>
          <p:spPr>
            <a:xfrm>
              <a:off x="2393744" y="2675638"/>
              <a:ext cx="70057" cy="289813"/>
            </a:xfrm>
            <a:custGeom>
              <a:avLst/>
              <a:gdLst/>
              <a:ahLst/>
              <a:cxnLst/>
              <a:rect l="0" t="0" r="0" b="0"/>
              <a:pathLst>
                <a:path w="70057" h="289813">
                  <a:moveTo>
                    <a:pt x="70056" y="23112"/>
                  </a:moveTo>
                  <a:lnTo>
                    <a:pt x="70056" y="23112"/>
                  </a:lnTo>
                  <a:lnTo>
                    <a:pt x="70056" y="5435"/>
                  </a:lnTo>
                  <a:lnTo>
                    <a:pt x="68645" y="2861"/>
                  </a:lnTo>
                  <a:lnTo>
                    <a:pt x="66293" y="1145"/>
                  </a:lnTo>
                  <a:lnTo>
                    <a:pt x="63314" y="0"/>
                  </a:lnTo>
                  <a:lnTo>
                    <a:pt x="59917" y="649"/>
                  </a:lnTo>
                  <a:lnTo>
                    <a:pt x="52379" y="5132"/>
                  </a:lnTo>
                  <a:lnTo>
                    <a:pt x="36831" y="29074"/>
                  </a:lnTo>
                  <a:lnTo>
                    <a:pt x="24951" y="60569"/>
                  </a:lnTo>
                  <a:lnTo>
                    <a:pt x="13320" y="99732"/>
                  </a:lnTo>
                  <a:lnTo>
                    <a:pt x="3447" y="140656"/>
                  </a:lnTo>
                  <a:lnTo>
                    <a:pt x="0" y="180481"/>
                  </a:lnTo>
                  <a:lnTo>
                    <a:pt x="2231" y="216526"/>
                  </a:lnTo>
                  <a:lnTo>
                    <a:pt x="10278" y="244305"/>
                  </a:lnTo>
                  <a:lnTo>
                    <a:pt x="24673" y="264648"/>
                  </a:lnTo>
                  <a:lnTo>
                    <a:pt x="51006" y="289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948"/>
            <p:cNvSpPr/>
            <p:nvPr>
              <p:custDataLst>
                <p:tags r:id="rId40"/>
              </p:custDataLst>
            </p:nvPr>
          </p:nvSpPr>
          <p:spPr>
            <a:xfrm>
              <a:off x="2065267" y="2787160"/>
              <a:ext cx="138184" cy="133308"/>
            </a:xfrm>
            <a:custGeom>
              <a:avLst/>
              <a:gdLst/>
              <a:ahLst/>
              <a:cxnLst/>
              <a:rect l="0" t="0" r="0" b="0"/>
              <a:pathLst>
                <a:path w="138184" h="133308">
                  <a:moveTo>
                    <a:pt x="87383" y="44940"/>
                  </a:moveTo>
                  <a:lnTo>
                    <a:pt x="87383" y="44940"/>
                  </a:lnTo>
                  <a:lnTo>
                    <a:pt x="44159" y="6742"/>
                  </a:lnTo>
                  <a:lnTo>
                    <a:pt x="39517" y="2541"/>
                  </a:lnTo>
                  <a:lnTo>
                    <a:pt x="35011" y="446"/>
                  </a:lnTo>
                  <a:lnTo>
                    <a:pt x="26242" y="0"/>
                  </a:lnTo>
                  <a:lnTo>
                    <a:pt x="15759" y="5917"/>
                  </a:lnTo>
                  <a:lnTo>
                    <a:pt x="10001" y="10458"/>
                  </a:lnTo>
                  <a:lnTo>
                    <a:pt x="3602" y="26793"/>
                  </a:lnTo>
                  <a:lnTo>
                    <a:pt x="0" y="61670"/>
                  </a:lnTo>
                  <a:lnTo>
                    <a:pt x="568" y="86948"/>
                  </a:lnTo>
                  <a:lnTo>
                    <a:pt x="5525" y="107590"/>
                  </a:lnTo>
                  <a:lnTo>
                    <a:pt x="14312" y="122409"/>
                  </a:lnTo>
                  <a:lnTo>
                    <a:pt x="19619" y="128335"/>
                  </a:lnTo>
                  <a:lnTo>
                    <a:pt x="24568" y="131581"/>
                  </a:lnTo>
                  <a:lnTo>
                    <a:pt x="29279" y="133040"/>
                  </a:lnTo>
                  <a:lnTo>
                    <a:pt x="33830" y="133307"/>
                  </a:lnTo>
                  <a:lnTo>
                    <a:pt x="37570" y="132073"/>
                  </a:lnTo>
                  <a:lnTo>
                    <a:pt x="43607" y="126940"/>
                  </a:lnTo>
                  <a:lnTo>
                    <a:pt x="68557" y="84200"/>
                  </a:lnTo>
                  <a:lnTo>
                    <a:pt x="76239" y="67704"/>
                  </a:lnTo>
                  <a:lnTo>
                    <a:pt x="79248" y="64350"/>
                  </a:lnTo>
                  <a:lnTo>
                    <a:pt x="86355" y="60622"/>
                  </a:lnTo>
                  <a:lnTo>
                    <a:pt x="90225" y="61039"/>
                  </a:lnTo>
                  <a:lnTo>
                    <a:pt x="98289" y="65266"/>
                  </a:lnTo>
                  <a:lnTo>
                    <a:pt x="138183" y="1147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949"/>
            <p:cNvSpPr/>
            <p:nvPr>
              <p:custDataLst>
                <p:tags r:id="rId41"/>
              </p:custDataLst>
            </p:nvPr>
          </p:nvSpPr>
          <p:spPr>
            <a:xfrm>
              <a:off x="1939398" y="2813050"/>
              <a:ext cx="156103" cy="25401"/>
            </a:xfrm>
            <a:custGeom>
              <a:avLst/>
              <a:gdLst/>
              <a:ahLst/>
              <a:cxnLst/>
              <a:rect l="0" t="0" r="0" b="0"/>
              <a:pathLst>
                <a:path w="156103" h="25401">
                  <a:moveTo>
                    <a:pt x="16402" y="25400"/>
                  </a:moveTo>
                  <a:lnTo>
                    <a:pt x="16402" y="25400"/>
                  </a:lnTo>
                  <a:lnTo>
                    <a:pt x="0" y="25400"/>
                  </a:lnTo>
                  <a:lnTo>
                    <a:pt x="528" y="23989"/>
                  </a:lnTo>
                  <a:lnTo>
                    <a:pt x="4878" y="18658"/>
                  </a:lnTo>
                  <a:lnTo>
                    <a:pt x="28745" y="11094"/>
                  </a:lnTo>
                  <a:lnTo>
                    <a:pt x="69370" y="4385"/>
                  </a:lnTo>
                  <a:lnTo>
                    <a:pt x="102738" y="1949"/>
                  </a:lnTo>
                  <a:lnTo>
                    <a:pt x="15610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950"/>
            <p:cNvSpPr/>
            <p:nvPr>
              <p:custDataLst>
                <p:tags r:id="rId42"/>
              </p:custDataLst>
            </p:nvPr>
          </p:nvSpPr>
          <p:spPr>
            <a:xfrm>
              <a:off x="1994376" y="2644579"/>
              <a:ext cx="56675" cy="315695"/>
            </a:xfrm>
            <a:custGeom>
              <a:avLst/>
              <a:gdLst/>
              <a:ahLst/>
              <a:cxnLst/>
              <a:rect l="0" t="0" r="0" b="0"/>
              <a:pathLst>
                <a:path w="56675" h="315695">
                  <a:moveTo>
                    <a:pt x="43974" y="3371"/>
                  </a:moveTo>
                  <a:lnTo>
                    <a:pt x="43974" y="3371"/>
                  </a:lnTo>
                  <a:lnTo>
                    <a:pt x="37232" y="0"/>
                  </a:lnTo>
                  <a:lnTo>
                    <a:pt x="30159" y="227"/>
                  </a:lnTo>
                  <a:lnTo>
                    <a:pt x="26297" y="1275"/>
                  </a:lnTo>
                  <a:lnTo>
                    <a:pt x="18244" y="9965"/>
                  </a:lnTo>
                  <a:lnTo>
                    <a:pt x="14120" y="16234"/>
                  </a:lnTo>
                  <a:lnTo>
                    <a:pt x="4946" y="52024"/>
                  </a:lnTo>
                  <a:lnTo>
                    <a:pt x="1934" y="86143"/>
                  </a:lnTo>
                  <a:lnTo>
                    <a:pt x="595" y="125531"/>
                  </a:lnTo>
                  <a:lnTo>
                    <a:pt x="0" y="168906"/>
                  </a:lnTo>
                  <a:lnTo>
                    <a:pt x="1617" y="208411"/>
                  </a:lnTo>
                  <a:lnTo>
                    <a:pt x="6098" y="243372"/>
                  </a:lnTo>
                  <a:lnTo>
                    <a:pt x="19816" y="284738"/>
                  </a:lnTo>
                  <a:lnTo>
                    <a:pt x="33132" y="309224"/>
                  </a:lnTo>
                  <a:lnTo>
                    <a:pt x="41742" y="315694"/>
                  </a:lnTo>
                  <a:lnTo>
                    <a:pt x="45308" y="315303"/>
                  </a:lnTo>
                  <a:lnTo>
                    <a:pt x="48391" y="312926"/>
                  </a:lnTo>
                  <a:lnTo>
                    <a:pt x="51152" y="309224"/>
                  </a:lnTo>
                  <a:lnTo>
                    <a:pt x="56674" y="270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951"/>
            <p:cNvSpPr/>
            <p:nvPr>
              <p:custDataLst>
                <p:tags r:id="rId43"/>
              </p:custDataLst>
            </p:nvPr>
          </p:nvSpPr>
          <p:spPr>
            <a:xfrm>
              <a:off x="1828655" y="2817513"/>
              <a:ext cx="114446" cy="147166"/>
            </a:xfrm>
            <a:custGeom>
              <a:avLst/>
              <a:gdLst/>
              <a:ahLst/>
              <a:cxnLst/>
              <a:rect l="0" t="0" r="0" b="0"/>
              <a:pathLst>
                <a:path w="114446" h="147166">
                  <a:moveTo>
                    <a:pt x="6495" y="59037"/>
                  </a:moveTo>
                  <a:lnTo>
                    <a:pt x="6495" y="59037"/>
                  </a:lnTo>
                  <a:lnTo>
                    <a:pt x="6495" y="64504"/>
                  </a:lnTo>
                  <a:lnTo>
                    <a:pt x="13237" y="65126"/>
                  </a:lnTo>
                  <a:lnTo>
                    <a:pt x="20310" y="61508"/>
                  </a:lnTo>
                  <a:lnTo>
                    <a:pt x="48531" y="38640"/>
                  </a:lnTo>
                  <a:lnTo>
                    <a:pt x="58853" y="21243"/>
                  </a:lnTo>
                  <a:lnTo>
                    <a:pt x="61515" y="11431"/>
                  </a:lnTo>
                  <a:lnTo>
                    <a:pt x="60817" y="4247"/>
                  </a:lnTo>
                  <a:lnTo>
                    <a:pt x="59643" y="1344"/>
                  </a:lnTo>
                  <a:lnTo>
                    <a:pt x="57449" y="113"/>
                  </a:lnTo>
                  <a:lnTo>
                    <a:pt x="54576" y="0"/>
                  </a:lnTo>
                  <a:lnTo>
                    <a:pt x="51249" y="629"/>
                  </a:lnTo>
                  <a:lnTo>
                    <a:pt x="36453" y="11627"/>
                  </a:lnTo>
                  <a:lnTo>
                    <a:pt x="13197" y="49515"/>
                  </a:lnTo>
                  <a:lnTo>
                    <a:pt x="876" y="84673"/>
                  </a:lnTo>
                  <a:lnTo>
                    <a:pt x="0" y="106884"/>
                  </a:lnTo>
                  <a:lnTo>
                    <a:pt x="5725" y="124753"/>
                  </a:lnTo>
                  <a:lnTo>
                    <a:pt x="10215" y="132481"/>
                  </a:lnTo>
                  <a:lnTo>
                    <a:pt x="22730" y="142949"/>
                  </a:lnTo>
                  <a:lnTo>
                    <a:pt x="30018" y="146729"/>
                  </a:lnTo>
                  <a:lnTo>
                    <a:pt x="47524" y="147165"/>
                  </a:lnTo>
                  <a:lnTo>
                    <a:pt x="67769" y="141244"/>
                  </a:lnTo>
                  <a:lnTo>
                    <a:pt x="114445" y="1161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952"/>
            <p:cNvSpPr/>
            <p:nvPr>
              <p:custDataLst>
                <p:tags r:id="rId44"/>
              </p:custDataLst>
            </p:nvPr>
          </p:nvSpPr>
          <p:spPr>
            <a:xfrm>
              <a:off x="1623005" y="2674517"/>
              <a:ext cx="142352" cy="370099"/>
            </a:xfrm>
            <a:custGeom>
              <a:avLst/>
              <a:gdLst/>
              <a:ahLst/>
              <a:cxnLst/>
              <a:rect l="0" t="0" r="0" b="0"/>
              <a:pathLst>
                <a:path w="142352" h="370099">
                  <a:moveTo>
                    <a:pt x="8945" y="189333"/>
                  </a:moveTo>
                  <a:lnTo>
                    <a:pt x="8945" y="189333"/>
                  </a:lnTo>
                  <a:lnTo>
                    <a:pt x="2597" y="189333"/>
                  </a:lnTo>
                  <a:lnTo>
                    <a:pt x="7621" y="210055"/>
                  </a:lnTo>
                  <a:lnTo>
                    <a:pt x="9476" y="255562"/>
                  </a:lnTo>
                  <a:lnTo>
                    <a:pt x="15818" y="302290"/>
                  </a:lnTo>
                  <a:lnTo>
                    <a:pt x="20878" y="349892"/>
                  </a:lnTo>
                  <a:lnTo>
                    <a:pt x="22123" y="365866"/>
                  </a:lnTo>
                  <a:lnTo>
                    <a:pt x="23375" y="368405"/>
                  </a:lnTo>
                  <a:lnTo>
                    <a:pt x="24915" y="370098"/>
                  </a:lnTo>
                  <a:lnTo>
                    <a:pt x="25236" y="369815"/>
                  </a:lnTo>
                  <a:lnTo>
                    <a:pt x="15010" y="326280"/>
                  </a:lnTo>
                  <a:lnTo>
                    <a:pt x="8861" y="280004"/>
                  </a:lnTo>
                  <a:lnTo>
                    <a:pt x="4674" y="243743"/>
                  </a:lnTo>
                  <a:lnTo>
                    <a:pt x="462" y="204107"/>
                  </a:lnTo>
                  <a:lnTo>
                    <a:pt x="0" y="166736"/>
                  </a:lnTo>
                  <a:lnTo>
                    <a:pt x="2147" y="132018"/>
                  </a:lnTo>
                  <a:lnTo>
                    <a:pt x="9440" y="84705"/>
                  </a:lnTo>
                  <a:lnTo>
                    <a:pt x="27828" y="41524"/>
                  </a:lnTo>
                  <a:lnTo>
                    <a:pt x="40621" y="19688"/>
                  </a:lnTo>
                  <a:lnTo>
                    <a:pt x="57125" y="6221"/>
                  </a:lnTo>
                  <a:lnTo>
                    <a:pt x="66465" y="1641"/>
                  </a:lnTo>
                  <a:lnTo>
                    <a:pt x="74808" y="0"/>
                  </a:lnTo>
                  <a:lnTo>
                    <a:pt x="89723" y="1938"/>
                  </a:lnTo>
                  <a:lnTo>
                    <a:pt x="101526" y="11267"/>
                  </a:lnTo>
                  <a:lnTo>
                    <a:pt x="106649" y="17705"/>
                  </a:lnTo>
                  <a:lnTo>
                    <a:pt x="110460" y="39912"/>
                  </a:lnTo>
                  <a:lnTo>
                    <a:pt x="106757" y="80384"/>
                  </a:lnTo>
                  <a:lnTo>
                    <a:pt x="92863" y="125244"/>
                  </a:lnTo>
                  <a:lnTo>
                    <a:pt x="62547" y="172042"/>
                  </a:lnTo>
                  <a:lnTo>
                    <a:pt x="60990" y="175298"/>
                  </a:lnTo>
                  <a:lnTo>
                    <a:pt x="60298" y="179097"/>
                  </a:lnTo>
                  <a:lnTo>
                    <a:pt x="61525" y="181098"/>
                  </a:lnTo>
                  <a:lnTo>
                    <a:pt x="66651" y="185203"/>
                  </a:lnTo>
                  <a:lnTo>
                    <a:pt x="108963" y="210062"/>
                  </a:lnTo>
                  <a:lnTo>
                    <a:pt x="128421" y="229342"/>
                  </a:lnTo>
                  <a:lnTo>
                    <a:pt x="138716" y="247096"/>
                  </a:lnTo>
                  <a:lnTo>
                    <a:pt x="142351" y="264865"/>
                  </a:lnTo>
                  <a:lnTo>
                    <a:pt x="142332" y="273554"/>
                  </a:lnTo>
                  <a:lnTo>
                    <a:pt x="136667" y="290735"/>
                  </a:lnTo>
                  <a:lnTo>
                    <a:pt x="125682" y="307073"/>
                  </a:lnTo>
                  <a:lnTo>
                    <a:pt x="98959" y="327465"/>
                  </a:lnTo>
                  <a:lnTo>
                    <a:pt x="76468" y="337979"/>
                  </a:lnTo>
                  <a:lnTo>
                    <a:pt x="54242" y="341711"/>
                  </a:lnTo>
                  <a:lnTo>
                    <a:pt x="34016" y="340312"/>
                  </a:lnTo>
                  <a:lnTo>
                    <a:pt x="17971" y="334987"/>
                  </a:lnTo>
                  <a:lnTo>
                    <a:pt x="12846" y="330886"/>
                  </a:lnTo>
                  <a:lnTo>
                    <a:pt x="7151" y="320684"/>
                  </a:lnTo>
                  <a:lnTo>
                    <a:pt x="8454" y="315001"/>
                  </a:lnTo>
                  <a:lnTo>
                    <a:pt x="27995" y="2909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953"/>
            <p:cNvSpPr/>
            <p:nvPr>
              <p:custDataLst>
                <p:tags r:id="rId45"/>
              </p:custDataLst>
            </p:nvPr>
          </p:nvSpPr>
          <p:spPr>
            <a:xfrm>
              <a:off x="3270250" y="2832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2" name="SMARTInkShape-4954"/>
          <p:cNvSpPr/>
          <p:nvPr>
            <p:custDataLst>
              <p:tags r:id="rId3"/>
            </p:custDataLst>
          </p:nvPr>
        </p:nvSpPr>
        <p:spPr>
          <a:xfrm>
            <a:off x="1304729" y="2044765"/>
            <a:ext cx="7477322" cy="289825"/>
          </a:xfrm>
          <a:custGeom>
            <a:avLst/>
            <a:gdLst/>
            <a:ahLst/>
            <a:cxnLst/>
            <a:rect l="0" t="0" r="0" b="0"/>
            <a:pathLst>
              <a:path w="7477322" h="289825">
                <a:moveTo>
                  <a:pt x="3371" y="272985"/>
                </a:moveTo>
                <a:lnTo>
                  <a:pt x="3371" y="272985"/>
                </a:lnTo>
                <a:lnTo>
                  <a:pt x="0" y="269614"/>
                </a:lnTo>
                <a:lnTo>
                  <a:pt x="39378" y="284573"/>
                </a:lnTo>
                <a:lnTo>
                  <a:pt x="77465" y="288718"/>
                </a:lnTo>
                <a:lnTo>
                  <a:pt x="101450" y="289824"/>
                </a:lnTo>
                <a:lnTo>
                  <a:pt x="133668" y="287739"/>
                </a:lnTo>
                <a:lnTo>
                  <a:pt x="171375" y="283526"/>
                </a:lnTo>
                <a:lnTo>
                  <a:pt x="212740" y="277896"/>
                </a:lnTo>
                <a:lnTo>
                  <a:pt x="265012" y="269909"/>
                </a:lnTo>
                <a:lnTo>
                  <a:pt x="324554" y="260351"/>
                </a:lnTo>
                <a:lnTo>
                  <a:pt x="388943" y="249746"/>
                </a:lnTo>
                <a:lnTo>
                  <a:pt x="464324" y="237031"/>
                </a:lnTo>
                <a:lnTo>
                  <a:pt x="547034" y="222910"/>
                </a:lnTo>
                <a:lnTo>
                  <a:pt x="634630" y="207852"/>
                </a:lnTo>
                <a:lnTo>
                  <a:pt x="733949" y="192168"/>
                </a:lnTo>
                <a:lnTo>
                  <a:pt x="841084" y="176068"/>
                </a:lnTo>
                <a:lnTo>
                  <a:pt x="953430" y="159691"/>
                </a:lnTo>
                <a:lnTo>
                  <a:pt x="1077010" y="143833"/>
                </a:lnTo>
                <a:lnTo>
                  <a:pt x="1208080" y="128323"/>
                </a:lnTo>
                <a:lnTo>
                  <a:pt x="1344144" y="113043"/>
                </a:lnTo>
                <a:lnTo>
                  <a:pt x="1489886" y="99330"/>
                </a:lnTo>
                <a:lnTo>
                  <a:pt x="1642081" y="86659"/>
                </a:lnTo>
                <a:lnTo>
                  <a:pt x="1798578" y="74685"/>
                </a:lnTo>
                <a:lnTo>
                  <a:pt x="1964292" y="63879"/>
                </a:lnTo>
                <a:lnTo>
                  <a:pt x="2136152" y="53853"/>
                </a:lnTo>
                <a:lnTo>
                  <a:pt x="2312108" y="44347"/>
                </a:lnTo>
                <a:lnTo>
                  <a:pt x="2502790" y="35893"/>
                </a:lnTo>
                <a:lnTo>
                  <a:pt x="2703290" y="28140"/>
                </a:lnTo>
                <a:lnTo>
                  <a:pt x="2910333" y="20855"/>
                </a:lnTo>
                <a:lnTo>
                  <a:pt x="3121035" y="14587"/>
                </a:lnTo>
                <a:lnTo>
                  <a:pt x="3334175" y="8998"/>
                </a:lnTo>
                <a:lnTo>
                  <a:pt x="3548939" y="3860"/>
                </a:lnTo>
                <a:lnTo>
                  <a:pt x="3767612" y="1141"/>
                </a:lnTo>
                <a:lnTo>
                  <a:pt x="3988887" y="33"/>
                </a:lnTo>
                <a:lnTo>
                  <a:pt x="4211897" y="0"/>
                </a:lnTo>
                <a:lnTo>
                  <a:pt x="4437477" y="3506"/>
                </a:lnTo>
                <a:lnTo>
                  <a:pt x="4664770" y="9371"/>
                </a:lnTo>
                <a:lnTo>
                  <a:pt x="4893204" y="16809"/>
                </a:lnTo>
                <a:lnTo>
                  <a:pt x="5118871" y="26707"/>
                </a:lnTo>
                <a:lnTo>
                  <a:pt x="5342693" y="38244"/>
                </a:lnTo>
                <a:lnTo>
                  <a:pt x="5565286" y="50874"/>
                </a:lnTo>
                <a:lnTo>
                  <a:pt x="5779298" y="64233"/>
                </a:lnTo>
                <a:lnTo>
                  <a:pt x="5987589" y="78078"/>
                </a:lnTo>
                <a:lnTo>
                  <a:pt x="6192066" y="92247"/>
                </a:lnTo>
                <a:lnTo>
                  <a:pt x="6384829" y="105926"/>
                </a:lnTo>
                <a:lnTo>
                  <a:pt x="6569781" y="119279"/>
                </a:lnTo>
                <a:lnTo>
                  <a:pt x="6749528" y="132414"/>
                </a:lnTo>
                <a:lnTo>
                  <a:pt x="6910281" y="143993"/>
                </a:lnTo>
                <a:lnTo>
                  <a:pt x="7058372" y="154535"/>
                </a:lnTo>
                <a:lnTo>
                  <a:pt x="7198022" y="164385"/>
                </a:lnTo>
                <a:lnTo>
                  <a:pt x="7291121" y="170952"/>
                </a:lnTo>
                <a:lnTo>
                  <a:pt x="7477321" y="18408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SMARTInkShape-4955"/>
          <p:cNvSpPr/>
          <p:nvPr>
            <p:custDataLst>
              <p:tags r:id="rId4"/>
            </p:custDataLst>
          </p:nvPr>
        </p:nvSpPr>
        <p:spPr>
          <a:xfrm>
            <a:off x="8484482" y="1003300"/>
            <a:ext cx="5469" cy="31751"/>
          </a:xfrm>
          <a:custGeom>
            <a:avLst/>
            <a:gdLst/>
            <a:ahLst/>
            <a:cxnLst/>
            <a:rect l="0" t="0" r="0" b="0"/>
            <a:pathLst>
              <a:path w="5469" h="31751">
                <a:moveTo>
                  <a:pt x="5468" y="31750"/>
                </a:moveTo>
                <a:lnTo>
                  <a:pt x="5468" y="31750"/>
                </a:lnTo>
                <a:lnTo>
                  <a:pt x="0" y="11977"/>
                </a:lnTo>
                <a:lnTo>
                  <a:pt x="412" y="9396"/>
                </a:lnTo>
                <a:lnTo>
                  <a:pt x="5468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SMARTInkShape-4956"/>
          <p:cNvSpPr/>
          <p:nvPr>
            <p:custDataLst>
              <p:tags r:id="rId5"/>
            </p:custDataLst>
          </p:nvPr>
        </p:nvSpPr>
        <p:spPr>
          <a:xfrm>
            <a:off x="7461276" y="1239394"/>
            <a:ext cx="177775" cy="163957"/>
          </a:xfrm>
          <a:custGeom>
            <a:avLst/>
            <a:gdLst/>
            <a:ahLst/>
            <a:cxnLst/>
            <a:rect l="0" t="0" r="0" b="0"/>
            <a:pathLst>
              <a:path w="177775" h="163957">
                <a:moveTo>
                  <a:pt x="133324" y="11556"/>
                </a:moveTo>
                <a:lnTo>
                  <a:pt x="133324" y="11556"/>
                </a:lnTo>
                <a:lnTo>
                  <a:pt x="140065" y="8185"/>
                </a:lnTo>
                <a:lnTo>
                  <a:pt x="142051" y="6486"/>
                </a:lnTo>
                <a:lnTo>
                  <a:pt x="145553" y="1430"/>
                </a:lnTo>
                <a:lnTo>
                  <a:pt x="148872" y="0"/>
                </a:lnTo>
                <a:lnTo>
                  <a:pt x="150745" y="324"/>
                </a:lnTo>
                <a:lnTo>
                  <a:pt x="154706" y="2566"/>
                </a:lnTo>
                <a:lnTo>
                  <a:pt x="156938" y="11559"/>
                </a:lnTo>
                <a:lnTo>
                  <a:pt x="156313" y="32488"/>
                </a:lnTo>
                <a:lnTo>
                  <a:pt x="152008" y="48376"/>
                </a:lnTo>
                <a:lnTo>
                  <a:pt x="122718" y="93354"/>
                </a:lnTo>
                <a:lnTo>
                  <a:pt x="98823" y="114031"/>
                </a:lnTo>
                <a:lnTo>
                  <a:pt x="80361" y="120600"/>
                </a:lnTo>
                <a:lnTo>
                  <a:pt x="50133" y="122417"/>
                </a:lnTo>
                <a:lnTo>
                  <a:pt x="30733" y="118683"/>
                </a:lnTo>
                <a:lnTo>
                  <a:pt x="15057" y="109968"/>
                </a:lnTo>
                <a:lnTo>
                  <a:pt x="4795" y="97158"/>
                </a:lnTo>
                <a:lnTo>
                  <a:pt x="1071" y="89791"/>
                </a:lnTo>
                <a:lnTo>
                  <a:pt x="0" y="82762"/>
                </a:lnTo>
                <a:lnTo>
                  <a:pt x="2573" y="69309"/>
                </a:lnTo>
                <a:lnTo>
                  <a:pt x="8584" y="56577"/>
                </a:lnTo>
                <a:lnTo>
                  <a:pt x="24946" y="44965"/>
                </a:lnTo>
                <a:lnTo>
                  <a:pt x="47668" y="39329"/>
                </a:lnTo>
                <a:lnTo>
                  <a:pt x="63974" y="41774"/>
                </a:lnTo>
                <a:lnTo>
                  <a:pt x="80630" y="48975"/>
                </a:lnTo>
                <a:lnTo>
                  <a:pt x="104462" y="68896"/>
                </a:lnTo>
                <a:lnTo>
                  <a:pt x="130473" y="109226"/>
                </a:lnTo>
                <a:lnTo>
                  <a:pt x="153541" y="144388"/>
                </a:lnTo>
                <a:lnTo>
                  <a:pt x="155268" y="150911"/>
                </a:lnTo>
                <a:lnTo>
                  <a:pt x="158536" y="155259"/>
                </a:lnTo>
                <a:lnTo>
                  <a:pt x="177774" y="16395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SMARTInkShape-Group722"/>
          <p:cNvGrpSpPr/>
          <p:nvPr/>
        </p:nvGrpSpPr>
        <p:grpSpPr>
          <a:xfrm>
            <a:off x="7512962" y="717550"/>
            <a:ext cx="729339" cy="859634"/>
            <a:chOff x="7512962" y="717550"/>
            <a:chExt cx="729339" cy="859634"/>
          </a:xfrm>
        </p:grpSpPr>
        <p:sp>
          <p:nvSpPr>
            <p:cNvPr id="265" name="SMARTInkShape-4957"/>
            <p:cNvSpPr/>
            <p:nvPr>
              <p:custDataLst>
                <p:tags r:id="rId30"/>
              </p:custDataLst>
            </p:nvPr>
          </p:nvSpPr>
          <p:spPr>
            <a:xfrm>
              <a:off x="7512962" y="981417"/>
              <a:ext cx="729339" cy="34484"/>
            </a:xfrm>
            <a:custGeom>
              <a:avLst/>
              <a:gdLst/>
              <a:ahLst/>
              <a:cxnLst/>
              <a:rect l="0" t="0" r="0" b="0"/>
              <a:pathLst>
                <a:path w="729339" h="34484">
                  <a:moveTo>
                    <a:pt x="68938" y="21883"/>
                  </a:moveTo>
                  <a:lnTo>
                    <a:pt x="68938" y="21883"/>
                  </a:lnTo>
                  <a:lnTo>
                    <a:pt x="23085" y="28791"/>
                  </a:lnTo>
                  <a:lnTo>
                    <a:pt x="458" y="33439"/>
                  </a:lnTo>
                  <a:lnTo>
                    <a:pt x="0" y="33820"/>
                  </a:lnTo>
                  <a:lnTo>
                    <a:pt x="36786" y="34483"/>
                  </a:lnTo>
                  <a:lnTo>
                    <a:pt x="58791" y="33810"/>
                  </a:lnTo>
                  <a:lnTo>
                    <a:pt x="86868" y="32657"/>
                  </a:lnTo>
                  <a:lnTo>
                    <a:pt x="118991" y="31182"/>
                  </a:lnTo>
                  <a:lnTo>
                    <a:pt x="157340" y="28788"/>
                  </a:lnTo>
                  <a:lnTo>
                    <a:pt x="199839" y="25781"/>
                  </a:lnTo>
                  <a:lnTo>
                    <a:pt x="245106" y="22365"/>
                  </a:lnTo>
                  <a:lnTo>
                    <a:pt x="292216" y="18677"/>
                  </a:lnTo>
                  <a:lnTo>
                    <a:pt x="340556" y="14806"/>
                  </a:lnTo>
                  <a:lnTo>
                    <a:pt x="389718" y="10815"/>
                  </a:lnTo>
                  <a:lnTo>
                    <a:pt x="437308" y="8154"/>
                  </a:lnTo>
                  <a:lnTo>
                    <a:pt x="483851" y="6381"/>
                  </a:lnTo>
                  <a:lnTo>
                    <a:pt x="529696" y="5198"/>
                  </a:lnTo>
                  <a:lnTo>
                    <a:pt x="569432" y="3704"/>
                  </a:lnTo>
                  <a:lnTo>
                    <a:pt x="605095" y="2003"/>
                  </a:lnTo>
                  <a:lnTo>
                    <a:pt x="638043" y="163"/>
                  </a:lnTo>
                  <a:lnTo>
                    <a:pt x="682177" y="0"/>
                  </a:lnTo>
                  <a:lnTo>
                    <a:pt x="729338" y="28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958"/>
            <p:cNvSpPr/>
            <p:nvPr>
              <p:custDataLst>
                <p:tags r:id="rId31"/>
              </p:custDataLst>
            </p:nvPr>
          </p:nvSpPr>
          <p:spPr>
            <a:xfrm>
              <a:off x="7759700" y="1340733"/>
              <a:ext cx="146051" cy="11818"/>
            </a:xfrm>
            <a:custGeom>
              <a:avLst/>
              <a:gdLst/>
              <a:ahLst/>
              <a:cxnLst/>
              <a:rect l="0" t="0" r="0" b="0"/>
              <a:pathLst>
                <a:path w="146051" h="11818">
                  <a:moveTo>
                    <a:pt x="0" y="5467"/>
                  </a:moveTo>
                  <a:lnTo>
                    <a:pt x="0" y="5467"/>
                  </a:lnTo>
                  <a:lnTo>
                    <a:pt x="45189" y="3586"/>
                  </a:lnTo>
                  <a:lnTo>
                    <a:pt x="92024" y="0"/>
                  </a:lnTo>
                  <a:lnTo>
                    <a:pt x="146050" y="11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959"/>
            <p:cNvSpPr/>
            <p:nvPr>
              <p:custDataLst>
                <p:tags r:id="rId32"/>
              </p:custDataLst>
            </p:nvPr>
          </p:nvSpPr>
          <p:spPr>
            <a:xfrm>
              <a:off x="7830057" y="1270523"/>
              <a:ext cx="12194" cy="177278"/>
            </a:xfrm>
            <a:custGeom>
              <a:avLst/>
              <a:gdLst/>
              <a:ahLst/>
              <a:cxnLst/>
              <a:rect l="0" t="0" r="0" b="0"/>
              <a:pathLst>
                <a:path w="12194" h="177278">
                  <a:moveTo>
                    <a:pt x="12193" y="12177"/>
                  </a:moveTo>
                  <a:lnTo>
                    <a:pt x="12193" y="12177"/>
                  </a:lnTo>
                  <a:lnTo>
                    <a:pt x="8822" y="5435"/>
                  </a:lnTo>
                  <a:lnTo>
                    <a:pt x="7124" y="3449"/>
                  </a:lnTo>
                  <a:lnTo>
                    <a:pt x="636" y="0"/>
                  </a:lnTo>
                  <a:lnTo>
                    <a:pt x="0" y="3472"/>
                  </a:lnTo>
                  <a:lnTo>
                    <a:pt x="425" y="11130"/>
                  </a:lnTo>
                  <a:lnTo>
                    <a:pt x="8359" y="50392"/>
                  </a:lnTo>
                  <a:lnTo>
                    <a:pt x="7686" y="87313"/>
                  </a:lnTo>
                  <a:lnTo>
                    <a:pt x="10571" y="133897"/>
                  </a:lnTo>
                  <a:lnTo>
                    <a:pt x="12193" y="1772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960"/>
            <p:cNvSpPr/>
            <p:nvPr>
              <p:custDataLst>
                <p:tags r:id="rId33"/>
              </p:custDataLst>
            </p:nvPr>
          </p:nvSpPr>
          <p:spPr>
            <a:xfrm>
              <a:off x="7953212" y="1178129"/>
              <a:ext cx="163646" cy="399055"/>
            </a:xfrm>
            <a:custGeom>
              <a:avLst/>
              <a:gdLst/>
              <a:ahLst/>
              <a:cxnLst/>
              <a:rect l="0" t="0" r="0" b="0"/>
              <a:pathLst>
                <a:path w="163646" h="399055">
                  <a:moveTo>
                    <a:pt x="28738" y="199821"/>
                  </a:moveTo>
                  <a:lnTo>
                    <a:pt x="28738" y="199821"/>
                  </a:lnTo>
                  <a:lnTo>
                    <a:pt x="27326" y="221510"/>
                  </a:lnTo>
                  <a:lnTo>
                    <a:pt x="16805" y="266978"/>
                  </a:lnTo>
                  <a:lnTo>
                    <a:pt x="9915" y="306973"/>
                  </a:lnTo>
                  <a:lnTo>
                    <a:pt x="5287" y="345634"/>
                  </a:lnTo>
                  <a:lnTo>
                    <a:pt x="3595" y="392014"/>
                  </a:lnTo>
                  <a:lnTo>
                    <a:pt x="3452" y="398129"/>
                  </a:lnTo>
                  <a:lnTo>
                    <a:pt x="2709" y="399054"/>
                  </a:lnTo>
                  <a:lnTo>
                    <a:pt x="1507" y="398965"/>
                  </a:lnTo>
                  <a:lnTo>
                    <a:pt x="0" y="398201"/>
                  </a:lnTo>
                  <a:lnTo>
                    <a:pt x="208" y="389825"/>
                  </a:lnTo>
                  <a:lnTo>
                    <a:pt x="6091" y="354710"/>
                  </a:lnTo>
                  <a:lnTo>
                    <a:pt x="9971" y="322047"/>
                  </a:lnTo>
                  <a:lnTo>
                    <a:pt x="14753" y="280250"/>
                  </a:lnTo>
                  <a:lnTo>
                    <a:pt x="18003" y="256262"/>
                  </a:lnTo>
                  <a:lnTo>
                    <a:pt x="21582" y="231098"/>
                  </a:lnTo>
                  <a:lnTo>
                    <a:pt x="25379" y="205151"/>
                  </a:lnTo>
                  <a:lnTo>
                    <a:pt x="29319" y="178679"/>
                  </a:lnTo>
                  <a:lnTo>
                    <a:pt x="33359" y="151860"/>
                  </a:lnTo>
                  <a:lnTo>
                    <a:pt x="38875" y="126925"/>
                  </a:lnTo>
                  <a:lnTo>
                    <a:pt x="52528" y="80404"/>
                  </a:lnTo>
                  <a:lnTo>
                    <a:pt x="66123" y="45617"/>
                  </a:lnTo>
                  <a:lnTo>
                    <a:pt x="90199" y="0"/>
                  </a:lnTo>
                  <a:lnTo>
                    <a:pt x="92289" y="1696"/>
                  </a:lnTo>
                  <a:lnTo>
                    <a:pt x="98376" y="11106"/>
                  </a:lnTo>
                  <a:lnTo>
                    <a:pt x="100140" y="26577"/>
                  </a:lnTo>
                  <a:lnTo>
                    <a:pt x="93722" y="70468"/>
                  </a:lnTo>
                  <a:lnTo>
                    <a:pt x="87059" y="106265"/>
                  </a:lnTo>
                  <a:lnTo>
                    <a:pt x="87374" y="109933"/>
                  </a:lnTo>
                  <a:lnTo>
                    <a:pt x="88290" y="112379"/>
                  </a:lnTo>
                  <a:lnTo>
                    <a:pt x="89606" y="114010"/>
                  </a:lnTo>
                  <a:lnTo>
                    <a:pt x="92950" y="115822"/>
                  </a:lnTo>
                  <a:lnTo>
                    <a:pt x="121401" y="126025"/>
                  </a:lnTo>
                  <a:lnTo>
                    <a:pt x="128247" y="131980"/>
                  </a:lnTo>
                  <a:lnTo>
                    <a:pt x="139831" y="143266"/>
                  </a:lnTo>
                  <a:lnTo>
                    <a:pt x="149374" y="152108"/>
                  </a:lnTo>
                  <a:lnTo>
                    <a:pt x="163645" y="177807"/>
                  </a:lnTo>
                  <a:lnTo>
                    <a:pt x="163126" y="183028"/>
                  </a:lnTo>
                  <a:lnTo>
                    <a:pt x="156905" y="194474"/>
                  </a:lnTo>
                  <a:lnTo>
                    <a:pt x="135664" y="217658"/>
                  </a:lnTo>
                  <a:lnTo>
                    <a:pt x="123533" y="224917"/>
                  </a:lnTo>
                  <a:lnTo>
                    <a:pt x="104803" y="229599"/>
                  </a:lnTo>
                  <a:lnTo>
                    <a:pt x="85848" y="227616"/>
                  </a:lnTo>
                  <a:lnTo>
                    <a:pt x="75051" y="222522"/>
                  </a:lnTo>
                  <a:lnTo>
                    <a:pt x="60488" y="212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961"/>
            <p:cNvSpPr/>
            <p:nvPr>
              <p:custDataLst>
                <p:tags r:id="rId34"/>
              </p:custDataLst>
            </p:nvPr>
          </p:nvSpPr>
          <p:spPr>
            <a:xfrm>
              <a:off x="7586007" y="717550"/>
              <a:ext cx="224494" cy="196851"/>
            </a:xfrm>
            <a:custGeom>
              <a:avLst/>
              <a:gdLst/>
              <a:ahLst/>
              <a:cxnLst/>
              <a:rect l="0" t="0" r="0" b="0"/>
              <a:pathLst>
                <a:path w="224494" h="196851">
                  <a:moveTo>
                    <a:pt x="160993" y="0"/>
                  </a:moveTo>
                  <a:lnTo>
                    <a:pt x="160993" y="0"/>
                  </a:lnTo>
                  <a:lnTo>
                    <a:pt x="164363" y="0"/>
                  </a:lnTo>
                  <a:lnTo>
                    <a:pt x="167900" y="1881"/>
                  </a:lnTo>
                  <a:lnTo>
                    <a:pt x="169831" y="3371"/>
                  </a:lnTo>
                  <a:lnTo>
                    <a:pt x="175919" y="15580"/>
                  </a:lnTo>
                  <a:lnTo>
                    <a:pt x="176328" y="28562"/>
                  </a:lnTo>
                  <a:lnTo>
                    <a:pt x="167471" y="63262"/>
                  </a:lnTo>
                  <a:lnTo>
                    <a:pt x="147064" y="103382"/>
                  </a:lnTo>
                  <a:lnTo>
                    <a:pt x="120769" y="137334"/>
                  </a:lnTo>
                  <a:lnTo>
                    <a:pt x="88606" y="161262"/>
                  </a:lnTo>
                  <a:lnTo>
                    <a:pt x="71907" y="165040"/>
                  </a:lnTo>
                  <a:lnTo>
                    <a:pt x="55782" y="163662"/>
                  </a:lnTo>
                  <a:lnTo>
                    <a:pt x="41560" y="158346"/>
                  </a:lnTo>
                  <a:lnTo>
                    <a:pt x="21654" y="140678"/>
                  </a:lnTo>
                  <a:lnTo>
                    <a:pt x="6103" y="114493"/>
                  </a:lnTo>
                  <a:lnTo>
                    <a:pt x="900" y="101686"/>
                  </a:lnTo>
                  <a:lnTo>
                    <a:pt x="0" y="90820"/>
                  </a:lnTo>
                  <a:lnTo>
                    <a:pt x="748" y="85946"/>
                  </a:lnTo>
                  <a:lnTo>
                    <a:pt x="2657" y="81992"/>
                  </a:lnTo>
                  <a:lnTo>
                    <a:pt x="8542" y="75717"/>
                  </a:lnTo>
                  <a:lnTo>
                    <a:pt x="23159" y="68217"/>
                  </a:lnTo>
                  <a:lnTo>
                    <a:pt x="51007" y="64898"/>
                  </a:lnTo>
                  <a:lnTo>
                    <a:pt x="86072" y="74027"/>
                  </a:lnTo>
                  <a:lnTo>
                    <a:pt x="116529" y="90138"/>
                  </a:lnTo>
                  <a:lnTo>
                    <a:pt x="150694" y="123978"/>
                  </a:lnTo>
                  <a:lnTo>
                    <a:pt x="190356" y="169829"/>
                  </a:lnTo>
                  <a:lnTo>
                    <a:pt x="224493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723"/>
          <p:cNvGrpSpPr/>
          <p:nvPr/>
        </p:nvGrpSpPr>
        <p:grpSpPr>
          <a:xfrm>
            <a:off x="6832600" y="797612"/>
            <a:ext cx="241301" cy="89556"/>
            <a:chOff x="6832600" y="797612"/>
            <a:chExt cx="241301" cy="89556"/>
          </a:xfrm>
        </p:grpSpPr>
        <p:sp>
          <p:nvSpPr>
            <p:cNvPr id="271" name="SMARTInkShape-4962"/>
            <p:cNvSpPr/>
            <p:nvPr>
              <p:custDataLst>
                <p:tags r:id="rId28"/>
              </p:custDataLst>
            </p:nvPr>
          </p:nvSpPr>
          <p:spPr>
            <a:xfrm>
              <a:off x="6875082" y="863600"/>
              <a:ext cx="198819" cy="23568"/>
            </a:xfrm>
            <a:custGeom>
              <a:avLst/>
              <a:gdLst/>
              <a:ahLst/>
              <a:cxnLst/>
              <a:rect l="0" t="0" r="0" b="0"/>
              <a:pathLst>
                <a:path w="198819" h="23568">
                  <a:moveTo>
                    <a:pt x="21018" y="6350"/>
                  </a:moveTo>
                  <a:lnTo>
                    <a:pt x="21018" y="6350"/>
                  </a:lnTo>
                  <a:lnTo>
                    <a:pt x="4059" y="13258"/>
                  </a:lnTo>
                  <a:lnTo>
                    <a:pt x="1245" y="15188"/>
                  </a:lnTo>
                  <a:lnTo>
                    <a:pt x="74" y="17181"/>
                  </a:lnTo>
                  <a:lnTo>
                    <a:pt x="0" y="19215"/>
                  </a:lnTo>
                  <a:lnTo>
                    <a:pt x="656" y="21277"/>
                  </a:lnTo>
                  <a:lnTo>
                    <a:pt x="8910" y="23567"/>
                  </a:lnTo>
                  <a:lnTo>
                    <a:pt x="24809" y="23174"/>
                  </a:lnTo>
                  <a:lnTo>
                    <a:pt x="66904" y="15020"/>
                  </a:lnTo>
                  <a:lnTo>
                    <a:pt x="103736" y="7616"/>
                  </a:lnTo>
                  <a:lnTo>
                    <a:pt x="141744" y="3385"/>
                  </a:lnTo>
                  <a:lnTo>
                    <a:pt x="1988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963"/>
            <p:cNvSpPr/>
            <p:nvPr>
              <p:custDataLst>
                <p:tags r:id="rId29"/>
              </p:custDataLst>
            </p:nvPr>
          </p:nvSpPr>
          <p:spPr>
            <a:xfrm>
              <a:off x="6832600" y="797612"/>
              <a:ext cx="171451" cy="8839"/>
            </a:xfrm>
            <a:custGeom>
              <a:avLst/>
              <a:gdLst/>
              <a:ahLst/>
              <a:cxnLst/>
              <a:rect l="0" t="0" r="0" b="0"/>
              <a:pathLst>
                <a:path w="171451" h="8839">
                  <a:moveTo>
                    <a:pt x="0" y="8838"/>
                  </a:moveTo>
                  <a:lnTo>
                    <a:pt x="0" y="8838"/>
                  </a:lnTo>
                  <a:lnTo>
                    <a:pt x="42716" y="5467"/>
                  </a:lnTo>
                  <a:lnTo>
                    <a:pt x="80938" y="0"/>
                  </a:lnTo>
                  <a:lnTo>
                    <a:pt x="127962" y="1265"/>
                  </a:lnTo>
                  <a:lnTo>
                    <a:pt x="171450" y="2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724"/>
          <p:cNvGrpSpPr/>
          <p:nvPr/>
        </p:nvGrpSpPr>
        <p:grpSpPr>
          <a:xfrm>
            <a:off x="5983365" y="622300"/>
            <a:ext cx="302786" cy="440303"/>
            <a:chOff x="5983365" y="622300"/>
            <a:chExt cx="302786" cy="440303"/>
          </a:xfrm>
        </p:grpSpPr>
        <p:sp>
          <p:nvSpPr>
            <p:cNvPr id="274" name="SMARTInkShape-4964"/>
            <p:cNvSpPr/>
            <p:nvPr>
              <p:custDataLst>
                <p:tags r:id="rId26"/>
              </p:custDataLst>
            </p:nvPr>
          </p:nvSpPr>
          <p:spPr>
            <a:xfrm>
              <a:off x="6203950" y="622300"/>
              <a:ext cx="82201" cy="317501"/>
            </a:xfrm>
            <a:custGeom>
              <a:avLst/>
              <a:gdLst/>
              <a:ahLst/>
              <a:cxnLst/>
              <a:rect l="0" t="0" r="0" b="0"/>
              <a:pathLst>
                <a:path w="82201" h="317501">
                  <a:moveTo>
                    <a:pt x="19050" y="0"/>
                  </a:moveTo>
                  <a:lnTo>
                    <a:pt x="19050" y="0"/>
                  </a:lnTo>
                  <a:lnTo>
                    <a:pt x="58396" y="46087"/>
                  </a:lnTo>
                  <a:lnTo>
                    <a:pt x="72050" y="78104"/>
                  </a:lnTo>
                  <a:lnTo>
                    <a:pt x="80705" y="117263"/>
                  </a:lnTo>
                  <a:lnTo>
                    <a:pt x="82200" y="162889"/>
                  </a:lnTo>
                  <a:lnTo>
                    <a:pt x="72986" y="205745"/>
                  </a:lnTo>
                  <a:lnTo>
                    <a:pt x="55018" y="245253"/>
                  </a:lnTo>
                  <a:lnTo>
                    <a:pt x="28215" y="281627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965"/>
            <p:cNvSpPr/>
            <p:nvPr>
              <p:custDataLst>
                <p:tags r:id="rId27"/>
              </p:custDataLst>
            </p:nvPr>
          </p:nvSpPr>
          <p:spPr>
            <a:xfrm>
              <a:off x="5983365" y="677107"/>
              <a:ext cx="166857" cy="385496"/>
            </a:xfrm>
            <a:custGeom>
              <a:avLst/>
              <a:gdLst/>
              <a:ahLst/>
              <a:cxnLst/>
              <a:rect l="0" t="0" r="0" b="0"/>
              <a:pathLst>
                <a:path w="166857" h="385496">
                  <a:moveTo>
                    <a:pt x="17385" y="135693"/>
                  </a:moveTo>
                  <a:lnTo>
                    <a:pt x="17385" y="135693"/>
                  </a:lnTo>
                  <a:lnTo>
                    <a:pt x="14014" y="139064"/>
                  </a:lnTo>
                  <a:lnTo>
                    <a:pt x="14240" y="146363"/>
                  </a:lnTo>
                  <a:lnTo>
                    <a:pt x="17676" y="185912"/>
                  </a:lnTo>
                  <a:lnTo>
                    <a:pt x="22332" y="225518"/>
                  </a:lnTo>
                  <a:lnTo>
                    <a:pt x="28180" y="272688"/>
                  </a:lnTo>
                  <a:lnTo>
                    <a:pt x="32295" y="305706"/>
                  </a:lnTo>
                  <a:lnTo>
                    <a:pt x="28466" y="349286"/>
                  </a:lnTo>
                  <a:lnTo>
                    <a:pt x="18683" y="385495"/>
                  </a:lnTo>
                  <a:lnTo>
                    <a:pt x="16839" y="384072"/>
                  </a:lnTo>
                  <a:lnTo>
                    <a:pt x="11027" y="374965"/>
                  </a:lnTo>
                  <a:lnTo>
                    <a:pt x="3194" y="340487"/>
                  </a:lnTo>
                  <a:lnTo>
                    <a:pt x="495" y="306676"/>
                  </a:lnTo>
                  <a:lnTo>
                    <a:pt x="0" y="266013"/>
                  </a:lnTo>
                  <a:lnTo>
                    <a:pt x="856" y="242329"/>
                  </a:lnTo>
                  <a:lnTo>
                    <a:pt x="2133" y="217367"/>
                  </a:lnTo>
                  <a:lnTo>
                    <a:pt x="3689" y="192259"/>
                  </a:lnTo>
                  <a:lnTo>
                    <a:pt x="5432" y="167053"/>
                  </a:lnTo>
                  <a:lnTo>
                    <a:pt x="7300" y="141783"/>
                  </a:lnTo>
                  <a:lnTo>
                    <a:pt x="15020" y="94891"/>
                  </a:lnTo>
                  <a:lnTo>
                    <a:pt x="26211" y="54764"/>
                  </a:lnTo>
                  <a:lnTo>
                    <a:pt x="40592" y="27523"/>
                  </a:lnTo>
                  <a:lnTo>
                    <a:pt x="58274" y="9771"/>
                  </a:lnTo>
                  <a:lnTo>
                    <a:pt x="67926" y="3062"/>
                  </a:lnTo>
                  <a:lnTo>
                    <a:pt x="77891" y="0"/>
                  </a:lnTo>
                  <a:lnTo>
                    <a:pt x="98370" y="361"/>
                  </a:lnTo>
                  <a:lnTo>
                    <a:pt x="106652" y="4549"/>
                  </a:lnTo>
                  <a:lnTo>
                    <a:pt x="119619" y="18611"/>
                  </a:lnTo>
                  <a:lnTo>
                    <a:pt x="126323" y="38501"/>
                  </a:lnTo>
                  <a:lnTo>
                    <a:pt x="128110" y="49731"/>
                  </a:lnTo>
                  <a:lnTo>
                    <a:pt x="124452" y="71618"/>
                  </a:lnTo>
                  <a:lnTo>
                    <a:pt x="104758" y="113484"/>
                  </a:lnTo>
                  <a:lnTo>
                    <a:pt x="93726" y="129147"/>
                  </a:lnTo>
                  <a:lnTo>
                    <a:pt x="137212" y="145963"/>
                  </a:lnTo>
                  <a:lnTo>
                    <a:pt x="149664" y="157191"/>
                  </a:lnTo>
                  <a:lnTo>
                    <a:pt x="159902" y="171588"/>
                  </a:lnTo>
                  <a:lnTo>
                    <a:pt x="166856" y="195561"/>
                  </a:lnTo>
                  <a:lnTo>
                    <a:pt x="165715" y="203122"/>
                  </a:lnTo>
                  <a:lnTo>
                    <a:pt x="158805" y="217167"/>
                  </a:lnTo>
                  <a:lnTo>
                    <a:pt x="144914" y="226702"/>
                  </a:lnTo>
                  <a:lnTo>
                    <a:pt x="128392" y="231880"/>
                  </a:lnTo>
                  <a:lnTo>
                    <a:pt x="113994" y="231830"/>
                  </a:lnTo>
                  <a:lnTo>
                    <a:pt x="102420" y="225693"/>
                  </a:lnTo>
                  <a:lnTo>
                    <a:pt x="87235" y="2118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725"/>
          <p:cNvGrpSpPr/>
          <p:nvPr/>
        </p:nvGrpSpPr>
        <p:grpSpPr>
          <a:xfrm>
            <a:off x="4555392" y="586186"/>
            <a:ext cx="1180552" cy="372665"/>
            <a:chOff x="4555392" y="586186"/>
            <a:chExt cx="1180552" cy="372665"/>
          </a:xfrm>
        </p:grpSpPr>
        <p:sp>
          <p:nvSpPr>
            <p:cNvPr id="277" name="SMARTInkShape-4966"/>
            <p:cNvSpPr/>
            <p:nvPr>
              <p:custDataLst>
                <p:tags r:id="rId19"/>
              </p:custDataLst>
            </p:nvPr>
          </p:nvSpPr>
          <p:spPr>
            <a:xfrm>
              <a:off x="5516717" y="723900"/>
              <a:ext cx="153834" cy="190501"/>
            </a:xfrm>
            <a:custGeom>
              <a:avLst/>
              <a:gdLst/>
              <a:ahLst/>
              <a:cxnLst/>
              <a:rect l="0" t="0" r="0" b="0"/>
              <a:pathLst>
                <a:path w="153834" h="190501">
                  <a:moveTo>
                    <a:pt x="153833" y="0"/>
                  </a:moveTo>
                  <a:lnTo>
                    <a:pt x="153833" y="0"/>
                  </a:lnTo>
                  <a:lnTo>
                    <a:pt x="147091" y="3371"/>
                  </a:lnTo>
                  <a:lnTo>
                    <a:pt x="145105" y="7186"/>
                  </a:lnTo>
                  <a:lnTo>
                    <a:pt x="132048" y="50206"/>
                  </a:lnTo>
                  <a:lnTo>
                    <a:pt x="118616" y="89619"/>
                  </a:lnTo>
                  <a:lnTo>
                    <a:pt x="98243" y="120863"/>
                  </a:lnTo>
                  <a:lnTo>
                    <a:pt x="79738" y="139795"/>
                  </a:lnTo>
                  <a:lnTo>
                    <a:pt x="59753" y="152912"/>
                  </a:lnTo>
                  <a:lnTo>
                    <a:pt x="40995" y="157802"/>
                  </a:lnTo>
                  <a:lnTo>
                    <a:pt x="24660" y="156917"/>
                  </a:lnTo>
                  <a:lnTo>
                    <a:pt x="12697" y="151821"/>
                  </a:lnTo>
                  <a:lnTo>
                    <a:pt x="4558" y="139207"/>
                  </a:lnTo>
                  <a:lnTo>
                    <a:pt x="0" y="122548"/>
                  </a:lnTo>
                  <a:lnTo>
                    <a:pt x="326" y="105736"/>
                  </a:lnTo>
                  <a:lnTo>
                    <a:pt x="6585" y="92620"/>
                  </a:lnTo>
                  <a:lnTo>
                    <a:pt x="11218" y="87146"/>
                  </a:lnTo>
                  <a:lnTo>
                    <a:pt x="23891" y="81065"/>
                  </a:lnTo>
                  <a:lnTo>
                    <a:pt x="55022" y="77161"/>
                  </a:lnTo>
                  <a:lnTo>
                    <a:pt x="79949" y="83227"/>
                  </a:lnTo>
                  <a:lnTo>
                    <a:pt x="94890" y="93904"/>
                  </a:lnTo>
                  <a:lnTo>
                    <a:pt x="107175" y="108057"/>
                  </a:lnTo>
                  <a:lnTo>
                    <a:pt x="117352" y="131892"/>
                  </a:lnTo>
                  <a:lnTo>
                    <a:pt x="126737" y="175611"/>
                  </a:lnTo>
                  <a:lnTo>
                    <a:pt x="134783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967"/>
            <p:cNvSpPr/>
            <p:nvPr>
              <p:custDataLst>
                <p:tags r:id="rId20"/>
              </p:custDataLst>
            </p:nvPr>
          </p:nvSpPr>
          <p:spPr>
            <a:xfrm>
              <a:off x="4926171" y="736600"/>
              <a:ext cx="109380" cy="25401"/>
            </a:xfrm>
            <a:custGeom>
              <a:avLst/>
              <a:gdLst/>
              <a:ahLst/>
              <a:cxnLst/>
              <a:rect l="0" t="0" r="0" b="0"/>
              <a:pathLst>
                <a:path w="109380" h="25401">
                  <a:moveTo>
                    <a:pt x="14129" y="25400"/>
                  </a:moveTo>
                  <a:lnTo>
                    <a:pt x="14129" y="25400"/>
                  </a:lnTo>
                  <a:lnTo>
                    <a:pt x="1920" y="25400"/>
                  </a:lnTo>
                  <a:lnTo>
                    <a:pt x="345" y="24694"/>
                  </a:lnTo>
                  <a:lnTo>
                    <a:pt x="0" y="23518"/>
                  </a:lnTo>
                  <a:lnTo>
                    <a:pt x="476" y="22029"/>
                  </a:lnTo>
                  <a:lnTo>
                    <a:pt x="14631" y="16562"/>
                  </a:lnTo>
                  <a:lnTo>
                    <a:pt x="55542" y="8393"/>
                  </a:lnTo>
                  <a:lnTo>
                    <a:pt x="10937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968"/>
            <p:cNvSpPr/>
            <p:nvPr>
              <p:custDataLst>
                <p:tags r:id="rId21"/>
              </p:custDataLst>
            </p:nvPr>
          </p:nvSpPr>
          <p:spPr>
            <a:xfrm>
              <a:off x="5090942" y="757270"/>
              <a:ext cx="173209" cy="126095"/>
            </a:xfrm>
            <a:custGeom>
              <a:avLst/>
              <a:gdLst/>
              <a:ahLst/>
              <a:cxnLst/>
              <a:rect l="0" t="0" r="0" b="0"/>
              <a:pathLst>
                <a:path w="173209" h="126095">
                  <a:moveTo>
                    <a:pt x="90658" y="55530"/>
                  </a:moveTo>
                  <a:lnTo>
                    <a:pt x="90658" y="55530"/>
                  </a:lnTo>
                  <a:lnTo>
                    <a:pt x="89952" y="33868"/>
                  </a:lnTo>
                  <a:lnTo>
                    <a:pt x="87287" y="25676"/>
                  </a:lnTo>
                  <a:lnTo>
                    <a:pt x="75078" y="13131"/>
                  </a:lnTo>
                  <a:lnTo>
                    <a:pt x="61425" y="3848"/>
                  </a:lnTo>
                  <a:lnTo>
                    <a:pt x="45072" y="0"/>
                  </a:lnTo>
                  <a:lnTo>
                    <a:pt x="39101" y="2282"/>
                  </a:lnTo>
                  <a:lnTo>
                    <a:pt x="26821" y="12344"/>
                  </a:lnTo>
                  <a:lnTo>
                    <a:pt x="11380" y="43988"/>
                  </a:lnTo>
                  <a:lnTo>
                    <a:pt x="0" y="88084"/>
                  </a:lnTo>
                  <a:lnTo>
                    <a:pt x="507" y="106922"/>
                  </a:lnTo>
                  <a:lnTo>
                    <a:pt x="3746" y="113780"/>
                  </a:lnTo>
                  <a:lnTo>
                    <a:pt x="14872" y="123282"/>
                  </a:lnTo>
                  <a:lnTo>
                    <a:pt x="29223" y="126094"/>
                  </a:lnTo>
                  <a:lnTo>
                    <a:pt x="37001" y="125856"/>
                  </a:lnTo>
                  <a:lnTo>
                    <a:pt x="51288" y="119947"/>
                  </a:lnTo>
                  <a:lnTo>
                    <a:pt x="63283" y="110265"/>
                  </a:lnTo>
                  <a:lnTo>
                    <a:pt x="83944" y="78759"/>
                  </a:lnTo>
                  <a:lnTo>
                    <a:pt x="86183" y="77366"/>
                  </a:lnTo>
                  <a:lnTo>
                    <a:pt x="89085" y="77143"/>
                  </a:lnTo>
                  <a:lnTo>
                    <a:pt x="96074" y="78776"/>
                  </a:lnTo>
                  <a:lnTo>
                    <a:pt x="141892" y="108228"/>
                  </a:lnTo>
                  <a:lnTo>
                    <a:pt x="173208" y="1253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969"/>
            <p:cNvSpPr/>
            <p:nvPr>
              <p:custDataLst>
                <p:tags r:id="rId22"/>
              </p:custDataLst>
            </p:nvPr>
          </p:nvSpPr>
          <p:spPr>
            <a:xfrm>
              <a:off x="5381292" y="672064"/>
              <a:ext cx="105109" cy="248687"/>
            </a:xfrm>
            <a:custGeom>
              <a:avLst/>
              <a:gdLst/>
              <a:ahLst/>
              <a:cxnLst/>
              <a:rect l="0" t="0" r="0" b="0"/>
              <a:pathLst>
                <a:path w="105109" h="248687">
                  <a:moveTo>
                    <a:pt x="73358" y="20086"/>
                  </a:moveTo>
                  <a:lnTo>
                    <a:pt x="73358" y="20086"/>
                  </a:lnTo>
                  <a:lnTo>
                    <a:pt x="73358" y="13344"/>
                  </a:lnTo>
                  <a:lnTo>
                    <a:pt x="69595" y="6271"/>
                  </a:lnTo>
                  <a:lnTo>
                    <a:pt x="66616" y="2409"/>
                  </a:lnTo>
                  <a:lnTo>
                    <a:pt x="63219" y="540"/>
                  </a:lnTo>
                  <a:lnTo>
                    <a:pt x="59543" y="0"/>
                  </a:lnTo>
                  <a:lnTo>
                    <a:pt x="55681" y="345"/>
                  </a:lnTo>
                  <a:lnTo>
                    <a:pt x="40133" y="10944"/>
                  </a:lnTo>
                  <a:lnTo>
                    <a:pt x="22121" y="30861"/>
                  </a:lnTo>
                  <a:lnTo>
                    <a:pt x="6749" y="68121"/>
                  </a:lnTo>
                  <a:lnTo>
                    <a:pt x="0" y="114909"/>
                  </a:lnTo>
                  <a:lnTo>
                    <a:pt x="4742" y="161149"/>
                  </a:lnTo>
                  <a:lnTo>
                    <a:pt x="21825" y="202758"/>
                  </a:lnTo>
                  <a:lnTo>
                    <a:pt x="48133" y="231785"/>
                  </a:lnTo>
                  <a:lnTo>
                    <a:pt x="69908" y="241175"/>
                  </a:lnTo>
                  <a:lnTo>
                    <a:pt x="105108" y="2486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970"/>
            <p:cNvSpPr/>
            <p:nvPr>
              <p:custDataLst>
                <p:tags r:id="rId23"/>
              </p:custDataLst>
            </p:nvPr>
          </p:nvSpPr>
          <p:spPr>
            <a:xfrm>
              <a:off x="4555392" y="598132"/>
              <a:ext cx="144348" cy="353518"/>
            </a:xfrm>
            <a:custGeom>
              <a:avLst/>
              <a:gdLst/>
              <a:ahLst/>
              <a:cxnLst/>
              <a:rect l="0" t="0" r="0" b="0"/>
              <a:pathLst>
                <a:path w="144348" h="353518">
                  <a:moveTo>
                    <a:pt x="10258" y="163868"/>
                  </a:moveTo>
                  <a:lnTo>
                    <a:pt x="10258" y="163868"/>
                  </a:lnTo>
                  <a:lnTo>
                    <a:pt x="10258" y="160497"/>
                  </a:lnTo>
                  <a:lnTo>
                    <a:pt x="10963" y="160210"/>
                  </a:lnTo>
                  <a:lnTo>
                    <a:pt x="13629" y="161772"/>
                  </a:lnTo>
                  <a:lnTo>
                    <a:pt x="15284" y="168581"/>
                  </a:lnTo>
                  <a:lnTo>
                    <a:pt x="19717" y="203683"/>
                  </a:lnTo>
                  <a:lnTo>
                    <a:pt x="25369" y="243947"/>
                  </a:lnTo>
                  <a:lnTo>
                    <a:pt x="31512" y="287157"/>
                  </a:lnTo>
                  <a:lnTo>
                    <a:pt x="34839" y="333749"/>
                  </a:lnTo>
                  <a:lnTo>
                    <a:pt x="35550" y="353517"/>
                  </a:lnTo>
                  <a:lnTo>
                    <a:pt x="28884" y="344003"/>
                  </a:lnTo>
                  <a:lnTo>
                    <a:pt x="13990" y="298724"/>
                  </a:lnTo>
                  <a:lnTo>
                    <a:pt x="5802" y="260728"/>
                  </a:lnTo>
                  <a:lnTo>
                    <a:pt x="1222" y="214208"/>
                  </a:lnTo>
                  <a:lnTo>
                    <a:pt x="0" y="188961"/>
                  </a:lnTo>
                  <a:lnTo>
                    <a:pt x="1303" y="162958"/>
                  </a:lnTo>
                  <a:lnTo>
                    <a:pt x="4288" y="136450"/>
                  </a:lnTo>
                  <a:lnTo>
                    <a:pt x="8395" y="109606"/>
                  </a:lnTo>
                  <a:lnTo>
                    <a:pt x="18602" y="68490"/>
                  </a:lnTo>
                  <a:lnTo>
                    <a:pt x="36249" y="27188"/>
                  </a:lnTo>
                  <a:lnTo>
                    <a:pt x="49327" y="10693"/>
                  </a:lnTo>
                  <a:lnTo>
                    <a:pt x="64546" y="1011"/>
                  </a:lnTo>
                  <a:lnTo>
                    <a:pt x="82599" y="0"/>
                  </a:lnTo>
                  <a:lnTo>
                    <a:pt x="92352" y="1706"/>
                  </a:lnTo>
                  <a:lnTo>
                    <a:pt x="108833" y="13009"/>
                  </a:lnTo>
                  <a:lnTo>
                    <a:pt x="116191" y="20962"/>
                  </a:lnTo>
                  <a:lnTo>
                    <a:pt x="122486" y="44851"/>
                  </a:lnTo>
                  <a:lnTo>
                    <a:pt x="120814" y="73577"/>
                  </a:lnTo>
                  <a:lnTo>
                    <a:pt x="105418" y="116105"/>
                  </a:lnTo>
                  <a:lnTo>
                    <a:pt x="82492" y="163623"/>
                  </a:lnTo>
                  <a:lnTo>
                    <a:pt x="72975" y="176104"/>
                  </a:lnTo>
                  <a:lnTo>
                    <a:pt x="72531" y="178375"/>
                  </a:lnTo>
                  <a:lnTo>
                    <a:pt x="73645" y="179889"/>
                  </a:lnTo>
                  <a:lnTo>
                    <a:pt x="120417" y="202612"/>
                  </a:lnTo>
                  <a:lnTo>
                    <a:pt x="128147" y="206631"/>
                  </a:lnTo>
                  <a:lnTo>
                    <a:pt x="138618" y="220503"/>
                  </a:lnTo>
                  <a:lnTo>
                    <a:pt x="144211" y="237723"/>
                  </a:lnTo>
                  <a:lnTo>
                    <a:pt x="144347" y="254783"/>
                  </a:lnTo>
                  <a:lnTo>
                    <a:pt x="134529" y="273654"/>
                  </a:lnTo>
                  <a:lnTo>
                    <a:pt x="109168" y="300349"/>
                  </a:lnTo>
                  <a:lnTo>
                    <a:pt x="89496" y="313426"/>
                  </a:lnTo>
                  <a:lnTo>
                    <a:pt x="59293" y="324049"/>
                  </a:lnTo>
                  <a:lnTo>
                    <a:pt x="40988" y="326782"/>
                  </a:lnTo>
                  <a:lnTo>
                    <a:pt x="34272" y="325394"/>
                  </a:lnTo>
                  <a:lnTo>
                    <a:pt x="29090" y="322352"/>
                  </a:lnTo>
                  <a:lnTo>
                    <a:pt x="24929" y="318207"/>
                  </a:lnTo>
                  <a:lnTo>
                    <a:pt x="23566" y="311916"/>
                  </a:lnTo>
                  <a:lnTo>
                    <a:pt x="29308" y="2781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971"/>
            <p:cNvSpPr/>
            <p:nvPr>
              <p:custDataLst>
                <p:tags r:id="rId24"/>
              </p:custDataLst>
            </p:nvPr>
          </p:nvSpPr>
          <p:spPr>
            <a:xfrm>
              <a:off x="4788783" y="586186"/>
              <a:ext cx="227718" cy="310878"/>
            </a:xfrm>
            <a:custGeom>
              <a:avLst/>
              <a:gdLst/>
              <a:ahLst/>
              <a:cxnLst/>
              <a:rect l="0" t="0" r="0" b="0"/>
              <a:pathLst>
                <a:path w="227718" h="310878">
                  <a:moveTo>
                    <a:pt x="5467" y="258364"/>
                  </a:moveTo>
                  <a:lnTo>
                    <a:pt x="5467" y="258364"/>
                  </a:lnTo>
                  <a:lnTo>
                    <a:pt x="0" y="263831"/>
                  </a:lnTo>
                  <a:lnTo>
                    <a:pt x="6120" y="261081"/>
                  </a:lnTo>
                  <a:lnTo>
                    <a:pt x="20830" y="248056"/>
                  </a:lnTo>
                  <a:lnTo>
                    <a:pt x="41522" y="219743"/>
                  </a:lnTo>
                  <a:lnTo>
                    <a:pt x="43615" y="214272"/>
                  </a:lnTo>
                  <a:lnTo>
                    <a:pt x="44058" y="204431"/>
                  </a:lnTo>
                  <a:lnTo>
                    <a:pt x="42484" y="201242"/>
                  </a:lnTo>
                  <a:lnTo>
                    <a:pt x="40022" y="199116"/>
                  </a:lnTo>
                  <a:lnTo>
                    <a:pt x="36971" y="197699"/>
                  </a:lnTo>
                  <a:lnTo>
                    <a:pt x="33525" y="198165"/>
                  </a:lnTo>
                  <a:lnTo>
                    <a:pt x="25933" y="202446"/>
                  </a:lnTo>
                  <a:lnTo>
                    <a:pt x="13726" y="216161"/>
                  </a:lnTo>
                  <a:lnTo>
                    <a:pt x="4543" y="240372"/>
                  </a:lnTo>
                  <a:lnTo>
                    <a:pt x="4096" y="266517"/>
                  </a:lnTo>
                  <a:lnTo>
                    <a:pt x="11803" y="288767"/>
                  </a:lnTo>
                  <a:lnTo>
                    <a:pt x="20983" y="298452"/>
                  </a:lnTo>
                  <a:lnTo>
                    <a:pt x="32118" y="304403"/>
                  </a:lnTo>
                  <a:lnTo>
                    <a:pt x="44123" y="307048"/>
                  </a:lnTo>
                  <a:lnTo>
                    <a:pt x="60277" y="302579"/>
                  </a:lnTo>
                  <a:lnTo>
                    <a:pt x="79216" y="292126"/>
                  </a:lnTo>
                  <a:lnTo>
                    <a:pt x="120119" y="252908"/>
                  </a:lnTo>
                  <a:lnTo>
                    <a:pt x="139679" y="223484"/>
                  </a:lnTo>
                  <a:lnTo>
                    <a:pt x="155428" y="184536"/>
                  </a:lnTo>
                  <a:lnTo>
                    <a:pt x="169483" y="141355"/>
                  </a:lnTo>
                  <a:lnTo>
                    <a:pt x="182080" y="99116"/>
                  </a:lnTo>
                  <a:lnTo>
                    <a:pt x="192382" y="63880"/>
                  </a:lnTo>
                  <a:lnTo>
                    <a:pt x="199373" y="23017"/>
                  </a:lnTo>
                  <a:lnTo>
                    <a:pt x="201445" y="2051"/>
                  </a:lnTo>
                  <a:lnTo>
                    <a:pt x="200324" y="0"/>
                  </a:lnTo>
                  <a:lnTo>
                    <a:pt x="198166" y="44"/>
                  </a:lnTo>
                  <a:lnTo>
                    <a:pt x="195317" y="1484"/>
                  </a:lnTo>
                  <a:lnTo>
                    <a:pt x="184967" y="35623"/>
                  </a:lnTo>
                  <a:lnTo>
                    <a:pt x="174049" y="81438"/>
                  </a:lnTo>
                  <a:lnTo>
                    <a:pt x="166000" y="121639"/>
                  </a:lnTo>
                  <a:lnTo>
                    <a:pt x="159600" y="161614"/>
                  </a:lnTo>
                  <a:lnTo>
                    <a:pt x="155109" y="199842"/>
                  </a:lnTo>
                  <a:lnTo>
                    <a:pt x="153113" y="235647"/>
                  </a:lnTo>
                  <a:lnTo>
                    <a:pt x="155361" y="280796"/>
                  </a:lnTo>
                  <a:lnTo>
                    <a:pt x="162398" y="300319"/>
                  </a:lnTo>
                  <a:lnTo>
                    <a:pt x="167238" y="307501"/>
                  </a:lnTo>
                  <a:lnTo>
                    <a:pt x="175403" y="310877"/>
                  </a:lnTo>
                  <a:lnTo>
                    <a:pt x="197646" y="310866"/>
                  </a:lnTo>
                  <a:lnTo>
                    <a:pt x="206964" y="306771"/>
                  </a:lnTo>
                  <a:lnTo>
                    <a:pt x="221080" y="292813"/>
                  </a:lnTo>
                  <a:lnTo>
                    <a:pt x="226414" y="271088"/>
                  </a:lnTo>
                  <a:lnTo>
                    <a:pt x="227717" y="2329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972"/>
            <p:cNvSpPr/>
            <p:nvPr>
              <p:custDataLst>
                <p:tags r:id="rId25"/>
              </p:custDataLst>
            </p:nvPr>
          </p:nvSpPr>
          <p:spPr>
            <a:xfrm>
              <a:off x="5708650" y="876300"/>
              <a:ext cx="27294" cy="82551"/>
            </a:xfrm>
            <a:custGeom>
              <a:avLst/>
              <a:gdLst/>
              <a:ahLst/>
              <a:cxnLst/>
              <a:rect l="0" t="0" r="0" b="0"/>
              <a:pathLst>
                <a:path w="27294" h="82551">
                  <a:moveTo>
                    <a:pt x="6350" y="0"/>
                  </a:moveTo>
                  <a:lnTo>
                    <a:pt x="6350" y="0"/>
                  </a:lnTo>
                  <a:lnTo>
                    <a:pt x="16463" y="3371"/>
                  </a:lnTo>
                  <a:lnTo>
                    <a:pt x="23309" y="8789"/>
                  </a:lnTo>
                  <a:lnTo>
                    <a:pt x="26123" y="12209"/>
                  </a:lnTo>
                  <a:lnTo>
                    <a:pt x="27293" y="15901"/>
                  </a:lnTo>
                  <a:lnTo>
                    <a:pt x="26712" y="23765"/>
                  </a:lnTo>
                  <a:lnTo>
                    <a:pt x="19179" y="5045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5" name="SMARTInkShape-4973"/>
          <p:cNvSpPr/>
          <p:nvPr>
            <p:custDataLst>
              <p:tags r:id="rId6"/>
            </p:custDataLst>
          </p:nvPr>
        </p:nvSpPr>
        <p:spPr>
          <a:xfrm>
            <a:off x="3556004" y="612973"/>
            <a:ext cx="355597" cy="578407"/>
          </a:xfrm>
          <a:custGeom>
            <a:avLst/>
            <a:gdLst/>
            <a:ahLst/>
            <a:cxnLst/>
            <a:rect l="0" t="0" r="0" b="0"/>
            <a:pathLst>
              <a:path w="355597" h="578407">
                <a:moveTo>
                  <a:pt x="114296" y="206177"/>
                </a:moveTo>
                <a:lnTo>
                  <a:pt x="114296" y="206177"/>
                </a:lnTo>
                <a:lnTo>
                  <a:pt x="114296" y="199435"/>
                </a:lnTo>
                <a:lnTo>
                  <a:pt x="110533" y="192362"/>
                </a:lnTo>
                <a:lnTo>
                  <a:pt x="102746" y="184515"/>
                </a:lnTo>
                <a:lnTo>
                  <a:pt x="66766" y="163778"/>
                </a:lnTo>
                <a:lnTo>
                  <a:pt x="58620" y="162389"/>
                </a:lnTo>
                <a:lnTo>
                  <a:pt x="42044" y="164608"/>
                </a:lnTo>
                <a:lnTo>
                  <a:pt x="27151" y="177824"/>
                </a:lnTo>
                <a:lnTo>
                  <a:pt x="8747" y="210946"/>
                </a:lnTo>
                <a:lnTo>
                  <a:pt x="1063" y="236519"/>
                </a:lnTo>
                <a:lnTo>
                  <a:pt x="0" y="259644"/>
                </a:lnTo>
                <a:lnTo>
                  <a:pt x="7523" y="277918"/>
                </a:lnTo>
                <a:lnTo>
                  <a:pt x="13481" y="285754"/>
                </a:lnTo>
                <a:lnTo>
                  <a:pt x="31389" y="294461"/>
                </a:lnTo>
                <a:lnTo>
                  <a:pt x="52049" y="296920"/>
                </a:lnTo>
                <a:lnTo>
                  <a:pt x="70637" y="293309"/>
                </a:lnTo>
                <a:lnTo>
                  <a:pt x="84544" y="283237"/>
                </a:lnTo>
                <a:lnTo>
                  <a:pt x="90228" y="276601"/>
                </a:lnTo>
                <a:lnTo>
                  <a:pt x="96544" y="257938"/>
                </a:lnTo>
                <a:lnTo>
                  <a:pt x="100099" y="219867"/>
                </a:lnTo>
                <a:lnTo>
                  <a:pt x="103034" y="176602"/>
                </a:lnTo>
                <a:lnTo>
                  <a:pt x="110254" y="136971"/>
                </a:lnTo>
                <a:lnTo>
                  <a:pt x="123211" y="100299"/>
                </a:lnTo>
                <a:lnTo>
                  <a:pt x="146553" y="56303"/>
                </a:lnTo>
                <a:lnTo>
                  <a:pt x="175981" y="13701"/>
                </a:lnTo>
                <a:lnTo>
                  <a:pt x="187629" y="0"/>
                </a:lnTo>
                <a:lnTo>
                  <a:pt x="187879" y="1698"/>
                </a:lnTo>
                <a:lnTo>
                  <a:pt x="178035" y="42389"/>
                </a:lnTo>
                <a:lnTo>
                  <a:pt x="168730" y="74586"/>
                </a:lnTo>
                <a:lnTo>
                  <a:pt x="157539" y="115237"/>
                </a:lnTo>
                <a:lnTo>
                  <a:pt x="151591" y="139906"/>
                </a:lnTo>
                <a:lnTo>
                  <a:pt x="145509" y="166229"/>
                </a:lnTo>
                <a:lnTo>
                  <a:pt x="139338" y="192951"/>
                </a:lnTo>
                <a:lnTo>
                  <a:pt x="133107" y="219937"/>
                </a:lnTo>
                <a:lnTo>
                  <a:pt x="126837" y="247101"/>
                </a:lnTo>
                <a:lnTo>
                  <a:pt x="121951" y="275087"/>
                </a:lnTo>
                <a:lnTo>
                  <a:pt x="117988" y="303623"/>
                </a:lnTo>
                <a:lnTo>
                  <a:pt x="114641" y="332524"/>
                </a:lnTo>
                <a:lnTo>
                  <a:pt x="112409" y="360258"/>
                </a:lnTo>
                <a:lnTo>
                  <a:pt x="110921" y="387214"/>
                </a:lnTo>
                <a:lnTo>
                  <a:pt x="109930" y="413652"/>
                </a:lnTo>
                <a:lnTo>
                  <a:pt x="109975" y="438333"/>
                </a:lnTo>
                <a:lnTo>
                  <a:pt x="111905" y="484570"/>
                </a:lnTo>
                <a:lnTo>
                  <a:pt x="116996" y="521113"/>
                </a:lnTo>
                <a:lnTo>
                  <a:pt x="124668" y="549348"/>
                </a:lnTo>
                <a:lnTo>
                  <a:pt x="135134" y="568953"/>
                </a:lnTo>
                <a:lnTo>
                  <a:pt x="140888" y="574322"/>
                </a:lnTo>
                <a:lnTo>
                  <a:pt x="146841" y="577196"/>
                </a:lnTo>
                <a:lnTo>
                  <a:pt x="152925" y="578406"/>
                </a:lnTo>
                <a:lnTo>
                  <a:pt x="159099" y="576391"/>
                </a:lnTo>
                <a:lnTo>
                  <a:pt x="171603" y="566626"/>
                </a:lnTo>
                <a:lnTo>
                  <a:pt x="187171" y="535148"/>
                </a:lnTo>
                <a:lnTo>
                  <a:pt x="193980" y="487800"/>
                </a:lnTo>
                <a:lnTo>
                  <a:pt x="193690" y="451993"/>
                </a:lnTo>
                <a:lnTo>
                  <a:pt x="189561" y="407422"/>
                </a:lnTo>
                <a:lnTo>
                  <a:pt x="184463" y="373903"/>
                </a:lnTo>
                <a:lnTo>
                  <a:pt x="185768" y="373028"/>
                </a:lnTo>
                <a:lnTo>
                  <a:pt x="228222" y="365656"/>
                </a:lnTo>
                <a:lnTo>
                  <a:pt x="259474" y="359136"/>
                </a:lnTo>
                <a:lnTo>
                  <a:pt x="296412" y="351535"/>
                </a:lnTo>
                <a:lnTo>
                  <a:pt x="355596" y="33952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" name="SMARTInkShape-Group727"/>
          <p:cNvGrpSpPr/>
          <p:nvPr/>
        </p:nvGrpSpPr>
        <p:grpSpPr>
          <a:xfrm>
            <a:off x="1301828" y="643251"/>
            <a:ext cx="1835073" cy="436250"/>
            <a:chOff x="1301828" y="643251"/>
            <a:chExt cx="1835073" cy="436250"/>
          </a:xfrm>
        </p:grpSpPr>
        <p:sp>
          <p:nvSpPr>
            <p:cNvPr id="286" name="SMARTInkShape-4974"/>
            <p:cNvSpPr/>
            <p:nvPr>
              <p:custDataLst>
                <p:tags r:id="rId8"/>
              </p:custDataLst>
            </p:nvPr>
          </p:nvSpPr>
          <p:spPr>
            <a:xfrm>
              <a:off x="1301828" y="656550"/>
              <a:ext cx="266623" cy="316495"/>
            </a:xfrm>
            <a:custGeom>
              <a:avLst/>
              <a:gdLst/>
              <a:ahLst/>
              <a:cxnLst/>
              <a:rect l="0" t="0" r="0" b="0"/>
              <a:pathLst>
                <a:path w="266623" h="316495">
                  <a:moveTo>
                    <a:pt x="25322" y="67350"/>
                  </a:moveTo>
                  <a:lnTo>
                    <a:pt x="25322" y="67350"/>
                  </a:lnTo>
                  <a:lnTo>
                    <a:pt x="18979" y="73693"/>
                  </a:lnTo>
                  <a:lnTo>
                    <a:pt x="18972" y="67350"/>
                  </a:lnTo>
                  <a:lnTo>
                    <a:pt x="12624" y="61002"/>
                  </a:lnTo>
                  <a:lnTo>
                    <a:pt x="11917" y="77606"/>
                  </a:lnTo>
                  <a:lnTo>
                    <a:pt x="7155" y="116077"/>
                  </a:lnTo>
                  <a:lnTo>
                    <a:pt x="6533" y="157909"/>
                  </a:lnTo>
                  <a:lnTo>
                    <a:pt x="6388" y="189678"/>
                  </a:lnTo>
                  <a:lnTo>
                    <a:pt x="4425" y="233653"/>
                  </a:lnTo>
                  <a:lnTo>
                    <a:pt x="811" y="280117"/>
                  </a:lnTo>
                  <a:lnTo>
                    <a:pt x="0" y="314658"/>
                  </a:lnTo>
                  <a:lnTo>
                    <a:pt x="680" y="316183"/>
                  </a:lnTo>
                  <a:lnTo>
                    <a:pt x="1838" y="316494"/>
                  </a:lnTo>
                  <a:lnTo>
                    <a:pt x="3316" y="315996"/>
                  </a:lnTo>
                  <a:lnTo>
                    <a:pt x="4301" y="314253"/>
                  </a:lnTo>
                  <a:lnTo>
                    <a:pt x="11183" y="266704"/>
                  </a:lnTo>
                  <a:lnTo>
                    <a:pt x="12196" y="229429"/>
                  </a:lnTo>
                  <a:lnTo>
                    <a:pt x="12496" y="185223"/>
                  </a:lnTo>
                  <a:lnTo>
                    <a:pt x="12585" y="138259"/>
                  </a:lnTo>
                  <a:lnTo>
                    <a:pt x="14492" y="96827"/>
                  </a:lnTo>
                  <a:lnTo>
                    <a:pt x="18087" y="51222"/>
                  </a:lnTo>
                  <a:lnTo>
                    <a:pt x="23867" y="15429"/>
                  </a:lnTo>
                  <a:lnTo>
                    <a:pt x="27733" y="5939"/>
                  </a:lnTo>
                  <a:lnTo>
                    <a:pt x="31803" y="1250"/>
                  </a:lnTo>
                  <a:lnTo>
                    <a:pt x="33876" y="0"/>
                  </a:lnTo>
                  <a:lnTo>
                    <a:pt x="35963" y="578"/>
                  </a:lnTo>
                  <a:lnTo>
                    <a:pt x="40165" y="4983"/>
                  </a:lnTo>
                  <a:lnTo>
                    <a:pt x="61679" y="48466"/>
                  </a:lnTo>
                  <a:lnTo>
                    <a:pt x="77487" y="68497"/>
                  </a:lnTo>
                  <a:lnTo>
                    <a:pt x="102318" y="79998"/>
                  </a:lnTo>
                  <a:lnTo>
                    <a:pt x="128647" y="81132"/>
                  </a:lnTo>
                  <a:lnTo>
                    <a:pt x="154323" y="70258"/>
                  </a:lnTo>
                  <a:lnTo>
                    <a:pt x="199901" y="33326"/>
                  </a:lnTo>
                  <a:lnTo>
                    <a:pt x="215573" y="19639"/>
                  </a:lnTo>
                  <a:lnTo>
                    <a:pt x="219239" y="15101"/>
                  </a:lnTo>
                  <a:lnTo>
                    <a:pt x="220217" y="14878"/>
                  </a:lnTo>
                  <a:lnTo>
                    <a:pt x="220869" y="15435"/>
                  </a:lnTo>
                  <a:lnTo>
                    <a:pt x="222058" y="53080"/>
                  </a:lnTo>
                  <a:lnTo>
                    <a:pt x="222138" y="94558"/>
                  </a:lnTo>
                  <a:lnTo>
                    <a:pt x="222157" y="128126"/>
                  </a:lnTo>
                  <a:lnTo>
                    <a:pt x="222165" y="164212"/>
                  </a:lnTo>
                  <a:lnTo>
                    <a:pt x="222169" y="201416"/>
                  </a:lnTo>
                  <a:lnTo>
                    <a:pt x="225542" y="247949"/>
                  </a:lnTo>
                  <a:lnTo>
                    <a:pt x="234381" y="278435"/>
                  </a:lnTo>
                  <a:lnTo>
                    <a:pt x="241945" y="288165"/>
                  </a:lnTo>
                  <a:lnTo>
                    <a:pt x="245937" y="290760"/>
                  </a:lnTo>
                  <a:lnTo>
                    <a:pt x="250010" y="290373"/>
                  </a:lnTo>
                  <a:lnTo>
                    <a:pt x="266622" y="276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975"/>
            <p:cNvSpPr/>
            <p:nvPr>
              <p:custDataLst>
                <p:tags r:id="rId9"/>
              </p:custDataLst>
            </p:nvPr>
          </p:nvSpPr>
          <p:spPr>
            <a:xfrm>
              <a:off x="1578684" y="783807"/>
              <a:ext cx="116767" cy="149170"/>
            </a:xfrm>
            <a:custGeom>
              <a:avLst/>
              <a:gdLst/>
              <a:ahLst/>
              <a:cxnLst/>
              <a:rect l="0" t="0" r="0" b="0"/>
              <a:pathLst>
                <a:path w="116767" h="149170">
                  <a:moveTo>
                    <a:pt x="21516" y="54393"/>
                  </a:moveTo>
                  <a:lnTo>
                    <a:pt x="21516" y="54393"/>
                  </a:lnTo>
                  <a:lnTo>
                    <a:pt x="21516" y="59860"/>
                  </a:lnTo>
                  <a:lnTo>
                    <a:pt x="22222" y="60155"/>
                  </a:lnTo>
                  <a:lnTo>
                    <a:pt x="24887" y="60481"/>
                  </a:lnTo>
                  <a:lnTo>
                    <a:pt x="33725" y="57295"/>
                  </a:lnTo>
                  <a:lnTo>
                    <a:pt x="57642" y="36971"/>
                  </a:lnTo>
                  <a:lnTo>
                    <a:pt x="62266" y="26894"/>
                  </a:lnTo>
                  <a:lnTo>
                    <a:pt x="65235" y="6549"/>
                  </a:lnTo>
                  <a:lnTo>
                    <a:pt x="64068" y="3447"/>
                  </a:lnTo>
                  <a:lnTo>
                    <a:pt x="61878" y="1379"/>
                  </a:lnTo>
                  <a:lnTo>
                    <a:pt x="59008" y="0"/>
                  </a:lnTo>
                  <a:lnTo>
                    <a:pt x="50173" y="350"/>
                  </a:lnTo>
                  <a:lnTo>
                    <a:pt x="44854" y="1431"/>
                  </a:lnTo>
                  <a:lnTo>
                    <a:pt x="33300" y="10158"/>
                  </a:lnTo>
                  <a:lnTo>
                    <a:pt x="8635" y="38756"/>
                  </a:lnTo>
                  <a:lnTo>
                    <a:pt x="1680" y="58732"/>
                  </a:lnTo>
                  <a:lnTo>
                    <a:pt x="0" y="80310"/>
                  </a:lnTo>
                  <a:lnTo>
                    <a:pt x="3957" y="99308"/>
                  </a:lnTo>
                  <a:lnTo>
                    <a:pt x="17489" y="125870"/>
                  </a:lnTo>
                  <a:lnTo>
                    <a:pt x="34904" y="144873"/>
                  </a:lnTo>
                  <a:lnTo>
                    <a:pt x="52866" y="149169"/>
                  </a:lnTo>
                  <a:lnTo>
                    <a:pt x="95520" y="146178"/>
                  </a:lnTo>
                  <a:lnTo>
                    <a:pt x="116766" y="1432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976"/>
            <p:cNvSpPr/>
            <p:nvPr>
              <p:custDataLst>
                <p:tags r:id="rId10"/>
              </p:custDataLst>
            </p:nvPr>
          </p:nvSpPr>
          <p:spPr>
            <a:xfrm>
              <a:off x="1676242" y="792468"/>
              <a:ext cx="202694" cy="140983"/>
            </a:xfrm>
            <a:custGeom>
              <a:avLst/>
              <a:gdLst/>
              <a:ahLst/>
              <a:cxnLst/>
              <a:rect l="0" t="0" r="0" b="0"/>
              <a:pathLst>
                <a:path w="202694" h="140983">
                  <a:moveTo>
                    <a:pt x="89058" y="77482"/>
                  </a:moveTo>
                  <a:lnTo>
                    <a:pt x="89058" y="77482"/>
                  </a:lnTo>
                  <a:lnTo>
                    <a:pt x="88352" y="58615"/>
                  </a:lnTo>
                  <a:lnTo>
                    <a:pt x="85687" y="48871"/>
                  </a:lnTo>
                  <a:lnTo>
                    <a:pt x="78388" y="39836"/>
                  </a:lnTo>
                  <a:lnTo>
                    <a:pt x="68088" y="31823"/>
                  </a:lnTo>
                  <a:lnTo>
                    <a:pt x="56455" y="25909"/>
                  </a:lnTo>
                  <a:lnTo>
                    <a:pt x="44229" y="24692"/>
                  </a:lnTo>
                  <a:lnTo>
                    <a:pt x="38005" y="25356"/>
                  </a:lnTo>
                  <a:lnTo>
                    <a:pt x="25445" y="31737"/>
                  </a:lnTo>
                  <a:lnTo>
                    <a:pt x="13514" y="42334"/>
                  </a:lnTo>
                  <a:lnTo>
                    <a:pt x="3507" y="56451"/>
                  </a:lnTo>
                  <a:lnTo>
                    <a:pt x="0" y="72133"/>
                  </a:lnTo>
                  <a:lnTo>
                    <a:pt x="1499" y="87805"/>
                  </a:lnTo>
                  <a:lnTo>
                    <a:pt x="6869" y="101825"/>
                  </a:lnTo>
                  <a:lnTo>
                    <a:pt x="15840" y="111349"/>
                  </a:lnTo>
                  <a:lnTo>
                    <a:pt x="26884" y="117229"/>
                  </a:lnTo>
                  <a:lnTo>
                    <a:pt x="38847" y="119842"/>
                  </a:lnTo>
                  <a:lnTo>
                    <a:pt x="44295" y="119127"/>
                  </a:lnTo>
                  <a:lnTo>
                    <a:pt x="54112" y="114571"/>
                  </a:lnTo>
                  <a:lnTo>
                    <a:pt x="67571" y="100701"/>
                  </a:lnTo>
                  <a:lnTo>
                    <a:pt x="77125" y="86557"/>
                  </a:lnTo>
                  <a:lnTo>
                    <a:pt x="78281" y="82121"/>
                  </a:lnTo>
                  <a:lnTo>
                    <a:pt x="77241" y="71252"/>
                  </a:lnTo>
                  <a:lnTo>
                    <a:pt x="76947" y="70506"/>
                  </a:lnTo>
                  <a:lnTo>
                    <a:pt x="76750" y="70715"/>
                  </a:lnTo>
                  <a:lnTo>
                    <a:pt x="80800" y="81894"/>
                  </a:lnTo>
                  <a:lnTo>
                    <a:pt x="81860" y="92143"/>
                  </a:lnTo>
                  <a:lnTo>
                    <a:pt x="83553" y="96428"/>
                  </a:lnTo>
                  <a:lnTo>
                    <a:pt x="96939" y="110777"/>
                  </a:lnTo>
                  <a:lnTo>
                    <a:pt x="100662" y="110968"/>
                  </a:lnTo>
                  <a:lnTo>
                    <a:pt x="110443" y="107416"/>
                  </a:lnTo>
                  <a:lnTo>
                    <a:pt x="118083" y="99253"/>
                  </a:lnTo>
                  <a:lnTo>
                    <a:pt x="135465" y="52752"/>
                  </a:lnTo>
                  <a:lnTo>
                    <a:pt x="138556" y="39972"/>
                  </a:lnTo>
                  <a:lnTo>
                    <a:pt x="138285" y="38365"/>
                  </a:lnTo>
                  <a:lnTo>
                    <a:pt x="137398" y="37998"/>
                  </a:lnTo>
                  <a:lnTo>
                    <a:pt x="136101" y="38459"/>
                  </a:lnTo>
                  <a:lnTo>
                    <a:pt x="134661" y="44616"/>
                  </a:lnTo>
                  <a:lnTo>
                    <a:pt x="128108" y="89606"/>
                  </a:lnTo>
                  <a:lnTo>
                    <a:pt x="132709" y="112651"/>
                  </a:lnTo>
                  <a:lnTo>
                    <a:pt x="133681" y="112217"/>
                  </a:lnTo>
                  <a:lnTo>
                    <a:pt x="136642" y="107972"/>
                  </a:lnTo>
                  <a:lnTo>
                    <a:pt x="151785" y="64605"/>
                  </a:lnTo>
                  <a:lnTo>
                    <a:pt x="171785" y="20587"/>
                  </a:lnTo>
                  <a:lnTo>
                    <a:pt x="182479" y="2534"/>
                  </a:lnTo>
                  <a:lnTo>
                    <a:pt x="185205" y="0"/>
                  </a:lnTo>
                  <a:lnTo>
                    <a:pt x="188434" y="427"/>
                  </a:lnTo>
                  <a:lnTo>
                    <a:pt x="195784" y="6546"/>
                  </a:lnTo>
                  <a:lnTo>
                    <a:pt x="199992" y="20085"/>
                  </a:lnTo>
                  <a:lnTo>
                    <a:pt x="202693" y="60892"/>
                  </a:lnTo>
                  <a:lnTo>
                    <a:pt x="198863" y="100284"/>
                  </a:lnTo>
                  <a:lnTo>
                    <a:pt x="197008" y="1409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977"/>
            <p:cNvSpPr/>
            <p:nvPr>
              <p:custDataLst>
                <p:tags r:id="rId11"/>
              </p:custDataLst>
            </p:nvPr>
          </p:nvSpPr>
          <p:spPr>
            <a:xfrm>
              <a:off x="2019300" y="93345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11695" y="44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978"/>
            <p:cNvSpPr/>
            <p:nvPr>
              <p:custDataLst>
                <p:tags r:id="rId12"/>
              </p:custDataLst>
            </p:nvPr>
          </p:nvSpPr>
          <p:spPr>
            <a:xfrm>
              <a:off x="2286023" y="649284"/>
              <a:ext cx="120628" cy="287121"/>
            </a:xfrm>
            <a:custGeom>
              <a:avLst/>
              <a:gdLst/>
              <a:ahLst/>
              <a:cxnLst/>
              <a:rect l="0" t="0" r="0" b="0"/>
              <a:pathLst>
                <a:path w="120628" h="287121">
                  <a:moveTo>
                    <a:pt x="120627" y="36516"/>
                  </a:moveTo>
                  <a:lnTo>
                    <a:pt x="120627" y="36516"/>
                  </a:lnTo>
                  <a:lnTo>
                    <a:pt x="120627" y="33145"/>
                  </a:lnTo>
                  <a:lnTo>
                    <a:pt x="117256" y="24307"/>
                  </a:lnTo>
                  <a:lnTo>
                    <a:pt x="108418" y="12751"/>
                  </a:lnTo>
                  <a:lnTo>
                    <a:pt x="93491" y="3761"/>
                  </a:lnTo>
                  <a:lnTo>
                    <a:pt x="75662" y="0"/>
                  </a:lnTo>
                  <a:lnTo>
                    <a:pt x="63248" y="2883"/>
                  </a:lnTo>
                  <a:lnTo>
                    <a:pt x="50675" y="9574"/>
                  </a:lnTo>
                  <a:lnTo>
                    <a:pt x="31697" y="26652"/>
                  </a:lnTo>
                  <a:lnTo>
                    <a:pt x="14079" y="54133"/>
                  </a:lnTo>
                  <a:lnTo>
                    <a:pt x="4469" y="89478"/>
                  </a:lnTo>
                  <a:lnTo>
                    <a:pt x="1308" y="130212"/>
                  </a:lnTo>
                  <a:lnTo>
                    <a:pt x="371" y="169405"/>
                  </a:lnTo>
                  <a:lnTo>
                    <a:pt x="94" y="207124"/>
                  </a:lnTo>
                  <a:lnTo>
                    <a:pt x="0" y="249950"/>
                  </a:lnTo>
                  <a:lnTo>
                    <a:pt x="1865" y="273322"/>
                  </a:lnTo>
                  <a:lnTo>
                    <a:pt x="3352" y="279054"/>
                  </a:lnTo>
                  <a:lnTo>
                    <a:pt x="6461" y="282874"/>
                  </a:lnTo>
                  <a:lnTo>
                    <a:pt x="15559" y="287120"/>
                  </a:lnTo>
                  <a:lnTo>
                    <a:pt x="39323" y="286139"/>
                  </a:lnTo>
                  <a:lnTo>
                    <a:pt x="81910" y="274417"/>
                  </a:lnTo>
                  <a:lnTo>
                    <a:pt x="114277" y="2587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979"/>
            <p:cNvSpPr/>
            <p:nvPr>
              <p:custDataLst>
                <p:tags r:id="rId13"/>
              </p:custDataLst>
            </p:nvPr>
          </p:nvSpPr>
          <p:spPr>
            <a:xfrm>
              <a:off x="2284179" y="812800"/>
              <a:ext cx="103422" cy="44451"/>
            </a:xfrm>
            <a:custGeom>
              <a:avLst/>
              <a:gdLst/>
              <a:ahLst/>
              <a:cxnLst/>
              <a:rect l="0" t="0" r="0" b="0"/>
              <a:pathLst>
                <a:path w="103422" h="44451">
                  <a:moveTo>
                    <a:pt x="8171" y="44450"/>
                  </a:moveTo>
                  <a:lnTo>
                    <a:pt x="8171" y="44450"/>
                  </a:lnTo>
                  <a:lnTo>
                    <a:pt x="1429" y="41079"/>
                  </a:lnTo>
                  <a:lnTo>
                    <a:pt x="148" y="39380"/>
                  </a:lnTo>
                  <a:lnTo>
                    <a:pt x="0" y="37542"/>
                  </a:lnTo>
                  <a:lnTo>
                    <a:pt x="607" y="35612"/>
                  </a:lnTo>
                  <a:lnTo>
                    <a:pt x="6926" y="31585"/>
                  </a:lnTo>
                  <a:lnTo>
                    <a:pt x="46499" y="19734"/>
                  </a:lnTo>
                  <a:lnTo>
                    <a:pt x="1034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980"/>
            <p:cNvSpPr/>
            <p:nvPr>
              <p:custDataLst>
                <p:tags r:id="rId14"/>
              </p:custDataLst>
            </p:nvPr>
          </p:nvSpPr>
          <p:spPr>
            <a:xfrm>
              <a:off x="2481531" y="643251"/>
              <a:ext cx="172770" cy="325565"/>
            </a:xfrm>
            <a:custGeom>
              <a:avLst/>
              <a:gdLst/>
              <a:ahLst/>
              <a:cxnLst/>
              <a:rect l="0" t="0" r="0" b="0"/>
              <a:pathLst>
                <a:path w="172770" h="325565">
                  <a:moveTo>
                    <a:pt x="172769" y="29849"/>
                  </a:moveTo>
                  <a:lnTo>
                    <a:pt x="172769" y="29849"/>
                  </a:lnTo>
                  <a:lnTo>
                    <a:pt x="158463" y="15543"/>
                  </a:lnTo>
                  <a:lnTo>
                    <a:pt x="145012" y="8834"/>
                  </a:lnTo>
                  <a:lnTo>
                    <a:pt x="103375" y="0"/>
                  </a:lnTo>
                  <a:lnTo>
                    <a:pt x="81417" y="544"/>
                  </a:lnTo>
                  <a:lnTo>
                    <a:pt x="70785" y="4124"/>
                  </a:lnTo>
                  <a:lnTo>
                    <a:pt x="61356" y="10420"/>
                  </a:lnTo>
                  <a:lnTo>
                    <a:pt x="54343" y="21684"/>
                  </a:lnTo>
                  <a:lnTo>
                    <a:pt x="49580" y="36098"/>
                  </a:lnTo>
                  <a:lnTo>
                    <a:pt x="46271" y="83423"/>
                  </a:lnTo>
                  <a:lnTo>
                    <a:pt x="42547" y="126313"/>
                  </a:lnTo>
                  <a:lnTo>
                    <a:pt x="40345" y="171398"/>
                  </a:lnTo>
                  <a:lnTo>
                    <a:pt x="32952" y="216036"/>
                  </a:lnTo>
                  <a:lnTo>
                    <a:pt x="21824" y="257171"/>
                  </a:lnTo>
                  <a:lnTo>
                    <a:pt x="3113" y="304203"/>
                  </a:lnTo>
                  <a:lnTo>
                    <a:pt x="399" y="310118"/>
                  </a:lnTo>
                  <a:lnTo>
                    <a:pt x="0" y="314767"/>
                  </a:lnTo>
                  <a:lnTo>
                    <a:pt x="1145" y="318572"/>
                  </a:lnTo>
                  <a:lnTo>
                    <a:pt x="3320" y="321815"/>
                  </a:lnTo>
                  <a:lnTo>
                    <a:pt x="13262" y="325417"/>
                  </a:lnTo>
                  <a:lnTo>
                    <a:pt x="40370" y="325564"/>
                  </a:lnTo>
                  <a:lnTo>
                    <a:pt x="79682" y="321138"/>
                  </a:lnTo>
                  <a:lnTo>
                    <a:pt x="118847" y="313477"/>
                  </a:lnTo>
                  <a:lnTo>
                    <a:pt x="153719" y="3028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981"/>
            <p:cNvSpPr/>
            <p:nvPr>
              <p:custDataLst>
                <p:tags r:id="rId15"/>
              </p:custDataLst>
            </p:nvPr>
          </p:nvSpPr>
          <p:spPr>
            <a:xfrm>
              <a:off x="2638229" y="717550"/>
              <a:ext cx="174822" cy="228601"/>
            </a:xfrm>
            <a:custGeom>
              <a:avLst/>
              <a:gdLst/>
              <a:ahLst/>
              <a:cxnLst/>
              <a:rect l="0" t="0" r="0" b="0"/>
              <a:pathLst>
                <a:path w="174822" h="2286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3" y="6481"/>
                  </a:lnTo>
                  <a:lnTo>
                    <a:pt x="36169" y="49513"/>
                  </a:lnTo>
                  <a:lnTo>
                    <a:pt x="69063" y="85461"/>
                  </a:lnTo>
                  <a:lnTo>
                    <a:pt x="105620" y="130528"/>
                  </a:lnTo>
                  <a:lnTo>
                    <a:pt x="141147" y="174769"/>
                  </a:lnTo>
                  <a:lnTo>
                    <a:pt x="174821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982"/>
            <p:cNvSpPr/>
            <p:nvPr>
              <p:custDataLst>
                <p:tags r:id="rId16"/>
              </p:custDataLst>
            </p:nvPr>
          </p:nvSpPr>
          <p:spPr>
            <a:xfrm>
              <a:off x="2690807" y="736600"/>
              <a:ext cx="128594" cy="234951"/>
            </a:xfrm>
            <a:custGeom>
              <a:avLst/>
              <a:gdLst/>
              <a:ahLst/>
              <a:cxnLst/>
              <a:rect l="0" t="0" r="0" b="0"/>
              <a:pathLst>
                <a:path w="128594" h="234951">
                  <a:moveTo>
                    <a:pt x="128593" y="0"/>
                  </a:moveTo>
                  <a:lnTo>
                    <a:pt x="128593" y="0"/>
                  </a:lnTo>
                  <a:lnTo>
                    <a:pt x="121851" y="0"/>
                  </a:lnTo>
                  <a:lnTo>
                    <a:pt x="114778" y="3763"/>
                  </a:lnTo>
                  <a:lnTo>
                    <a:pt x="88626" y="31161"/>
                  </a:lnTo>
                  <a:lnTo>
                    <a:pt x="63050" y="71949"/>
                  </a:lnTo>
                  <a:lnTo>
                    <a:pt x="46076" y="103473"/>
                  </a:lnTo>
                  <a:lnTo>
                    <a:pt x="20653" y="151074"/>
                  </a:lnTo>
                  <a:lnTo>
                    <a:pt x="2772" y="190813"/>
                  </a:lnTo>
                  <a:lnTo>
                    <a:pt x="0" y="209689"/>
                  </a:lnTo>
                  <a:lnTo>
                    <a:pt x="7943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983"/>
            <p:cNvSpPr/>
            <p:nvPr>
              <p:custDataLst>
                <p:tags r:id="rId17"/>
              </p:custDataLst>
            </p:nvPr>
          </p:nvSpPr>
          <p:spPr>
            <a:xfrm>
              <a:off x="2843833" y="661743"/>
              <a:ext cx="145205" cy="322508"/>
            </a:xfrm>
            <a:custGeom>
              <a:avLst/>
              <a:gdLst/>
              <a:ahLst/>
              <a:cxnLst/>
              <a:rect l="0" t="0" r="0" b="0"/>
              <a:pathLst>
                <a:path w="145205" h="322508">
                  <a:moveTo>
                    <a:pt x="7317" y="49457"/>
                  </a:moveTo>
                  <a:lnTo>
                    <a:pt x="7317" y="49457"/>
                  </a:lnTo>
                  <a:lnTo>
                    <a:pt x="575" y="39344"/>
                  </a:lnTo>
                  <a:lnTo>
                    <a:pt x="0" y="35659"/>
                  </a:lnTo>
                  <a:lnTo>
                    <a:pt x="1028" y="32498"/>
                  </a:lnTo>
                  <a:lnTo>
                    <a:pt x="6639" y="26397"/>
                  </a:lnTo>
                  <a:lnTo>
                    <a:pt x="22403" y="15735"/>
                  </a:lnTo>
                  <a:lnTo>
                    <a:pt x="64198" y="3188"/>
                  </a:lnTo>
                  <a:lnTo>
                    <a:pt x="87906" y="0"/>
                  </a:lnTo>
                  <a:lnTo>
                    <a:pt x="101695" y="3017"/>
                  </a:lnTo>
                  <a:lnTo>
                    <a:pt x="113469" y="9061"/>
                  </a:lnTo>
                  <a:lnTo>
                    <a:pt x="121052" y="16452"/>
                  </a:lnTo>
                  <a:lnTo>
                    <a:pt x="125918" y="45400"/>
                  </a:lnTo>
                  <a:lnTo>
                    <a:pt x="123989" y="85258"/>
                  </a:lnTo>
                  <a:lnTo>
                    <a:pt x="118949" y="128347"/>
                  </a:lnTo>
                  <a:lnTo>
                    <a:pt x="112987" y="172393"/>
                  </a:lnTo>
                  <a:lnTo>
                    <a:pt x="110123" y="213353"/>
                  </a:lnTo>
                  <a:lnTo>
                    <a:pt x="116016" y="248929"/>
                  </a:lnTo>
                  <a:lnTo>
                    <a:pt x="142938" y="296387"/>
                  </a:lnTo>
                  <a:lnTo>
                    <a:pt x="145204" y="300315"/>
                  </a:lnTo>
                  <a:lnTo>
                    <a:pt x="144397" y="302068"/>
                  </a:lnTo>
                  <a:lnTo>
                    <a:pt x="139738" y="305897"/>
                  </a:lnTo>
                  <a:lnTo>
                    <a:pt x="94849" y="316200"/>
                  </a:lnTo>
                  <a:lnTo>
                    <a:pt x="55124" y="320638"/>
                  </a:lnTo>
                  <a:lnTo>
                    <a:pt x="20017" y="3225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984"/>
            <p:cNvSpPr/>
            <p:nvPr>
              <p:custDataLst>
                <p:tags r:id="rId18"/>
              </p:custDataLst>
            </p:nvPr>
          </p:nvSpPr>
          <p:spPr>
            <a:xfrm>
              <a:off x="3048000" y="100965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88900" y="0"/>
                  </a:moveTo>
                  <a:lnTo>
                    <a:pt x="88900" y="0"/>
                  </a:lnTo>
                  <a:lnTo>
                    <a:pt x="54363" y="1757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8" name="SMARTInkShape-4985"/>
          <p:cNvSpPr/>
          <p:nvPr>
            <p:custDataLst>
              <p:tags r:id="rId7"/>
            </p:custDataLst>
          </p:nvPr>
        </p:nvSpPr>
        <p:spPr>
          <a:xfrm>
            <a:off x="7306495" y="471375"/>
            <a:ext cx="1436828" cy="1348598"/>
          </a:xfrm>
          <a:custGeom>
            <a:avLst/>
            <a:gdLst/>
            <a:ahLst/>
            <a:cxnLst/>
            <a:rect l="0" t="0" r="0" b="0"/>
            <a:pathLst>
              <a:path w="1436828" h="1348598">
                <a:moveTo>
                  <a:pt x="230955" y="131875"/>
                </a:moveTo>
                <a:lnTo>
                  <a:pt x="230955" y="131875"/>
                </a:lnTo>
                <a:lnTo>
                  <a:pt x="273587" y="95018"/>
                </a:lnTo>
                <a:lnTo>
                  <a:pt x="317744" y="68620"/>
                </a:lnTo>
                <a:lnTo>
                  <a:pt x="362974" y="49398"/>
                </a:lnTo>
                <a:lnTo>
                  <a:pt x="398990" y="36657"/>
                </a:lnTo>
                <a:lnTo>
                  <a:pt x="438518" y="23939"/>
                </a:lnTo>
                <a:lnTo>
                  <a:pt x="481485" y="14994"/>
                </a:lnTo>
                <a:lnTo>
                  <a:pt x="527862" y="8667"/>
                </a:lnTo>
                <a:lnTo>
                  <a:pt x="553071" y="5992"/>
                </a:lnTo>
                <a:lnTo>
                  <a:pt x="579048" y="3503"/>
                </a:lnTo>
                <a:lnTo>
                  <a:pt x="605539" y="1844"/>
                </a:lnTo>
                <a:lnTo>
                  <a:pt x="632372" y="737"/>
                </a:lnTo>
                <a:lnTo>
                  <a:pt x="659433" y="0"/>
                </a:lnTo>
                <a:lnTo>
                  <a:pt x="685940" y="214"/>
                </a:lnTo>
                <a:lnTo>
                  <a:pt x="712078" y="1062"/>
                </a:lnTo>
                <a:lnTo>
                  <a:pt x="737971" y="2333"/>
                </a:lnTo>
                <a:lnTo>
                  <a:pt x="764405" y="5297"/>
                </a:lnTo>
                <a:lnTo>
                  <a:pt x="791199" y="9390"/>
                </a:lnTo>
                <a:lnTo>
                  <a:pt x="818235" y="14235"/>
                </a:lnTo>
                <a:lnTo>
                  <a:pt x="843314" y="20287"/>
                </a:lnTo>
                <a:lnTo>
                  <a:pt x="889994" y="34538"/>
                </a:lnTo>
                <a:lnTo>
                  <a:pt x="936140" y="50279"/>
                </a:lnTo>
                <a:lnTo>
                  <a:pt x="983226" y="67388"/>
                </a:lnTo>
                <a:lnTo>
                  <a:pt x="1007635" y="76889"/>
                </a:lnTo>
                <a:lnTo>
                  <a:pt x="1032375" y="86751"/>
                </a:lnTo>
                <a:lnTo>
                  <a:pt x="1056629" y="96853"/>
                </a:lnTo>
                <a:lnTo>
                  <a:pt x="1080561" y="107116"/>
                </a:lnTo>
                <a:lnTo>
                  <a:pt x="1126435" y="128632"/>
                </a:lnTo>
                <a:lnTo>
                  <a:pt x="1167990" y="152306"/>
                </a:lnTo>
                <a:lnTo>
                  <a:pt x="1205745" y="176939"/>
                </a:lnTo>
                <a:lnTo>
                  <a:pt x="1253090" y="216488"/>
                </a:lnTo>
                <a:lnTo>
                  <a:pt x="1293223" y="261368"/>
                </a:lnTo>
                <a:lnTo>
                  <a:pt x="1320435" y="294555"/>
                </a:lnTo>
                <a:lnTo>
                  <a:pt x="1344289" y="330472"/>
                </a:lnTo>
                <a:lnTo>
                  <a:pt x="1364768" y="367601"/>
                </a:lnTo>
                <a:lnTo>
                  <a:pt x="1382572" y="405976"/>
                </a:lnTo>
                <a:lnTo>
                  <a:pt x="1397540" y="446549"/>
                </a:lnTo>
                <a:lnTo>
                  <a:pt x="1409368" y="486219"/>
                </a:lnTo>
                <a:lnTo>
                  <a:pt x="1418621" y="525017"/>
                </a:lnTo>
                <a:lnTo>
                  <a:pt x="1425086" y="563427"/>
                </a:lnTo>
                <a:lnTo>
                  <a:pt x="1430311" y="603546"/>
                </a:lnTo>
                <a:lnTo>
                  <a:pt x="1434280" y="645601"/>
                </a:lnTo>
                <a:lnTo>
                  <a:pt x="1436043" y="690163"/>
                </a:lnTo>
                <a:lnTo>
                  <a:pt x="1436827" y="735838"/>
                </a:lnTo>
                <a:lnTo>
                  <a:pt x="1435764" y="782009"/>
                </a:lnTo>
                <a:lnTo>
                  <a:pt x="1430589" y="828399"/>
                </a:lnTo>
                <a:lnTo>
                  <a:pt x="1421704" y="873006"/>
                </a:lnTo>
                <a:lnTo>
                  <a:pt x="1409288" y="915644"/>
                </a:lnTo>
                <a:lnTo>
                  <a:pt x="1392010" y="955761"/>
                </a:lnTo>
                <a:lnTo>
                  <a:pt x="1370689" y="996639"/>
                </a:lnTo>
                <a:lnTo>
                  <a:pt x="1346398" y="1037620"/>
                </a:lnTo>
                <a:lnTo>
                  <a:pt x="1319139" y="1077001"/>
                </a:lnTo>
                <a:lnTo>
                  <a:pt x="1286798" y="1113788"/>
                </a:lnTo>
                <a:lnTo>
                  <a:pt x="1249846" y="1148953"/>
                </a:lnTo>
                <a:lnTo>
                  <a:pt x="1207553" y="1183397"/>
                </a:lnTo>
                <a:lnTo>
                  <a:pt x="1161004" y="1213757"/>
                </a:lnTo>
                <a:lnTo>
                  <a:pt x="1136738" y="1227779"/>
                </a:lnTo>
                <a:lnTo>
                  <a:pt x="1112093" y="1239950"/>
                </a:lnTo>
                <a:lnTo>
                  <a:pt x="1087197" y="1250886"/>
                </a:lnTo>
                <a:lnTo>
                  <a:pt x="1062133" y="1260999"/>
                </a:lnTo>
                <a:lnTo>
                  <a:pt x="1036251" y="1270563"/>
                </a:lnTo>
                <a:lnTo>
                  <a:pt x="1009825" y="1279762"/>
                </a:lnTo>
                <a:lnTo>
                  <a:pt x="983034" y="1288716"/>
                </a:lnTo>
                <a:lnTo>
                  <a:pt x="954591" y="1296802"/>
                </a:lnTo>
                <a:lnTo>
                  <a:pt x="925046" y="1304310"/>
                </a:lnTo>
                <a:lnTo>
                  <a:pt x="894765" y="1311431"/>
                </a:lnTo>
                <a:lnTo>
                  <a:pt x="864701" y="1317590"/>
                </a:lnTo>
                <a:lnTo>
                  <a:pt x="834780" y="1323108"/>
                </a:lnTo>
                <a:lnTo>
                  <a:pt x="804954" y="1328197"/>
                </a:lnTo>
                <a:lnTo>
                  <a:pt x="775193" y="1333001"/>
                </a:lnTo>
                <a:lnTo>
                  <a:pt x="745475" y="1337614"/>
                </a:lnTo>
                <a:lnTo>
                  <a:pt x="715784" y="1342101"/>
                </a:lnTo>
                <a:lnTo>
                  <a:pt x="686113" y="1345092"/>
                </a:lnTo>
                <a:lnTo>
                  <a:pt x="656455" y="1347087"/>
                </a:lnTo>
                <a:lnTo>
                  <a:pt x="626804" y="1348416"/>
                </a:lnTo>
                <a:lnTo>
                  <a:pt x="596454" y="1348597"/>
                </a:lnTo>
                <a:lnTo>
                  <a:pt x="565638" y="1348012"/>
                </a:lnTo>
                <a:lnTo>
                  <a:pt x="534510" y="1346916"/>
                </a:lnTo>
                <a:lnTo>
                  <a:pt x="503175" y="1345480"/>
                </a:lnTo>
                <a:lnTo>
                  <a:pt x="471702" y="1343817"/>
                </a:lnTo>
                <a:lnTo>
                  <a:pt x="440136" y="1342003"/>
                </a:lnTo>
                <a:lnTo>
                  <a:pt x="409920" y="1338677"/>
                </a:lnTo>
                <a:lnTo>
                  <a:pt x="380603" y="1334343"/>
                </a:lnTo>
                <a:lnTo>
                  <a:pt x="351887" y="1329337"/>
                </a:lnTo>
                <a:lnTo>
                  <a:pt x="325688" y="1323177"/>
                </a:lnTo>
                <a:lnTo>
                  <a:pt x="301165" y="1316249"/>
                </a:lnTo>
                <a:lnTo>
                  <a:pt x="255809" y="1299613"/>
                </a:lnTo>
                <a:lnTo>
                  <a:pt x="214485" y="1278109"/>
                </a:lnTo>
                <a:lnTo>
                  <a:pt x="178714" y="1252559"/>
                </a:lnTo>
                <a:lnTo>
                  <a:pt x="132690" y="1210407"/>
                </a:lnTo>
                <a:lnTo>
                  <a:pt x="96007" y="1162875"/>
                </a:lnTo>
                <a:lnTo>
                  <a:pt x="76433" y="1126319"/>
                </a:lnTo>
                <a:lnTo>
                  <a:pt x="58327" y="1086554"/>
                </a:lnTo>
                <a:lnTo>
                  <a:pt x="42753" y="1047243"/>
                </a:lnTo>
                <a:lnTo>
                  <a:pt x="29482" y="1007900"/>
                </a:lnTo>
                <a:lnTo>
                  <a:pt x="18880" y="966895"/>
                </a:lnTo>
                <a:lnTo>
                  <a:pt x="11346" y="925153"/>
                </a:lnTo>
                <a:lnTo>
                  <a:pt x="5645" y="883082"/>
                </a:lnTo>
                <a:lnTo>
                  <a:pt x="761" y="840865"/>
                </a:lnTo>
                <a:lnTo>
                  <a:pt x="0" y="798584"/>
                </a:lnTo>
                <a:lnTo>
                  <a:pt x="2014" y="756273"/>
                </a:lnTo>
                <a:lnTo>
                  <a:pt x="5261" y="713950"/>
                </a:lnTo>
                <a:lnTo>
                  <a:pt x="10937" y="673503"/>
                </a:lnTo>
                <a:lnTo>
                  <a:pt x="18163" y="632948"/>
                </a:lnTo>
                <a:lnTo>
                  <a:pt x="26079" y="589054"/>
                </a:lnTo>
                <a:lnTo>
                  <a:pt x="36182" y="545556"/>
                </a:lnTo>
                <a:lnTo>
                  <a:pt x="47728" y="503411"/>
                </a:lnTo>
                <a:lnTo>
                  <a:pt x="59916" y="463513"/>
                </a:lnTo>
                <a:lnTo>
                  <a:pt x="70506" y="426496"/>
                </a:lnTo>
                <a:lnTo>
                  <a:pt x="79916" y="391934"/>
                </a:lnTo>
                <a:lnTo>
                  <a:pt x="93148" y="346121"/>
                </a:lnTo>
                <a:lnTo>
                  <a:pt x="106005" y="309577"/>
                </a:lnTo>
                <a:lnTo>
                  <a:pt x="120163" y="277112"/>
                </a:lnTo>
                <a:lnTo>
                  <a:pt x="149516" y="238619"/>
                </a:lnTo>
                <a:lnTo>
                  <a:pt x="167243" y="219533"/>
                </a:lnTo>
                <a:lnTo>
                  <a:pt x="211236" y="190034"/>
                </a:lnTo>
                <a:lnTo>
                  <a:pt x="257476" y="167195"/>
                </a:lnTo>
                <a:lnTo>
                  <a:pt x="294787" y="153472"/>
                </a:lnTo>
                <a:lnTo>
                  <a:pt x="332653" y="143840"/>
                </a:lnTo>
                <a:lnTo>
                  <a:pt x="377599" y="129901"/>
                </a:lnTo>
                <a:lnTo>
                  <a:pt x="419721" y="117356"/>
                </a:lnTo>
                <a:lnTo>
                  <a:pt x="447950" y="108396"/>
                </a:lnTo>
                <a:lnTo>
                  <a:pt x="465905" y="1064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1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SMARTInkShape-Group729"/>
          <p:cNvGrpSpPr/>
          <p:nvPr/>
        </p:nvGrpSpPr>
        <p:grpSpPr>
          <a:xfrm>
            <a:off x="459270" y="578112"/>
            <a:ext cx="829781" cy="511397"/>
            <a:chOff x="459270" y="578112"/>
            <a:chExt cx="829781" cy="511397"/>
          </a:xfrm>
        </p:grpSpPr>
        <p:sp>
          <p:nvSpPr>
            <p:cNvPr id="446" name="SMARTInkShape-4986"/>
            <p:cNvSpPr/>
            <p:nvPr>
              <p:custDataLst>
                <p:tags r:id="rId193"/>
              </p:custDataLst>
            </p:nvPr>
          </p:nvSpPr>
          <p:spPr>
            <a:xfrm>
              <a:off x="1285392" y="8445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987"/>
            <p:cNvSpPr/>
            <p:nvPr>
              <p:custDataLst>
                <p:tags r:id="rId194"/>
              </p:custDataLst>
            </p:nvPr>
          </p:nvSpPr>
          <p:spPr>
            <a:xfrm>
              <a:off x="1238250" y="7429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988"/>
            <p:cNvSpPr/>
            <p:nvPr>
              <p:custDataLst>
                <p:tags r:id="rId195"/>
              </p:custDataLst>
            </p:nvPr>
          </p:nvSpPr>
          <p:spPr>
            <a:xfrm>
              <a:off x="726330" y="952500"/>
              <a:ext cx="372221" cy="137009"/>
            </a:xfrm>
            <a:custGeom>
              <a:avLst/>
              <a:gdLst/>
              <a:ahLst/>
              <a:cxnLst/>
              <a:rect l="0" t="0" r="0" b="0"/>
              <a:pathLst>
                <a:path w="372221" h="137009">
                  <a:moveTo>
                    <a:pt x="10270" y="133350"/>
                  </a:moveTo>
                  <a:lnTo>
                    <a:pt x="10270" y="133350"/>
                  </a:lnTo>
                  <a:lnTo>
                    <a:pt x="157" y="136721"/>
                  </a:lnTo>
                  <a:lnTo>
                    <a:pt x="0" y="137008"/>
                  </a:lnTo>
                  <a:lnTo>
                    <a:pt x="40842" y="127229"/>
                  </a:lnTo>
                  <a:lnTo>
                    <a:pt x="81948" y="114167"/>
                  </a:lnTo>
                  <a:lnTo>
                    <a:pt x="106739" y="105744"/>
                  </a:lnTo>
                  <a:lnTo>
                    <a:pt x="135260" y="95191"/>
                  </a:lnTo>
                  <a:lnTo>
                    <a:pt x="166269" y="83216"/>
                  </a:lnTo>
                  <a:lnTo>
                    <a:pt x="198936" y="70294"/>
                  </a:lnTo>
                  <a:lnTo>
                    <a:pt x="232708" y="56740"/>
                  </a:lnTo>
                  <a:lnTo>
                    <a:pt x="267218" y="42766"/>
                  </a:lnTo>
                  <a:lnTo>
                    <a:pt x="302219" y="28510"/>
                  </a:lnTo>
                  <a:lnTo>
                    <a:pt x="372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4989"/>
            <p:cNvSpPr/>
            <p:nvPr>
              <p:custDataLst>
                <p:tags r:id="rId196"/>
              </p:custDataLst>
            </p:nvPr>
          </p:nvSpPr>
          <p:spPr>
            <a:xfrm>
              <a:off x="526658" y="971550"/>
              <a:ext cx="571893" cy="78689"/>
            </a:xfrm>
            <a:custGeom>
              <a:avLst/>
              <a:gdLst/>
              <a:ahLst/>
              <a:cxnLst/>
              <a:rect l="0" t="0" r="0" b="0"/>
              <a:pathLst>
                <a:path w="571893" h="78689">
                  <a:moveTo>
                    <a:pt x="6742" y="69850"/>
                  </a:moveTo>
                  <a:lnTo>
                    <a:pt x="6742" y="69850"/>
                  </a:lnTo>
                  <a:lnTo>
                    <a:pt x="0" y="73221"/>
                  </a:lnTo>
                  <a:lnTo>
                    <a:pt x="43001" y="78688"/>
                  </a:lnTo>
                  <a:lnTo>
                    <a:pt x="69720" y="77153"/>
                  </a:lnTo>
                  <a:lnTo>
                    <a:pt x="100939" y="73308"/>
                  </a:lnTo>
                  <a:lnTo>
                    <a:pt x="135156" y="67922"/>
                  </a:lnTo>
                  <a:lnTo>
                    <a:pt x="174902" y="60803"/>
                  </a:lnTo>
                  <a:lnTo>
                    <a:pt x="218332" y="52530"/>
                  </a:lnTo>
                  <a:lnTo>
                    <a:pt x="264218" y="43487"/>
                  </a:lnTo>
                  <a:lnTo>
                    <a:pt x="311037" y="35341"/>
                  </a:lnTo>
                  <a:lnTo>
                    <a:pt x="358478" y="27794"/>
                  </a:lnTo>
                  <a:lnTo>
                    <a:pt x="406333" y="20646"/>
                  </a:lnTo>
                  <a:lnTo>
                    <a:pt x="445997" y="15175"/>
                  </a:lnTo>
                  <a:lnTo>
                    <a:pt x="480201" y="10822"/>
                  </a:lnTo>
                  <a:lnTo>
                    <a:pt x="510764" y="7215"/>
                  </a:lnTo>
                  <a:lnTo>
                    <a:pt x="5718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4990"/>
            <p:cNvSpPr/>
            <p:nvPr>
              <p:custDataLst>
                <p:tags r:id="rId197"/>
              </p:custDataLst>
            </p:nvPr>
          </p:nvSpPr>
          <p:spPr>
            <a:xfrm>
              <a:off x="1050442" y="698500"/>
              <a:ext cx="48109" cy="203201"/>
            </a:xfrm>
            <a:custGeom>
              <a:avLst/>
              <a:gdLst/>
              <a:ahLst/>
              <a:cxnLst/>
              <a:rect l="0" t="0" r="0" b="0"/>
              <a:pathLst>
                <a:path w="48109" h="2032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9779" y="10113"/>
                  </a:lnTo>
                  <a:lnTo>
                    <a:pt x="25198" y="48407"/>
                  </a:lnTo>
                  <a:lnTo>
                    <a:pt x="36224" y="89289"/>
                  </a:lnTo>
                  <a:lnTo>
                    <a:pt x="40824" y="136836"/>
                  </a:lnTo>
                  <a:lnTo>
                    <a:pt x="45636" y="181028"/>
                  </a:lnTo>
                  <a:lnTo>
                    <a:pt x="4810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991"/>
            <p:cNvSpPr/>
            <p:nvPr>
              <p:custDataLst>
                <p:tags r:id="rId198"/>
              </p:custDataLst>
            </p:nvPr>
          </p:nvSpPr>
          <p:spPr>
            <a:xfrm>
              <a:off x="459270" y="578765"/>
              <a:ext cx="251931" cy="361670"/>
            </a:xfrm>
            <a:custGeom>
              <a:avLst/>
              <a:gdLst/>
              <a:ahLst/>
              <a:cxnLst/>
              <a:rect l="0" t="0" r="0" b="0"/>
              <a:pathLst>
                <a:path w="251931" h="361670">
                  <a:moveTo>
                    <a:pt x="55080" y="18135"/>
                  </a:moveTo>
                  <a:lnTo>
                    <a:pt x="55080" y="18135"/>
                  </a:lnTo>
                  <a:lnTo>
                    <a:pt x="51709" y="18135"/>
                  </a:lnTo>
                  <a:lnTo>
                    <a:pt x="50716" y="17429"/>
                  </a:lnTo>
                  <a:lnTo>
                    <a:pt x="50054" y="16253"/>
                  </a:lnTo>
                  <a:lnTo>
                    <a:pt x="49613" y="14764"/>
                  </a:lnTo>
                  <a:lnTo>
                    <a:pt x="48613" y="13771"/>
                  </a:lnTo>
                  <a:lnTo>
                    <a:pt x="45621" y="12668"/>
                  </a:lnTo>
                  <a:lnTo>
                    <a:pt x="44540" y="13079"/>
                  </a:lnTo>
                  <a:lnTo>
                    <a:pt x="43820" y="14059"/>
                  </a:lnTo>
                  <a:lnTo>
                    <a:pt x="43340" y="15417"/>
                  </a:lnTo>
                  <a:lnTo>
                    <a:pt x="39293" y="20701"/>
                  </a:lnTo>
                  <a:lnTo>
                    <a:pt x="36997" y="33477"/>
                  </a:lnTo>
                  <a:lnTo>
                    <a:pt x="40223" y="44709"/>
                  </a:lnTo>
                  <a:lnTo>
                    <a:pt x="51854" y="62933"/>
                  </a:lnTo>
                  <a:lnTo>
                    <a:pt x="74747" y="84683"/>
                  </a:lnTo>
                  <a:lnTo>
                    <a:pt x="96734" y="94846"/>
                  </a:lnTo>
                  <a:lnTo>
                    <a:pt x="124493" y="98955"/>
                  </a:lnTo>
                  <a:lnTo>
                    <a:pt x="155061" y="93430"/>
                  </a:lnTo>
                  <a:lnTo>
                    <a:pt x="199948" y="69488"/>
                  </a:lnTo>
                  <a:lnTo>
                    <a:pt x="227629" y="45526"/>
                  </a:lnTo>
                  <a:lnTo>
                    <a:pt x="234074" y="35248"/>
                  </a:lnTo>
                  <a:lnTo>
                    <a:pt x="236939" y="23624"/>
                  </a:lnTo>
                  <a:lnTo>
                    <a:pt x="236291" y="18972"/>
                  </a:lnTo>
                  <a:lnTo>
                    <a:pt x="234449" y="15165"/>
                  </a:lnTo>
                  <a:lnTo>
                    <a:pt x="223232" y="4555"/>
                  </a:lnTo>
                  <a:lnTo>
                    <a:pt x="217981" y="615"/>
                  </a:lnTo>
                  <a:lnTo>
                    <a:pt x="200858" y="0"/>
                  </a:lnTo>
                  <a:lnTo>
                    <a:pt x="155372" y="11103"/>
                  </a:lnTo>
                  <a:lnTo>
                    <a:pt x="118192" y="32906"/>
                  </a:lnTo>
                  <a:lnTo>
                    <a:pt x="90478" y="58338"/>
                  </a:lnTo>
                  <a:lnTo>
                    <a:pt x="81396" y="75279"/>
                  </a:lnTo>
                  <a:lnTo>
                    <a:pt x="78974" y="83748"/>
                  </a:lnTo>
                  <a:lnTo>
                    <a:pt x="80046" y="102565"/>
                  </a:lnTo>
                  <a:lnTo>
                    <a:pt x="82307" y="112521"/>
                  </a:lnTo>
                  <a:lnTo>
                    <a:pt x="92346" y="127347"/>
                  </a:lnTo>
                  <a:lnTo>
                    <a:pt x="129890" y="156590"/>
                  </a:lnTo>
                  <a:lnTo>
                    <a:pt x="175921" y="174683"/>
                  </a:lnTo>
                  <a:lnTo>
                    <a:pt x="177974" y="175417"/>
                  </a:lnTo>
                  <a:lnTo>
                    <a:pt x="178637" y="176612"/>
                  </a:lnTo>
                  <a:lnTo>
                    <a:pt x="178373" y="178114"/>
                  </a:lnTo>
                  <a:lnTo>
                    <a:pt x="177492" y="179821"/>
                  </a:lnTo>
                  <a:lnTo>
                    <a:pt x="140806" y="200363"/>
                  </a:lnTo>
                  <a:lnTo>
                    <a:pt x="96708" y="224529"/>
                  </a:lnTo>
                  <a:lnTo>
                    <a:pt x="51657" y="254031"/>
                  </a:lnTo>
                  <a:lnTo>
                    <a:pt x="8621" y="292234"/>
                  </a:lnTo>
                  <a:lnTo>
                    <a:pt x="1035" y="309761"/>
                  </a:lnTo>
                  <a:lnTo>
                    <a:pt x="0" y="318385"/>
                  </a:lnTo>
                  <a:lnTo>
                    <a:pt x="1427" y="325546"/>
                  </a:lnTo>
                  <a:lnTo>
                    <a:pt x="8656" y="337266"/>
                  </a:lnTo>
                  <a:lnTo>
                    <a:pt x="34740" y="351797"/>
                  </a:lnTo>
                  <a:lnTo>
                    <a:pt x="72650" y="361669"/>
                  </a:lnTo>
                  <a:lnTo>
                    <a:pt x="111792" y="358949"/>
                  </a:lnTo>
                  <a:lnTo>
                    <a:pt x="156942" y="349207"/>
                  </a:lnTo>
                  <a:lnTo>
                    <a:pt x="195955" y="337383"/>
                  </a:lnTo>
                  <a:lnTo>
                    <a:pt x="251930" y="322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992"/>
            <p:cNvSpPr/>
            <p:nvPr>
              <p:custDataLst>
                <p:tags r:id="rId199"/>
              </p:custDataLst>
            </p:nvPr>
          </p:nvSpPr>
          <p:spPr>
            <a:xfrm>
              <a:off x="527050" y="578112"/>
              <a:ext cx="80956" cy="93654"/>
            </a:xfrm>
            <a:custGeom>
              <a:avLst/>
              <a:gdLst/>
              <a:ahLst/>
              <a:cxnLst/>
              <a:rect l="0" t="0" r="0" b="0"/>
              <a:pathLst>
                <a:path w="80956" h="93654">
                  <a:moveTo>
                    <a:pt x="12700" y="25138"/>
                  </a:moveTo>
                  <a:lnTo>
                    <a:pt x="12700" y="25138"/>
                  </a:lnTo>
                  <a:lnTo>
                    <a:pt x="0" y="12438"/>
                  </a:lnTo>
                  <a:lnTo>
                    <a:pt x="6273" y="12438"/>
                  </a:lnTo>
                  <a:lnTo>
                    <a:pt x="6350" y="6111"/>
                  </a:lnTo>
                  <a:lnTo>
                    <a:pt x="10008" y="6093"/>
                  </a:lnTo>
                  <a:lnTo>
                    <a:pt x="6355" y="6088"/>
                  </a:lnTo>
                  <a:lnTo>
                    <a:pt x="9722" y="6088"/>
                  </a:lnTo>
                  <a:lnTo>
                    <a:pt x="13258" y="4207"/>
                  </a:lnTo>
                  <a:lnTo>
                    <a:pt x="17181" y="1724"/>
                  </a:lnTo>
                  <a:lnTo>
                    <a:pt x="24062" y="326"/>
                  </a:lnTo>
                  <a:lnTo>
                    <a:pt x="30920" y="0"/>
                  </a:lnTo>
                  <a:lnTo>
                    <a:pt x="36790" y="1736"/>
                  </a:lnTo>
                  <a:lnTo>
                    <a:pt x="46308" y="8599"/>
                  </a:lnTo>
                  <a:lnTo>
                    <a:pt x="68082" y="33149"/>
                  </a:lnTo>
                  <a:lnTo>
                    <a:pt x="78960" y="51441"/>
                  </a:lnTo>
                  <a:lnTo>
                    <a:pt x="80955" y="57524"/>
                  </a:lnTo>
                  <a:lnTo>
                    <a:pt x="80781" y="60135"/>
                  </a:lnTo>
                  <a:lnTo>
                    <a:pt x="73572" y="74946"/>
                  </a:lnTo>
                  <a:lnTo>
                    <a:pt x="61338" y="90482"/>
                  </a:lnTo>
                  <a:lnTo>
                    <a:pt x="55249" y="92985"/>
                  </a:lnTo>
                  <a:lnTo>
                    <a:pt x="51649" y="93653"/>
                  </a:lnTo>
                  <a:lnTo>
                    <a:pt x="49249" y="93392"/>
                  </a:lnTo>
                  <a:lnTo>
                    <a:pt x="47650" y="92513"/>
                  </a:lnTo>
                  <a:lnTo>
                    <a:pt x="46583" y="91221"/>
                  </a:lnTo>
                  <a:lnTo>
                    <a:pt x="45398" y="87905"/>
                  </a:lnTo>
                  <a:lnTo>
                    <a:pt x="45082" y="86032"/>
                  </a:lnTo>
                  <a:lnTo>
                    <a:pt x="41266" y="80026"/>
                  </a:lnTo>
                  <a:lnTo>
                    <a:pt x="40916" y="77958"/>
                  </a:lnTo>
                  <a:lnTo>
                    <a:pt x="41389" y="75874"/>
                  </a:lnTo>
                  <a:lnTo>
                    <a:pt x="42409" y="73778"/>
                  </a:lnTo>
                  <a:lnTo>
                    <a:pt x="42384" y="71676"/>
                  </a:lnTo>
                  <a:lnTo>
                    <a:pt x="38100" y="56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993"/>
            <p:cNvSpPr/>
            <p:nvPr>
              <p:custDataLst>
                <p:tags r:id="rId200"/>
              </p:custDataLst>
            </p:nvPr>
          </p:nvSpPr>
          <p:spPr>
            <a:xfrm>
              <a:off x="679973" y="802299"/>
              <a:ext cx="253478" cy="118500"/>
            </a:xfrm>
            <a:custGeom>
              <a:avLst/>
              <a:gdLst/>
              <a:ahLst/>
              <a:cxnLst/>
              <a:rect l="0" t="0" r="0" b="0"/>
              <a:pathLst>
                <a:path w="253478" h="118500">
                  <a:moveTo>
                    <a:pt x="12177" y="35901"/>
                  </a:moveTo>
                  <a:lnTo>
                    <a:pt x="12177" y="35901"/>
                  </a:lnTo>
                  <a:lnTo>
                    <a:pt x="5435" y="32530"/>
                  </a:lnTo>
                  <a:lnTo>
                    <a:pt x="3449" y="30831"/>
                  </a:lnTo>
                  <a:lnTo>
                    <a:pt x="0" y="24345"/>
                  </a:lnTo>
                  <a:lnTo>
                    <a:pt x="6374" y="20169"/>
                  </a:lnTo>
                  <a:lnTo>
                    <a:pt x="27650" y="17506"/>
                  </a:lnTo>
                  <a:lnTo>
                    <a:pt x="44925" y="17142"/>
                  </a:lnTo>
                  <a:lnTo>
                    <a:pt x="62480" y="24506"/>
                  </a:lnTo>
                  <a:lnTo>
                    <a:pt x="77573" y="37187"/>
                  </a:lnTo>
                  <a:lnTo>
                    <a:pt x="86632" y="52230"/>
                  </a:lnTo>
                  <a:lnTo>
                    <a:pt x="87366" y="70205"/>
                  </a:lnTo>
                  <a:lnTo>
                    <a:pt x="79846" y="96395"/>
                  </a:lnTo>
                  <a:lnTo>
                    <a:pt x="72591" y="109354"/>
                  </a:lnTo>
                  <a:lnTo>
                    <a:pt x="64663" y="117465"/>
                  </a:lnTo>
                  <a:lnTo>
                    <a:pt x="61279" y="118499"/>
                  </a:lnTo>
                  <a:lnTo>
                    <a:pt x="58317" y="117778"/>
                  </a:lnTo>
                  <a:lnTo>
                    <a:pt x="55637" y="115885"/>
                  </a:lnTo>
                  <a:lnTo>
                    <a:pt x="54556" y="111802"/>
                  </a:lnTo>
                  <a:lnTo>
                    <a:pt x="55236" y="99738"/>
                  </a:lnTo>
                  <a:lnTo>
                    <a:pt x="82192" y="53880"/>
                  </a:lnTo>
                  <a:lnTo>
                    <a:pt x="116379" y="8935"/>
                  </a:lnTo>
                  <a:lnTo>
                    <a:pt x="124482" y="0"/>
                  </a:lnTo>
                  <a:lnTo>
                    <a:pt x="124205" y="36718"/>
                  </a:lnTo>
                  <a:lnTo>
                    <a:pt x="132993" y="54373"/>
                  </a:lnTo>
                  <a:lnTo>
                    <a:pt x="139288" y="63033"/>
                  </a:lnTo>
                  <a:lnTo>
                    <a:pt x="175115" y="85333"/>
                  </a:lnTo>
                  <a:lnTo>
                    <a:pt x="205479" y="91267"/>
                  </a:lnTo>
                  <a:lnTo>
                    <a:pt x="253477" y="93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8" name="SMARTInkShape-Group730"/>
          <p:cNvGrpSpPr/>
          <p:nvPr/>
        </p:nvGrpSpPr>
        <p:grpSpPr>
          <a:xfrm>
            <a:off x="1943100" y="601890"/>
            <a:ext cx="520701" cy="433309"/>
            <a:chOff x="1943100" y="601890"/>
            <a:chExt cx="520701" cy="433309"/>
          </a:xfrm>
        </p:grpSpPr>
        <p:sp>
          <p:nvSpPr>
            <p:cNvPr id="455" name="SMARTInkShape-4994"/>
            <p:cNvSpPr/>
            <p:nvPr>
              <p:custDataLst>
                <p:tags r:id="rId190"/>
              </p:custDataLst>
            </p:nvPr>
          </p:nvSpPr>
          <p:spPr>
            <a:xfrm>
              <a:off x="2308029" y="901700"/>
              <a:ext cx="155772" cy="25401"/>
            </a:xfrm>
            <a:custGeom>
              <a:avLst/>
              <a:gdLst/>
              <a:ahLst/>
              <a:cxnLst/>
              <a:rect l="0" t="0" r="0" b="0"/>
              <a:pathLst>
                <a:path w="1557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21415" y="23283"/>
                  </a:lnTo>
                  <a:lnTo>
                    <a:pt x="67984" y="11602"/>
                  </a:lnTo>
                  <a:lnTo>
                    <a:pt x="111110" y="5627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995"/>
            <p:cNvSpPr/>
            <p:nvPr>
              <p:custDataLst>
                <p:tags r:id="rId191"/>
              </p:custDataLst>
            </p:nvPr>
          </p:nvSpPr>
          <p:spPr>
            <a:xfrm>
              <a:off x="2297733" y="830818"/>
              <a:ext cx="140668" cy="20083"/>
            </a:xfrm>
            <a:custGeom>
              <a:avLst/>
              <a:gdLst/>
              <a:ahLst/>
              <a:cxnLst/>
              <a:rect l="0" t="0" r="0" b="0"/>
              <a:pathLst>
                <a:path w="140668" h="20083">
                  <a:moveTo>
                    <a:pt x="7317" y="20082"/>
                  </a:moveTo>
                  <a:lnTo>
                    <a:pt x="7317" y="20082"/>
                  </a:lnTo>
                  <a:lnTo>
                    <a:pt x="575" y="16711"/>
                  </a:lnTo>
                  <a:lnTo>
                    <a:pt x="0" y="15718"/>
                  </a:lnTo>
                  <a:lnTo>
                    <a:pt x="1028" y="15056"/>
                  </a:lnTo>
                  <a:lnTo>
                    <a:pt x="34659" y="8131"/>
                  </a:lnTo>
                  <a:lnTo>
                    <a:pt x="80094" y="0"/>
                  </a:lnTo>
                  <a:lnTo>
                    <a:pt x="140667" y="1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4996"/>
            <p:cNvSpPr/>
            <p:nvPr>
              <p:custDataLst>
                <p:tags r:id="rId192"/>
              </p:custDataLst>
            </p:nvPr>
          </p:nvSpPr>
          <p:spPr>
            <a:xfrm>
              <a:off x="1943100" y="601890"/>
              <a:ext cx="246363" cy="433309"/>
            </a:xfrm>
            <a:custGeom>
              <a:avLst/>
              <a:gdLst/>
              <a:ahLst/>
              <a:cxnLst/>
              <a:rect l="0" t="0" r="0" b="0"/>
              <a:pathLst>
                <a:path w="246363" h="433309">
                  <a:moveTo>
                    <a:pt x="0" y="96610"/>
                  </a:moveTo>
                  <a:lnTo>
                    <a:pt x="0" y="96610"/>
                  </a:lnTo>
                  <a:lnTo>
                    <a:pt x="0" y="93239"/>
                  </a:lnTo>
                  <a:lnTo>
                    <a:pt x="3371" y="101256"/>
                  </a:lnTo>
                  <a:lnTo>
                    <a:pt x="11537" y="146734"/>
                  </a:lnTo>
                  <a:lnTo>
                    <a:pt x="18298" y="187326"/>
                  </a:lnTo>
                  <a:lnTo>
                    <a:pt x="26006" y="231708"/>
                  </a:lnTo>
                  <a:lnTo>
                    <a:pt x="33431" y="275892"/>
                  </a:lnTo>
                  <a:lnTo>
                    <a:pt x="39082" y="316697"/>
                  </a:lnTo>
                  <a:lnTo>
                    <a:pt x="42860" y="361885"/>
                  </a:lnTo>
                  <a:lnTo>
                    <a:pt x="43979" y="380762"/>
                  </a:lnTo>
                  <a:lnTo>
                    <a:pt x="43430" y="379883"/>
                  </a:lnTo>
                  <a:lnTo>
                    <a:pt x="33718" y="341837"/>
                  </a:lnTo>
                  <a:lnTo>
                    <a:pt x="24863" y="300850"/>
                  </a:lnTo>
                  <a:lnTo>
                    <a:pt x="21514" y="275103"/>
                  </a:lnTo>
                  <a:lnTo>
                    <a:pt x="18576" y="247355"/>
                  </a:lnTo>
                  <a:lnTo>
                    <a:pt x="17323" y="216157"/>
                  </a:lnTo>
                  <a:lnTo>
                    <a:pt x="17193" y="182658"/>
                  </a:lnTo>
                  <a:lnTo>
                    <a:pt x="17812" y="147625"/>
                  </a:lnTo>
                  <a:lnTo>
                    <a:pt x="21047" y="117215"/>
                  </a:lnTo>
                  <a:lnTo>
                    <a:pt x="26026" y="89885"/>
                  </a:lnTo>
                  <a:lnTo>
                    <a:pt x="39084" y="44938"/>
                  </a:lnTo>
                  <a:lnTo>
                    <a:pt x="54295" y="15554"/>
                  </a:lnTo>
                  <a:lnTo>
                    <a:pt x="63713" y="7295"/>
                  </a:lnTo>
                  <a:lnTo>
                    <a:pt x="85467" y="0"/>
                  </a:lnTo>
                  <a:lnTo>
                    <a:pt x="114891" y="8516"/>
                  </a:lnTo>
                  <a:lnTo>
                    <a:pt x="149135" y="29941"/>
                  </a:lnTo>
                  <a:lnTo>
                    <a:pt x="185521" y="65333"/>
                  </a:lnTo>
                  <a:lnTo>
                    <a:pt x="201292" y="88459"/>
                  </a:lnTo>
                  <a:lnTo>
                    <a:pt x="215333" y="114459"/>
                  </a:lnTo>
                  <a:lnTo>
                    <a:pt x="228222" y="142376"/>
                  </a:lnTo>
                  <a:lnTo>
                    <a:pt x="236815" y="170865"/>
                  </a:lnTo>
                  <a:lnTo>
                    <a:pt x="242543" y="199736"/>
                  </a:lnTo>
                  <a:lnTo>
                    <a:pt x="246362" y="228860"/>
                  </a:lnTo>
                  <a:lnTo>
                    <a:pt x="245380" y="256038"/>
                  </a:lnTo>
                  <a:lnTo>
                    <a:pt x="241198" y="281917"/>
                  </a:lnTo>
                  <a:lnTo>
                    <a:pt x="234882" y="306932"/>
                  </a:lnTo>
                  <a:lnTo>
                    <a:pt x="209049" y="351658"/>
                  </a:lnTo>
                  <a:lnTo>
                    <a:pt x="172638" y="389176"/>
                  </a:lnTo>
                  <a:lnTo>
                    <a:pt x="128234" y="415258"/>
                  </a:lnTo>
                  <a:lnTo>
                    <a:pt x="85920" y="428731"/>
                  </a:lnTo>
                  <a:lnTo>
                    <a:pt x="50181" y="433308"/>
                  </a:lnTo>
                  <a:lnTo>
                    <a:pt x="27242" y="430639"/>
                  </a:lnTo>
                  <a:lnTo>
                    <a:pt x="20983" y="425835"/>
                  </a:lnTo>
                  <a:lnTo>
                    <a:pt x="17517" y="419104"/>
                  </a:lnTo>
                  <a:lnTo>
                    <a:pt x="12700" y="395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SMARTInkShape-Group731"/>
          <p:cNvGrpSpPr/>
          <p:nvPr/>
        </p:nvGrpSpPr>
        <p:grpSpPr>
          <a:xfrm>
            <a:off x="2920980" y="598306"/>
            <a:ext cx="2305676" cy="512945"/>
            <a:chOff x="2920980" y="598306"/>
            <a:chExt cx="2305676" cy="512945"/>
          </a:xfrm>
        </p:grpSpPr>
        <p:sp>
          <p:nvSpPr>
            <p:cNvPr id="459" name="SMARTInkShape-4997"/>
            <p:cNvSpPr/>
            <p:nvPr>
              <p:custDataLst>
                <p:tags r:id="rId175"/>
              </p:custDataLst>
            </p:nvPr>
          </p:nvSpPr>
          <p:spPr>
            <a:xfrm>
              <a:off x="4146550" y="1022611"/>
              <a:ext cx="107951" cy="6090"/>
            </a:xfrm>
            <a:custGeom>
              <a:avLst/>
              <a:gdLst/>
              <a:ahLst/>
              <a:cxnLst/>
              <a:rect l="0" t="0" r="0" b="0"/>
              <a:pathLst>
                <a:path w="107951" h="6090">
                  <a:moveTo>
                    <a:pt x="0" y="6089"/>
                  </a:moveTo>
                  <a:lnTo>
                    <a:pt x="0" y="6089"/>
                  </a:lnTo>
                  <a:lnTo>
                    <a:pt x="47497" y="0"/>
                  </a:lnTo>
                  <a:lnTo>
                    <a:pt x="91656" y="3133"/>
                  </a:lnTo>
                  <a:lnTo>
                    <a:pt x="10795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998"/>
            <p:cNvSpPr/>
            <p:nvPr>
              <p:custDataLst>
                <p:tags r:id="rId176"/>
              </p:custDataLst>
            </p:nvPr>
          </p:nvSpPr>
          <p:spPr>
            <a:xfrm>
              <a:off x="4432300" y="10223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50800" y="12209"/>
                  </a:lnTo>
                  <a:lnTo>
                    <a:pt x="44058" y="2713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999"/>
            <p:cNvSpPr/>
            <p:nvPr>
              <p:custDataLst>
                <p:tags r:id="rId177"/>
              </p:custDataLst>
            </p:nvPr>
          </p:nvSpPr>
          <p:spPr>
            <a:xfrm>
              <a:off x="4692650" y="732942"/>
              <a:ext cx="177801" cy="283059"/>
            </a:xfrm>
            <a:custGeom>
              <a:avLst/>
              <a:gdLst/>
              <a:ahLst/>
              <a:cxnLst/>
              <a:rect l="0" t="0" r="0" b="0"/>
              <a:pathLst>
                <a:path w="177801" h="2830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2209" y="1562"/>
                  </a:lnTo>
                  <a:lnTo>
                    <a:pt x="42634" y="41682"/>
                  </a:lnTo>
                  <a:lnTo>
                    <a:pt x="73075" y="85480"/>
                  </a:lnTo>
                  <a:lnTo>
                    <a:pt x="95977" y="120457"/>
                  </a:lnTo>
                  <a:lnTo>
                    <a:pt x="117916" y="157168"/>
                  </a:lnTo>
                  <a:lnTo>
                    <a:pt x="137544" y="192770"/>
                  </a:lnTo>
                  <a:lnTo>
                    <a:pt x="154264" y="225997"/>
                  </a:lnTo>
                  <a:lnTo>
                    <a:pt x="17780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5000"/>
            <p:cNvSpPr/>
            <p:nvPr>
              <p:custDataLst>
                <p:tags r:id="rId178"/>
              </p:custDataLst>
            </p:nvPr>
          </p:nvSpPr>
          <p:spPr>
            <a:xfrm>
              <a:off x="4730750" y="728429"/>
              <a:ext cx="158751" cy="306622"/>
            </a:xfrm>
            <a:custGeom>
              <a:avLst/>
              <a:gdLst/>
              <a:ahLst/>
              <a:cxnLst/>
              <a:rect l="0" t="0" r="0" b="0"/>
              <a:pathLst>
                <a:path w="158751" h="306622">
                  <a:moveTo>
                    <a:pt x="158750" y="8171"/>
                  </a:moveTo>
                  <a:lnTo>
                    <a:pt x="158750" y="8171"/>
                  </a:lnTo>
                  <a:lnTo>
                    <a:pt x="154386" y="148"/>
                  </a:lnTo>
                  <a:lnTo>
                    <a:pt x="153724" y="0"/>
                  </a:lnTo>
                  <a:lnTo>
                    <a:pt x="122591" y="47181"/>
                  </a:lnTo>
                  <a:lnTo>
                    <a:pt x="92061" y="94753"/>
                  </a:lnTo>
                  <a:lnTo>
                    <a:pt x="68433" y="130613"/>
                  </a:lnTo>
                  <a:lnTo>
                    <a:pt x="45233" y="167012"/>
                  </a:lnTo>
                  <a:lnTo>
                    <a:pt x="25512" y="202004"/>
                  </a:lnTo>
                  <a:lnTo>
                    <a:pt x="11104" y="234489"/>
                  </a:lnTo>
                  <a:lnTo>
                    <a:pt x="2113" y="263274"/>
                  </a:lnTo>
                  <a:lnTo>
                    <a:pt x="0" y="306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5001"/>
            <p:cNvSpPr/>
            <p:nvPr>
              <p:custDataLst>
                <p:tags r:id="rId179"/>
              </p:custDataLst>
            </p:nvPr>
          </p:nvSpPr>
          <p:spPr>
            <a:xfrm>
              <a:off x="4965755" y="985180"/>
              <a:ext cx="72963" cy="81621"/>
            </a:xfrm>
            <a:custGeom>
              <a:avLst/>
              <a:gdLst/>
              <a:ahLst/>
              <a:cxnLst/>
              <a:rect l="0" t="0" r="0" b="0"/>
              <a:pathLst>
                <a:path w="72963" h="81621">
                  <a:moveTo>
                    <a:pt x="18995" y="18120"/>
                  </a:moveTo>
                  <a:lnTo>
                    <a:pt x="18995" y="18120"/>
                  </a:lnTo>
                  <a:lnTo>
                    <a:pt x="4689" y="41264"/>
                  </a:lnTo>
                  <a:lnTo>
                    <a:pt x="883" y="57603"/>
                  </a:lnTo>
                  <a:lnTo>
                    <a:pt x="68" y="67290"/>
                  </a:lnTo>
                  <a:lnTo>
                    <a:pt x="0" y="66314"/>
                  </a:lnTo>
                  <a:lnTo>
                    <a:pt x="675" y="61412"/>
                  </a:lnTo>
                  <a:lnTo>
                    <a:pt x="6433" y="42785"/>
                  </a:lnTo>
                  <a:lnTo>
                    <a:pt x="25807" y="9670"/>
                  </a:lnTo>
                  <a:lnTo>
                    <a:pt x="29181" y="6137"/>
                  </a:lnTo>
                  <a:lnTo>
                    <a:pt x="36692" y="2211"/>
                  </a:lnTo>
                  <a:lnTo>
                    <a:pt x="48854" y="0"/>
                  </a:lnTo>
                  <a:lnTo>
                    <a:pt x="53012" y="1807"/>
                  </a:lnTo>
                  <a:lnTo>
                    <a:pt x="61395" y="9459"/>
                  </a:lnTo>
                  <a:lnTo>
                    <a:pt x="66062" y="21796"/>
                  </a:lnTo>
                  <a:lnTo>
                    <a:pt x="72962" y="59526"/>
                  </a:lnTo>
                  <a:lnTo>
                    <a:pt x="69795" y="81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002"/>
            <p:cNvSpPr/>
            <p:nvPr>
              <p:custDataLst>
                <p:tags r:id="rId180"/>
              </p:custDataLst>
            </p:nvPr>
          </p:nvSpPr>
          <p:spPr>
            <a:xfrm>
              <a:off x="5143500" y="663998"/>
              <a:ext cx="83156" cy="447253"/>
            </a:xfrm>
            <a:custGeom>
              <a:avLst/>
              <a:gdLst/>
              <a:ahLst/>
              <a:cxnLst/>
              <a:rect l="0" t="0" r="0" b="0"/>
              <a:pathLst>
                <a:path w="83156" h="447253">
                  <a:moveTo>
                    <a:pt x="0" y="9102"/>
                  </a:moveTo>
                  <a:lnTo>
                    <a:pt x="0" y="9102"/>
                  </a:lnTo>
                  <a:lnTo>
                    <a:pt x="0" y="5731"/>
                  </a:lnTo>
                  <a:lnTo>
                    <a:pt x="3763" y="2194"/>
                  </a:lnTo>
                  <a:lnTo>
                    <a:pt x="6742" y="264"/>
                  </a:lnTo>
                  <a:lnTo>
                    <a:pt x="17578" y="0"/>
                  </a:lnTo>
                  <a:lnTo>
                    <a:pt x="31802" y="3645"/>
                  </a:lnTo>
                  <a:lnTo>
                    <a:pt x="47530" y="12321"/>
                  </a:lnTo>
                  <a:lnTo>
                    <a:pt x="60165" y="26996"/>
                  </a:lnTo>
                  <a:lnTo>
                    <a:pt x="65510" y="35848"/>
                  </a:lnTo>
                  <a:lnTo>
                    <a:pt x="69568" y="56972"/>
                  </a:lnTo>
                  <a:lnTo>
                    <a:pt x="67608" y="79767"/>
                  </a:lnTo>
                  <a:lnTo>
                    <a:pt x="49103" y="123145"/>
                  </a:lnTo>
                  <a:lnTo>
                    <a:pt x="24601" y="165440"/>
                  </a:lnTo>
                  <a:lnTo>
                    <a:pt x="16540" y="181327"/>
                  </a:lnTo>
                  <a:lnTo>
                    <a:pt x="14406" y="190539"/>
                  </a:lnTo>
                  <a:lnTo>
                    <a:pt x="15249" y="194971"/>
                  </a:lnTo>
                  <a:lnTo>
                    <a:pt x="23176" y="207951"/>
                  </a:lnTo>
                  <a:lnTo>
                    <a:pt x="36615" y="226860"/>
                  </a:lnTo>
                  <a:lnTo>
                    <a:pt x="57577" y="267028"/>
                  </a:lnTo>
                  <a:lnTo>
                    <a:pt x="74009" y="312172"/>
                  </a:lnTo>
                  <a:lnTo>
                    <a:pt x="83155" y="341455"/>
                  </a:lnTo>
                  <a:lnTo>
                    <a:pt x="82337" y="367613"/>
                  </a:lnTo>
                  <a:lnTo>
                    <a:pt x="76215" y="389789"/>
                  </a:lnTo>
                  <a:lnTo>
                    <a:pt x="49966" y="427185"/>
                  </a:lnTo>
                  <a:lnTo>
                    <a:pt x="35848" y="436687"/>
                  </a:lnTo>
                  <a:lnTo>
                    <a:pt x="12700" y="447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003"/>
            <p:cNvSpPr/>
            <p:nvPr>
              <p:custDataLst>
                <p:tags r:id="rId181"/>
              </p:custDataLst>
            </p:nvPr>
          </p:nvSpPr>
          <p:spPr>
            <a:xfrm>
              <a:off x="3130054" y="744715"/>
              <a:ext cx="210047" cy="252236"/>
            </a:xfrm>
            <a:custGeom>
              <a:avLst/>
              <a:gdLst/>
              <a:ahLst/>
              <a:cxnLst/>
              <a:rect l="0" t="0" r="0" b="0"/>
              <a:pathLst>
                <a:path w="210047" h="252236">
                  <a:moveTo>
                    <a:pt x="13196" y="10935"/>
                  </a:moveTo>
                  <a:lnTo>
                    <a:pt x="13196" y="10935"/>
                  </a:lnTo>
                  <a:lnTo>
                    <a:pt x="810" y="2207"/>
                  </a:lnTo>
                  <a:lnTo>
                    <a:pt x="0" y="883"/>
                  </a:lnTo>
                  <a:lnTo>
                    <a:pt x="165" y="0"/>
                  </a:lnTo>
                  <a:lnTo>
                    <a:pt x="1686" y="117"/>
                  </a:lnTo>
                  <a:lnTo>
                    <a:pt x="7140" y="2129"/>
                  </a:lnTo>
                  <a:lnTo>
                    <a:pt x="47486" y="31564"/>
                  </a:lnTo>
                  <a:lnTo>
                    <a:pt x="88659" y="75216"/>
                  </a:lnTo>
                  <a:lnTo>
                    <a:pt x="117526" y="112412"/>
                  </a:lnTo>
                  <a:lnTo>
                    <a:pt x="144937" y="150580"/>
                  </a:lnTo>
                  <a:lnTo>
                    <a:pt x="169114" y="186594"/>
                  </a:lnTo>
                  <a:lnTo>
                    <a:pt x="193214" y="227141"/>
                  </a:lnTo>
                  <a:lnTo>
                    <a:pt x="210046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5004"/>
            <p:cNvSpPr/>
            <p:nvPr>
              <p:custDataLst>
                <p:tags r:id="rId182"/>
              </p:custDataLst>
            </p:nvPr>
          </p:nvSpPr>
          <p:spPr>
            <a:xfrm>
              <a:off x="3409950" y="101600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57594" y="20984"/>
                  </a:lnTo>
                  <a:lnTo>
                    <a:pt x="11235" y="6660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5005"/>
            <p:cNvSpPr/>
            <p:nvPr>
              <p:custDataLst>
                <p:tags r:id="rId183"/>
              </p:custDataLst>
            </p:nvPr>
          </p:nvSpPr>
          <p:spPr>
            <a:xfrm>
              <a:off x="3374716" y="914400"/>
              <a:ext cx="9835" cy="88901"/>
            </a:xfrm>
            <a:custGeom>
              <a:avLst/>
              <a:gdLst/>
              <a:ahLst/>
              <a:cxnLst/>
              <a:rect l="0" t="0" r="0" b="0"/>
              <a:pathLst>
                <a:path w="9835" h="88901">
                  <a:moveTo>
                    <a:pt x="9834" y="0"/>
                  </a:moveTo>
                  <a:lnTo>
                    <a:pt x="9834" y="0"/>
                  </a:lnTo>
                  <a:lnTo>
                    <a:pt x="6463" y="0"/>
                  </a:lnTo>
                  <a:lnTo>
                    <a:pt x="5470" y="1411"/>
                  </a:lnTo>
                  <a:lnTo>
                    <a:pt x="0" y="31096"/>
                  </a:lnTo>
                  <a:lnTo>
                    <a:pt x="3085" y="76404"/>
                  </a:lnTo>
                  <a:lnTo>
                    <a:pt x="348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5006"/>
            <p:cNvSpPr/>
            <p:nvPr>
              <p:custDataLst>
                <p:tags r:id="rId184"/>
              </p:custDataLst>
            </p:nvPr>
          </p:nvSpPr>
          <p:spPr>
            <a:xfrm>
              <a:off x="3185879" y="720242"/>
              <a:ext cx="166922" cy="321159"/>
            </a:xfrm>
            <a:custGeom>
              <a:avLst/>
              <a:gdLst/>
              <a:ahLst/>
              <a:cxnLst/>
              <a:rect l="0" t="0" r="0" b="0"/>
              <a:pathLst>
                <a:path w="166922" h="321159">
                  <a:moveTo>
                    <a:pt x="166921" y="3658"/>
                  </a:moveTo>
                  <a:lnTo>
                    <a:pt x="166921" y="3658"/>
                  </a:lnTo>
                  <a:lnTo>
                    <a:pt x="156808" y="287"/>
                  </a:lnTo>
                  <a:lnTo>
                    <a:pt x="153123" y="0"/>
                  </a:lnTo>
                  <a:lnTo>
                    <a:pt x="147148" y="1562"/>
                  </a:lnTo>
                  <a:lnTo>
                    <a:pt x="121649" y="30708"/>
                  </a:lnTo>
                  <a:lnTo>
                    <a:pt x="93456" y="74311"/>
                  </a:lnTo>
                  <a:lnTo>
                    <a:pt x="73122" y="111494"/>
                  </a:lnTo>
                  <a:lnTo>
                    <a:pt x="54206" y="151539"/>
                  </a:lnTo>
                  <a:lnTo>
                    <a:pt x="37803" y="191444"/>
                  </a:lnTo>
                  <a:lnTo>
                    <a:pt x="25809" y="227994"/>
                  </a:lnTo>
                  <a:lnTo>
                    <a:pt x="11124" y="273563"/>
                  </a:lnTo>
                  <a:lnTo>
                    <a:pt x="0" y="305903"/>
                  </a:lnTo>
                  <a:lnTo>
                    <a:pt x="1821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5007"/>
            <p:cNvSpPr/>
            <p:nvPr>
              <p:custDataLst>
                <p:tags r:id="rId185"/>
              </p:custDataLst>
            </p:nvPr>
          </p:nvSpPr>
          <p:spPr>
            <a:xfrm>
              <a:off x="3787579" y="941283"/>
              <a:ext cx="79572" cy="115179"/>
            </a:xfrm>
            <a:custGeom>
              <a:avLst/>
              <a:gdLst/>
              <a:ahLst/>
              <a:cxnLst/>
              <a:rect l="0" t="0" r="0" b="0"/>
              <a:pathLst>
                <a:path w="79572" h="115179">
                  <a:moveTo>
                    <a:pt x="3371" y="23917"/>
                  </a:moveTo>
                  <a:lnTo>
                    <a:pt x="3371" y="23917"/>
                  </a:lnTo>
                  <a:lnTo>
                    <a:pt x="0" y="20546"/>
                  </a:lnTo>
                  <a:lnTo>
                    <a:pt x="418" y="18142"/>
                  </a:lnTo>
                  <a:lnTo>
                    <a:pt x="4645" y="11708"/>
                  </a:lnTo>
                  <a:lnTo>
                    <a:pt x="14959" y="3523"/>
                  </a:lnTo>
                  <a:lnTo>
                    <a:pt x="30323" y="0"/>
                  </a:lnTo>
                  <a:lnTo>
                    <a:pt x="51652" y="2327"/>
                  </a:lnTo>
                  <a:lnTo>
                    <a:pt x="57430" y="5291"/>
                  </a:lnTo>
                  <a:lnTo>
                    <a:pt x="65732" y="14227"/>
                  </a:lnTo>
                  <a:lnTo>
                    <a:pt x="68011" y="27136"/>
                  </a:lnTo>
                  <a:lnTo>
                    <a:pt x="67631" y="34530"/>
                  </a:lnTo>
                  <a:lnTo>
                    <a:pt x="59683" y="50271"/>
                  </a:lnTo>
                  <a:lnTo>
                    <a:pt x="22348" y="91412"/>
                  </a:lnTo>
                  <a:lnTo>
                    <a:pt x="8994" y="103888"/>
                  </a:lnTo>
                  <a:lnTo>
                    <a:pt x="7119" y="106864"/>
                  </a:lnTo>
                  <a:lnTo>
                    <a:pt x="7281" y="109554"/>
                  </a:lnTo>
                  <a:lnTo>
                    <a:pt x="8800" y="112053"/>
                  </a:lnTo>
                  <a:lnTo>
                    <a:pt x="11224" y="114424"/>
                  </a:lnTo>
                  <a:lnTo>
                    <a:pt x="21442" y="115178"/>
                  </a:lnTo>
                  <a:lnTo>
                    <a:pt x="65017" y="108764"/>
                  </a:lnTo>
                  <a:lnTo>
                    <a:pt x="79571" y="10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5008"/>
            <p:cNvSpPr/>
            <p:nvPr>
              <p:custDataLst>
                <p:tags r:id="rId186"/>
              </p:custDataLst>
            </p:nvPr>
          </p:nvSpPr>
          <p:spPr>
            <a:xfrm>
              <a:off x="3934796" y="1041400"/>
              <a:ext cx="46655" cy="49188"/>
            </a:xfrm>
            <a:custGeom>
              <a:avLst/>
              <a:gdLst/>
              <a:ahLst/>
              <a:cxnLst/>
              <a:rect l="0" t="0" r="0" b="0"/>
              <a:pathLst>
                <a:path w="46655" h="49188">
                  <a:moveTo>
                    <a:pt x="33954" y="0"/>
                  </a:moveTo>
                  <a:lnTo>
                    <a:pt x="33954" y="0"/>
                  </a:lnTo>
                  <a:lnTo>
                    <a:pt x="27212" y="3371"/>
                  </a:lnTo>
                  <a:lnTo>
                    <a:pt x="22021" y="8789"/>
                  </a:lnTo>
                  <a:lnTo>
                    <a:pt x="1015" y="36126"/>
                  </a:lnTo>
                  <a:lnTo>
                    <a:pt x="0" y="39606"/>
                  </a:lnTo>
                  <a:lnTo>
                    <a:pt x="29" y="42632"/>
                  </a:lnTo>
                  <a:lnTo>
                    <a:pt x="754" y="45355"/>
                  </a:lnTo>
                  <a:lnTo>
                    <a:pt x="3354" y="47170"/>
                  </a:lnTo>
                  <a:lnTo>
                    <a:pt x="11888" y="49187"/>
                  </a:lnTo>
                  <a:lnTo>
                    <a:pt x="4665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5009"/>
            <p:cNvSpPr/>
            <p:nvPr>
              <p:custDataLst>
                <p:tags r:id="rId187"/>
              </p:custDataLst>
            </p:nvPr>
          </p:nvSpPr>
          <p:spPr>
            <a:xfrm>
              <a:off x="3619500" y="739579"/>
              <a:ext cx="152401" cy="308172"/>
            </a:xfrm>
            <a:custGeom>
              <a:avLst/>
              <a:gdLst/>
              <a:ahLst/>
              <a:cxnLst/>
              <a:rect l="0" t="0" r="0" b="0"/>
              <a:pathLst>
                <a:path w="152401" h="308172">
                  <a:moveTo>
                    <a:pt x="152400" y="3371"/>
                  </a:moveTo>
                  <a:lnTo>
                    <a:pt x="152400" y="3371"/>
                  </a:lnTo>
                  <a:lnTo>
                    <a:pt x="142287" y="0"/>
                  </a:lnTo>
                  <a:lnTo>
                    <a:pt x="133559" y="226"/>
                  </a:lnTo>
                  <a:lnTo>
                    <a:pt x="129256" y="1275"/>
                  </a:lnTo>
                  <a:lnTo>
                    <a:pt x="113087" y="12863"/>
                  </a:lnTo>
                  <a:lnTo>
                    <a:pt x="87249" y="53772"/>
                  </a:lnTo>
                  <a:lnTo>
                    <a:pt x="69352" y="88096"/>
                  </a:lnTo>
                  <a:lnTo>
                    <a:pt x="53400" y="128750"/>
                  </a:lnTo>
                  <a:lnTo>
                    <a:pt x="38550" y="171278"/>
                  </a:lnTo>
                  <a:lnTo>
                    <a:pt x="22542" y="211347"/>
                  </a:lnTo>
                  <a:lnTo>
                    <a:pt x="11665" y="244677"/>
                  </a:lnTo>
                  <a:lnTo>
                    <a:pt x="2304" y="290455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5010"/>
            <p:cNvSpPr/>
            <p:nvPr>
              <p:custDataLst>
                <p:tags r:id="rId188"/>
              </p:custDataLst>
            </p:nvPr>
          </p:nvSpPr>
          <p:spPr>
            <a:xfrm>
              <a:off x="3619500" y="722079"/>
              <a:ext cx="139701" cy="281222"/>
            </a:xfrm>
            <a:custGeom>
              <a:avLst/>
              <a:gdLst/>
              <a:ahLst/>
              <a:cxnLst/>
              <a:rect l="0" t="0" r="0" b="0"/>
              <a:pathLst>
                <a:path w="139701" h="28122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27789" y="41713"/>
                  </a:lnTo>
                  <a:lnTo>
                    <a:pt x="44571" y="73644"/>
                  </a:lnTo>
                  <a:lnTo>
                    <a:pt x="62143" y="110648"/>
                  </a:lnTo>
                  <a:lnTo>
                    <a:pt x="81711" y="148261"/>
                  </a:lnTo>
                  <a:lnTo>
                    <a:pt x="100287" y="186144"/>
                  </a:lnTo>
                  <a:lnTo>
                    <a:pt x="116538" y="222031"/>
                  </a:lnTo>
                  <a:lnTo>
                    <a:pt x="139700" y="28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5011"/>
            <p:cNvSpPr/>
            <p:nvPr>
              <p:custDataLst>
                <p:tags r:id="rId189"/>
              </p:custDataLst>
            </p:nvPr>
          </p:nvSpPr>
          <p:spPr>
            <a:xfrm>
              <a:off x="2920980" y="598306"/>
              <a:ext cx="101621" cy="447570"/>
            </a:xfrm>
            <a:custGeom>
              <a:avLst/>
              <a:gdLst/>
              <a:ahLst/>
              <a:cxnLst/>
              <a:rect l="0" t="0" r="0" b="0"/>
              <a:pathLst>
                <a:path w="101621" h="447570">
                  <a:moveTo>
                    <a:pt x="101620" y="17644"/>
                  </a:moveTo>
                  <a:lnTo>
                    <a:pt x="101620" y="17644"/>
                  </a:lnTo>
                  <a:lnTo>
                    <a:pt x="85706" y="8210"/>
                  </a:lnTo>
                  <a:lnTo>
                    <a:pt x="64057" y="1757"/>
                  </a:lnTo>
                  <a:lnTo>
                    <a:pt x="48001" y="0"/>
                  </a:lnTo>
                  <a:lnTo>
                    <a:pt x="41180" y="1648"/>
                  </a:lnTo>
                  <a:lnTo>
                    <a:pt x="29837" y="9123"/>
                  </a:lnTo>
                  <a:lnTo>
                    <a:pt x="15518" y="25232"/>
                  </a:lnTo>
                  <a:lnTo>
                    <a:pt x="10436" y="41007"/>
                  </a:lnTo>
                  <a:lnTo>
                    <a:pt x="9081" y="50153"/>
                  </a:lnTo>
                  <a:lnTo>
                    <a:pt x="17286" y="83250"/>
                  </a:lnTo>
                  <a:lnTo>
                    <a:pt x="40433" y="127290"/>
                  </a:lnTo>
                  <a:lnTo>
                    <a:pt x="71869" y="169961"/>
                  </a:lnTo>
                  <a:lnTo>
                    <a:pt x="80636" y="191174"/>
                  </a:lnTo>
                  <a:lnTo>
                    <a:pt x="82180" y="212361"/>
                  </a:lnTo>
                  <a:lnTo>
                    <a:pt x="78634" y="229774"/>
                  </a:lnTo>
                  <a:lnTo>
                    <a:pt x="70943" y="244568"/>
                  </a:lnTo>
                  <a:lnTo>
                    <a:pt x="46773" y="267550"/>
                  </a:lnTo>
                  <a:lnTo>
                    <a:pt x="34334" y="274899"/>
                  </a:lnTo>
                  <a:lnTo>
                    <a:pt x="31362" y="275931"/>
                  </a:lnTo>
                  <a:lnTo>
                    <a:pt x="30087" y="275913"/>
                  </a:lnTo>
                  <a:lnTo>
                    <a:pt x="29942" y="275196"/>
                  </a:lnTo>
                  <a:lnTo>
                    <a:pt x="30552" y="274012"/>
                  </a:lnTo>
                  <a:lnTo>
                    <a:pt x="44893" y="272346"/>
                  </a:lnTo>
                  <a:lnTo>
                    <a:pt x="63645" y="275223"/>
                  </a:lnTo>
                  <a:lnTo>
                    <a:pt x="79236" y="283915"/>
                  </a:lnTo>
                  <a:lnTo>
                    <a:pt x="81053" y="288997"/>
                  </a:lnTo>
                  <a:lnTo>
                    <a:pt x="79309" y="302169"/>
                  </a:lnTo>
                  <a:lnTo>
                    <a:pt x="48996" y="343772"/>
                  </a:lnTo>
                  <a:lnTo>
                    <a:pt x="19964" y="384277"/>
                  </a:lnTo>
                  <a:lnTo>
                    <a:pt x="1033" y="419769"/>
                  </a:lnTo>
                  <a:lnTo>
                    <a:pt x="0" y="431786"/>
                  </a:lnTo>
                  <a:lnTo>
                    <a:pt x="2123" y="436261"/>
                  </a:lnTo>
                  <a:lnTo>
                    <a:pt x="10127" y="443115"/>
                  </a:lnTo>
                  <a:lnTo>
                    <a:pt x="36646" y="447569"/>
                  </a:lnTo>
                  <a:lnTo>
                    <a:pt x="83664" y="435982"/>
                  </a:lnTo>
                  <a:lnTo>
                    <a:pt x="101620" y="430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5" name="SMARTInkShape-5012"/>
          <p:cNvSpPr/>
          <p:nvPr>
            <p:custDataLst>
              <p:tags r:id="rId1"/>
            </p:custDataLst>
          </p:nvPr>
        </p:nvSpPr>
        <p:spPr>
          <a:xfrm>
            <a:off x="5570279" y="883828"/>
            <a:ext cx="284422" cy="100595"/>
          </a:xfrm>
          <a:custGeom>
            <a:avLst/>
            <a:gdLst/>
            <a:ahLst/>
            <a:cxnLst/>
            <a:rect l="0" t="0" r="0" b="0"/>
            <a:pathLst>
              <a:path w="284422" h="100595">
                <a:moveTo>
                  <a:pt x="36771" y="94072"/>
                </a:moveTo>
                <a:lnTo>
                  <a:pt x="36771" y="94072"/>
                </a:lnTo>
                <a:lnTo>
                  <a:pt x="33400" y="94072"/>
                </a:lnTo>
                <a:lnTo>
                  <a:pt x="29863" y="92191"/>
                </a:lnTo>
                <a:lnTo>
                  <a:pt x="27933" y="90701"/>
                </a:lnTo>
                <a:lnTo>
                  <a:pt x="25234" y="90414"/>
                </a:lnTo>
                <a:lnTo>
                  <a:pt x="10105" y="93451"/>
                </a:lnTo>
                <a:lnTo>
                  <a:pt x="5398" y="91914"/>
                </a:lnTo>
                <a:lnTo>
                  <a:pt x="3156" y="90517"/>
                </a:lnTo>
                <a:lnTo>
                  <a:pt x="665" y="83320"/>
                </a:lnTo>
                <a:lnTo>
                  <a:pt x="0" y="78437"/>
                </a:lnTo>
                <a:lnTo>
                  <a:pt x="5806" y="54710"/>
                </a:lnTo>
                <a:lnTo>
                  <a:pt x="19834" y="28709"/>
                </a:lnTo>
                <a:lnTo>
                  <a:pt x="40768" y="6501"/>
                </a:lnTo>
                <a:lnTo>
                  <a:pt x="48608" y="2530"/>
                </a:lnTo>
                <a:lnTo>
                  <a:pt x="64845" y="0"/>
                </a:lnTo>
                <a:lnTo>
                  <a:pt x="81468" y="6871"/>
                </a:lnTo>
                <a:lnTo>
                  <a:pt x="97559" y="20038"/>
                </a:lnTo>
                <a:lnTo>
                  <a:pt x="131664" y="64027"/>
                </a:lnTo>
                <a:lnTo>
                  <a:pt x="150965" y="86346"/>
                </a:lnTo>
                <a:lnTo>
                  <a:pt x="173460" y="99622"/>
                </a:lnTo>
                <a:lnTo>
                  <a:pt x="180108" y="100594"/>
                </a:lnTo>
                <a:lnTo>
                  <a:pt x="191258" y="97911"/>
                </a:lnTo>
                <a:lnTo>
                  <a:pt x="226221" y="73855"/>
                </a:lnTo>
                <a:lnTo>
                  <a:pt x="270857" y="29951"/>
                </a:lnTo>
                <a:lnTo>
                  <a:pt x="284421" y="178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4" name="SMARTInkShape-Group733"/>
          <p:cNvGrpSpPr/>
          <p:nvPr/>
        </p:nvGrpSpPr>
        <p:grpSpPr>
          <a:xfrm>
            <a:off x="6197600" y="674554"/>
            <a:ext cx="2254251" cy="1236797"/>
            <a:chOff x="6197600" y="674554"/>
            <a:chExt cx="2254251" cy="1236797"/>
          </a:xfrm>
        </p:grpSpPr>
        <p:sp>
          <p:nvSpPr>
            <p:cNvPr id="476" name="SMARTInkShape-5013"/>
            <p:cNvSpPr/>
            <p:nvPr>
              <p:custDataLst>
                <p:tags r:id="rId157"/>
              </p:custDataLst>
            </p:nvPr>
          </p:nvSpPr>
          <p:spPr>
            <a:xfrm>
              <a:off x="6737452" y="848266"/>
              <a:ext cx="101499" cy="123285"/>
            </a:xfrm>
            <a:custGeom>
              <a:avLst/>
              <a:gdLst/>
              <a:ahLst/>
              <a:cxnLst/>
              <a:rect l="0" t="0" r="0" b="0"/>
              <a:pathLst>
                <a:path w="101499" h="123285">
                  <a:moveTo>
                    <a:pt x="18948" y="2634"/>
                  </a:moveTo>
                  <a:lnTo>
                    <a:pt x="18948" y="2634"/>
                  </a:lnTo>
                  <a:lnTo>
                    <a:pt x="15577" y="9376"/>
                  </a:lnTo>
                  <a:lnTo>
                    <a:pt x="7702" y="53240"/>
                  </a:lnTo>
                  <a:lnTo>
                    <a:pt x="417" y="89084"/>
                  </a:lnTo>
                  <a:lnTo>
                    <a:pt x="128" y="93267"/>
                  </a:lnTo>
                  <a:lnTo>
                    <a:pt x="51" y="93395"/>
                  </a:lnTo>
                  <a:lnTo>
                    <a:pt x="0" y="92775"/>
                  </a:lnTo>
                  <a:lnTo>
                    <a:pt x="22977" y="52633"/>
                  </a:lnTo>
                  <a:lnTo>
                    <a:pt x="50030" y="15097"/>
                  </a:lnTo>
                  <a:lnTo>
                    <a:pt x="65786" y="1858"/>
                  </a:lnTo>
                  <a:lnTo>
                    <a:pt x="69224" y="0"/>
                  </a:lnTo>
                  <a:lnTo>
                    <a:pt x="72926" y="173"/>
                  </a:lnTo>
                  <a:lnTo>
                    <a:pt x="80803" y="4127"/>
                  </a:lnTo>
                  <a:lnTo>
                    <a:pt x="87125" y="14351"/>
                  </a:lnTo>
                  <a:lnTo>
                    <a:pt x="91582" y="29008"/>
                  </a:lnTo>
                  <a:lnTo>
                    <a:pt x="94443" y="69044"/>
                  </a:lnTo>
                  <a:lnTo>
                    <a:pt x="101498" y="123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5014"/>
            <p:cNvSpPr/>
            <p:nvPr>
              <p:custDataLst>
                <p:tags r:id="rId158"/>
              </p:custDataLst>
            </p:nvPr>
          </p:nvSpPr>
          <p:spPr>
            <a:xfrm>
              <a:off x="7042142" y="713848"/>
              <a:ext cx="107959" cy="352953"/>
            </a:xfrm>
            <a:custGeom>
              <a:avLst/>
              <a:gdLst/>
              <a:ahLst/>
              <a:cxnLst/>
              <a:rect l="0" t="0" r="0" b="0"/>
              <a:pathLst>
                <a:path w="107959" h="352953">
                  <a:moveTo>
                    <a:pt x="101608" y="16402"/>
                  </a:moveTo>
                  <a:lnTo>
                    <a:pt x="101608" y="16402"/>
                  </a:lnTo>
                  <a:lnTo>
                    <a:pt x="98237" y="6289"/>
                  </a:lnTo>
                  <a:lnTo>
                    <a:pt x="95127" y="3310"/>
                  </a:lnTo>
                  <a:lnTo>
                    <a:pt x="86028" y="0"/>
                  </a:lnTo>
                  <a:lnTo>
                    <a:pt x="73047" y="2292"/>
                  </a:lnTo>
                  <a:lnTo>
                    <a:pt x="65633" y="4879"/>
                  </a:lnTo>
                  <a:lnTo>
                    <a:pt x="41716" y="28745"/>
                  </a:lnTo>
                  <a:lnTo>
                    <a:pt x="27012" y="60223"/>
                  </a:lnTo>
                  <a:lnTo>
                    <a:pt x="14127" y="101495"/>
                  </a:lnTo>
                  <a:lnTo>
                    <a:pt x="8713" y="125342"/>
                  </a:lnTo>
                  <a:lnTo>
                    <a:pt x="3695" y="150412"/>
                  </a:lnTo>
                  <a:lnTo>
                    <a:pt x="1055" y="174886"/>
                  </a:lnTo>
                  <a:lnTo>
                    <a:pt x="0" y="198964"/>
                  </a:lnTo>
                  <a:lnTo>
                    <a:pt x="2826" y="244296"/>
                  </a:lnTo>
                  <a:lnTo>
                    <a:pt x="13491" y="283259"/>
                  </a:lnTo>
                  <a:lnTo>
                    <a:pt x="42103" y="326814"/>
                  </a:lnTo>
                  <a:lnTo>
                    <a:pt x="67165" y="341335"/>
                  </a:lnTo>
                  <a:lnTo>
                    <a:pt x="107958" y="352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5015"/>
            <p:cNvSpPr/>
            <p:nvPr>
              <p:custDataLst>
                <p:tags r:id="rId159"/>
              </p:custDataLst>
            </p:nvPr>
          </p:nvSpPr>
          <p:spPr>
            <a:xfrm>
              <a:off x="7641894" y="1622229"/>
              <a:ext cx="112545" cy="266751"/>
            </a:xfrm>
            <a:custGeom>
              <a:avLst/>
              <a:gdLst/>
              <a:ahLst/>
              <a:cxnLst/>
              <a:rect l="0" t="0" r="0" b="0"/>
              <a:pathLst>
                <a:path w="112545" h="266751">
                  <a:moveTo>
                    <a:pt x="60656" y="3371"/>
                  </a:moveTo>
                  <a:lnTo>
                    <a:pt x="60656" y="3371"/>
                  </a:lnTo>
                  <a:lnTo>
                    <a:pt x="67398" y="0"/>
                  </a:lnTo>
                  <a:lnTo>
                    <a:pt x="69383" y="1124"/>
                  </a:lnTo>
                  <a:lnTo>
                    <a:pt x="71591" y="8017"/>
                  </a:lnTo>
                  <a:lnTo>
                    <a:pt x="62719" y="40652"/>
                  </a:lnTo>
                  <a:lnTo>
                    <a:pt x="54283" y="72152"/>
                  </a:lnTo>
                  <a:lnTo>
                    <a:pt x="45123" y="107318"/>
                  </a:lnTo>
                  <a:lnTo>
                    <a:pt x="33997" y="144114"/>
                  </a:lnTo>
                  <a:lnTo>
                    <a:pt x="25759" y="179753"/>
                  </a:lnTo>
                  <a:lnTo>
                    <a:pt x="18335" y="212996"/>
                  </a:lnTo>
                  <a:lnTo>
                    <a:pt x="1967" y="259424"/>
                  </a:lnTo>
                  <a:lnTo>
                    <a:pt x="0" y="266750"/>
                  </a:lnTo>
                  <a:lnTo>
                    <a:pt x="25843" y="221687"/>
                  </a:lnTo>
                  <a:lnTo>
                    <a:pt x="48930" y="184474"/>
                  </a:lnTo>
                  <a:lnTo>
                    <a:pt x="78643" y="141136"/>
                  </a:lnTo>
                  <a:lnTo>
                    <a:pt x="85348" y="136137"/>
                  </a:lnTo>
                  <a:lnTo>
                    <a:pt x="98441" y="132463"/>
                  </a:lnTo>
                  <a:lnTo>
                    <a:pt x="103485" y="133177"/>
                  </a:lnTo>
                  <a:lnTo>
                    <a:pt x="107553" y="135064"/>
                  </a:lnTo>
                  <a:lnTo>
                    <a:pt x="110971" y="137733"/>
                  </a:lnTo>
                  <a:lnTo>
                    <a:pt x="112544" y="142334"/>
                  </a:lnTo>
                  <a:lnTo>
                    <a:pt x="112409" y="154973"/>
                  </a:lnTo>
                  <a:lnTo>
                    <a:pt x="101625" y="177956"/>
                  </a:lnTo>
                  <a:lnTo>
                    <a:pt x="85024" y="195897"/>
                  </a:lnTo>
                  <a:lnTo>
                    <a:pt x="57445" y="216072"/>
                  </a:lnTo>
                  <a:lnTo>
                    <a:pt x="52643" y="217849"/>
                  </a:lnTo>
                  <a:lnTo>
                    <a:pt x="51080" y="219029"/>
                  </a:lnTo>
                  <a:lnTo>
                    <a:pt x="49345" y="222221"/>
                  </a:lnTo>
                  <a:lnTo>
                    <a:pt x="50292" y="224059"/>
                  </a:lnTo>
                  <a:lnTo>
                    <a:pt x="78335" y="248330"/>
                  </a:lnTo>
                  <a:lnTo>
                    <a:pt x="98756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5016"/>
            <p:cNvSpPr/>
            <p:nvPr>
              <p:custDataLst>
                <p:tags r:id="rId160"/>
              </p:custDataLst>
            </p:nvPr>
          </p:nvSpPr>
          <p:spPr>
            <a:xfrm>
              <a:off x="7318654" y="1734433"/>
              <a:ext cx="263698" cy="146430"/>
            </a:xfrm>
            <a:custGeom>
              <a:avLst/>
              <a:gdLst/>
              <a:ahLst/>
              <a:cxnLst/>
              <a:rect l="0" t="0" r="0" b="0"/>
              <a:pathLst>
                <a:path w="263698" h="146430">
                  <a:moveTo>
                    <a:pt x="15596" y="5467"/>
                  </a:moveTo>
                  <a:lnTo>
                    <a:pt x="15596" y="5467"/>
                  </a:lnTo>
                  <a:lnTo>
                    <a:pt x="15596" y="0"/>
                  </a:lnTo>
                  <a:lnTo>
                    <a:pt x="4764" y="43212"/>
                  </a:lnTo>
                  <a:lnTo>
                    <a:pt x="0" y="80543"/>
                  </a:lnTo>
                  <a:lnTo>
                    <a:pt x="3997" y="123595"/>
                  </a:lnTo>
                  <a:lnTo>
                    <a:pt x="5746" y="132902"/>
                  </a:lnTo>
                  <a:lnTo>
                    <a:pt x="9029" y="139107"/>
                  </a:lnTo>
                  <a:lnTo>
                    <a:pt x="13334" y="143244"/>
                  </a:lnTo>
                  <a:lnTo>
                    <a:pt x="18321" y="146002"/>
                  </a:lnTo>
                  <a:lnTo>
                    <a:pt x="24468" y="146429"/>
                  </a:lnTo>
                  <a:lnTo>
                    <a:pt x="38824" y="143141"/>
                  </a:lnTo>
                  <a:lnTo>
                    <a:pt x="62773" y="123243"/>
                  </a:lnTo>
                  <a:lnTo>
                    <a:pt x="90761" y="81567"/>
                  </a:lnTo>
                  <a:lnTo>
                    <a:pt x="103394" y="55940"/>
                  </a:lnTo>
                  <a:lnTo>
                    <a:pt x="105172" y="55344"/>
                  </a:lnTo>
                  <a:lnTo>
                    <a:pt x="107063" y="55651"/>
                  </a:lnTo>
                  <a:lnTo>
                    <a:pt x="107618" y="58679"/>
                  </a:lnTo>
                  <a:lnTo>
                    <a:pt x="101595" y="103941"/>
                  </a:lnTo>
                  <a:lnTo>
                    <a:pt x="102563" y="109216"/>
                  </a:lnTo>
                  <a:lnTo>
                    <a:pt x="107400" y="116959"/>
                  </a:lnTo>
                  <a:lnTo>
                    <a:pt x="110665" y="120012"/>
                  </a:lnTo>
                  <a:lnTo>
                    <a:pt x="115664" y="121341"/>
                  </a:lnTo>
                  <a:lnTo>
                    <a:pt x="128745" y="120937"/>
                  </a:lnTo>
                  <a:lnTo>
                    <a:pt x="142084" y="114643"/>
                  </a:lnTo>
                  <a:lnTo>
                    <a:pt x="161494" y="97317"/>
                  </a:lnTo>
                  <a:lnTo>
                    <a:pt x="186895" y="64417"/>
                  </a:lnTo>
                  <a:lnTo>
                    <a:pt x="192175" y="54527"/>
                  </a:lnTo>
                  <a:lnTo>
                    <a:pt x="195911" y="51966"/>
                  </a:lnTo>
                  <a:lnTo>
                    <a:pt x="197190" y="53400"/>
                  </a:lnTo>
                  <a:lnTo>
                    <a:pt x="198610" y="60637"/>
                  </a:lnTo>
                  <a:lnTo>
                    <a:pt x="185341" y="103589"/>
                  </a:lnTo>
                  <a:lnTo>
                    <a:pt x="181104" y="123814"/>
                  </a:lnTo>
                  <a:lnTo>
                    <a:pt x="180967" y="123876"/>
                  </a:lnTo>
                  <a:lnTo>
                    <a:pt x="180817" y="122064"/>
                  </a:lnTo>
                  <a:lnTo>
                    <a:pt x="203775" y="82338"/>
                  </a:lnTo>
                  <a:lnTo>
                    <a:pt x="237401" y="44631"/>
                  </a:lnTo>
                  <a:lnTo>
                    <a:pt x="243194" y="40749"/>
                  </a:lnTo>
                  <a:lnTo>
                    <a:pt x="248466" y="38866"/>
                  </a:lnTo>
                  <a:lnTo>
                    <a:pt x="253393" y="38316"/>
                  </a:lnTo>
                  <a:lnTo>
                    <a:pt x="257383" y="40066"/>
                  </a:lnTo>
                  <a:lnTo>
                    <a:pt x="263697" y="47656"/>
                  </a:lnTo>
                  <a:lnTo>
                    <a:pt x="263211" y="61847"/>
                  </a:lnTo>
                  <a:lnTo>
                    <a:pt x="253363" y="104143"/>
                  </a:lnTo>
                  <a:lnTo>
                    <a:pt x="250546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5017"/>
            <p:cNvSpPr/>
            <p:nvPr>
              <p:custDataLst>
                <p:tags r:id="rId161"/>
              </p:custDataLst>
            </p:nvPr>
          </p:nvSpPr>
          <p:spPr>
            <a:xfrm>
              <a:off x="7283304" y="1215928"/>
              <a:ext cx="209697" cy="115312"/>
            </a:xfrm>
            <a:custGeom>
              <a:avLst/>
              <a:gdLst/>
              <a:ahLst/>
              <a:cxnLst/>
              <a:rect l="0" t="0" r="0" b="0"/>
              <a:pathLst>
                <a:path w="209697" h="115312">
                  <a:moveTo>
                    <a:pt x="44596" y="9622"/>
                  </a:moveTo>
                  <a:lnTo>
                    <a:pt x="44596" y="9622"/>
                  </a:lnTo>
                  <a:lnTo>
                    <a:pt x="37854" y="16364"/>
                  </a:lnTo>
                  <a:lnTo>
                    <a:pt x="18866" y="57956"/>
                  </a:lnTo>
                  <a:lnTo>
                    <a:pt x="103" y="101464"/>
                  </a:lnTo>
                  <a:lnTo>
                    <a:pt x="0" y="115311"/>
                  </a:lnTo>
                  <a:lnTo>
                    <a:pt x="13086" y="69046"/>
                  </a:lnTo>
                  <a:lnTo>
                    <a:pt x="44488" y="24573"/>
                  </a:lnTo>
                  <a:lnTo>
                    <a:pt x="66985" y="7310"/>
                  </a:lnTo>
                  <a:lnTo>
                    <a:pt x="91525" y="0"/>
                  </a:lnTo>
                  <a:lnTo>
                    <a:pt x="112019" y="3934"/>
                  </a:lnTo>
                  <a:lnTo>
                    <a:pt x="156300" y="23707"/>
                  </a:lnTo>
                  <a:lnTo>
                    <a:pt x="209696" y="60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5018"/>
            <p:cNvSpPr/>
            <p:nvPr>
              <p:custDataLst>
                <p:tags r:id="rId162"/>
              </p:custDataLst>
            </p:nvPr>
          </p:nvSpPr>
          <p:spPr>
            <a:xfrm>
              <a:off x="7429500" y="692150"/>
              <a:ext cx="83756" cy="292101"/>
            </a:xfrm>
            <a:custGeom>
              <a:avLst/>
              <a:gdLst/>
              <a:ahLst/>
              <a:cxnLst/>
              <a:rect l="0" t="0" r="0" b="0"/>
              <a:pathLst>
                <a:path w="83756" h="29210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56659" y="6742"/>
                  </a:lnTo>
                  <a:lnTo>
                    <a:pt x="68215" y="24419"/>
                  </a:lnTo>
                  <a:lnTo>
                    <a:pt x="73833" y="57643"/>
                  </a:lnTo>
                  <a:lnTo>
                    <a:pt x="78911" y="88414"/>
                  </a:lnTo>
                  <a:lnTo>
                    <a:pt x="83755" y="123962"/>
                  </a:lnTo>
                  <a:lnTo>
                    <a:pt x="83556" y="163279"/>
                  </a:lnTo>
                  <a:lnTo>
                    <a:pt x="75471" y="198628"/>
                  </a:lnTo>
                  <a:lnTo>
                    <a:pt x="61059" y="229390"/>
                  </a:lnTo>
                  <a:lnTo>
                    <a:pt x="22958" y="27223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5019"/>
            <p:cNvSpPr/>
            <p:nvPr>
              <p:custDataLst>
                <p:tags r:id="rId163"/>
              </p:custDataLst>
            </p:nvPr>
          </p:nvSpPr>
          <p:spPr>
            <a:xfrm>
              <a:off x="7353300" y="1257300"/>
              <a:ext cx="39560" cy="279401"/>
            </a:xfrm>
            <a:custGeom>
              <a:avLst/>
              <a:gdLst/>
              <a:ahLst/>
              <a:cxnLst/>
              <a:rect l="0" t="0" r="0" b="0"/>
              <a:pathLst>
                <a:path w="39560" h="279401">
                  <a:moveTo>
                    <a:pt x="0" y="0"/>
                  </a:moveTo>
                  <a:lnTo>
                    <a:pt x="0" y="0"/>
                  </a:lnTo>
                  <a:lnTo>
                    <a:pt x="6741" y="6742"/>
                  </a:lnTo>
                  <a:lnTo>
                    <a:pt x="16592" y="49127"/>
                  </a:lnTo>
                  <a:lnTo>
                    <a:pt x="21015" y="84158"/>
                  </a:lnTo>
                  <a:lnTo>
                    <a:pt x="27215" y="121365"/>
                  </a:lnTo>
                  <a:lnTo>
                    <a:pt x="33968" y="159068"/>
                  </a:lnTo>
                  <a:lnTo>
                    <a:pt x="39321" y="196991"/>
                  </a:lnTo>
                  <a:lnTo>
                    <a:pt x="39559" y="240558"/>
                  </a:lnTo>
                  <a:lnTo>
                    <a:pt x="381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5020"/>
            <p:cNvSpPr/>
            <p:nvPr>
              <p:custDataLst>
                <p:tags r:id="rId164"/>
              </p:custDataLst>
            </p:nvPr>
          </p:nvSpPr>
          <p:spPr>
            <a:xfrm>
              <a:off x="7202176" y="798971"/>
              <a:ext cx="149974" cy="375908"/>
            </a:xfrm>
            <a:custGeom>
              <a:avLst/>
              <a:gdLst/>
              <a:ahLst/>
              <a:cxnLst/>
              <a:rect l="0" t="0" r="0" b="0"/>
              <a:pathLst>
                <a:path w="149974" h="375908">
                  <a:moveTo>
                    <a:pt x="55874" y="128129"/>
                  </a:moveTo>
                  <a:lnTo>
                    <a:pt x="55874" y="128129"/>
                  </a:lnTo>
                  <a:lnTo>
                    <a:pt x="49132" y="134871"/>
                  </a:lnTo>
                  <a:lnTo>
                    <a:pt x="41568" y="152548"/>
                  </a:lnTo>
                  <a:lnTo>
                    <a:pt x="31986" y="199719"/>
                  </a:lnTo>
                  <a:lnTo>
                    <a:pt x="21906" y="246315"/>
                  </a:lnTo>
                  <a:lnTo>
                    <a:pt x="16553" y="279199"/>
                  </a:lnTo>
                  <a:lnTo>
                    <a:pt x="9572" y="326074"/>
                  </a:lnTo>
                  <a:lnTo>
                    <a:pt x="640" y="372796"/>
                  </a:lnTo>
                  <a:lnTo>
                    <a:pt x="0" y="375907"/>
                  </a:lnTo>
                  <a:lnTo>
                    <a:pt x="281" y="375864"/>
                  </a:lnTo>
                  <a:lnTo>
                    <a:pt x="18358" y="330535"/>
                  </a:lnTo>
                  <a:lnTo>
                    <a:pt x="24619" y="293817"/>
                  </a:lnTo>
                  <a:lnTo>
                    <a:pt x="27981" y="270338"/>
                  </a:lnTo>
                  <a:lnTo>
                    <a:pt x="31634" y="244101"/>
                  </a:lnTo>
                  <a:lnTo>
                    <a:pt x="35481" y="216027"/>
                  </a:lnTo>
                  <a:lnTo>
                    <a:pt x="40162" y="186728"/>
                  </a:lnTo>
                  <a:lnTo>
                    <a:pt x="45399" y="156611"/>
                  </a:lnTo>
                  <a:lnTo>
                    <a:pt x="51008" y="125951"/>
                  </a:lnTo>
                  <a:lnTo>
                    <a:pt x="57569" y="99160"/>
                  </a:lnTo>
                  <a:lnTo>
                    <a:pt x="72384" y="52459"/>
                  </a:lnTo>
                  <a:lnTo>
                    <a:pt x="89851" y="14065"/>
                  </a:lnTo>
                  <a:lnTo>
                    <a:pt x="101313" y="3350"/>
                  </a:lnTo>
                  <a:lnTo>
                    <a:pt x="107334" y="493"/>
                  </a:lnTo>
                  <a:lnTo>
                    <a:pt x="113464" y="0"/>
                  </a:lnTo>
                  <a:lnTo>
                    <a:pt x="125919" y="3214"/>
                  </a:lnTo>
                  <a:lnTo>
                    <a:pt x="138511" y="16872"/>
                  </a:lnTo>
                  <a:lnTo>
                    <a:pt x="144831" y="26441"/>
                  </a:lnTo>
                  <a:lnTo>
                    <a:pt x="149973" y="50244"/>
                  </a:lnTo>
                  <a:lnTo>
                    <a:pt x="148496" y="75874"/>
                  </a:lnTo>
                  <a:lnTo>
                    <a:pt x="140784" y="99025"/>
                  </a:lnTo>
                  <a:lnTo>
                    <a:pt x="111057" y="131892"/>
                  </a:lnTo>
                  <a:lnTo>
                    <a:pt x="74340" y="153860"/>
                  </a:lnTo>
                  <a:lnTo>
                    <a:pt x="56790" y="156969"/>
                  </a:lnTo>
                  <a:lnTo>
                    <a:pt x="50135" y="155822"/>
                  </a:lnTo>
                  <a:lnTo>
                    <a:pt x="47109" y="151530"/>
                  </a:lnTo>
                  <a:lnTo>
                    <a:pt x="49524" y="121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5021"/>
            <p:cNvSpPr/>
            <p:nvPr>
              <p:custDataLst>
                <p:tags r:id="rId165"/>
              </p:custDataLst>
            </p:nvPr>
          </p:nvSpPr>
          <p:spPr>
            <a:xfrm>
              <a:off x="7792794" y="1766915"/>
              <a:ext cx="88622" cy="115539"/>
            </a:xfrm>
            <a:custGeom>
              <a:avLst/>
              <a:gdLst/>
              <a:ahLst/>
              <a:cxnLst/>
              <a:rect l="0" t="0" r="0" b="0"/>
              <a:pathLst>
                <a:path w="88622" h="115539">
                  <a:moveTo>
                    <a:pt x="36756" y="4735"/>
                  </a:moveTo>
                  <a:lnTo>
                    <a:pt x="36756" y="4735"/>
                  </a:lnTo>
                  <a:lnTo>
                    <a:pt x="36756" y="11477"/>
                  </a:lnTo>
                  <a:lnTo>
                    <a:pt x="19080" y="55636"/>
                  </a:lnTo>
                  <a:lnTo>
                    <a:pt x="5465" y="97838"/>
                  </a:lnTo>
                  <a:lnTo>
                    <a:pt x="0" y="114848"/>
                  </a:lnTo>
                  <a:lnTo>
                    <a:pt x="258" y="115538"/>
                  </a:lnTo>
                  <a:lnTo>
                    <a:pt x="1135" y="115293"/>
                  </a:lnTo>
                  <a:lnTo>
                    <a:pt x="2426" y="114423"/>
                  </a:lnTo>
                  <a:lnTo>
                    <a:pt x="29198" y="67371"/>
                  </a:lnTo>
                  <a:lnTo>
                    <a:pt x="56273" y="23745"/>
                  </a:lnTo>
                  <a:lnTo>
                    <a:pt x="77737" y="3077"/>
                  </a:lnTo>
                  <a:lnTo>
                    <a:pt x="82420" y="807"/>
                  </a:lnTo>
                  <a:lnTo>
                    <a:pt x="86249" y="0"/>
                  </a:lnTo>
                  <a:lnTo>
                    <a:pt x="88096" y="1578"/>
                  </a:lnTo>
                  <a:lnTo>
                    <a:pt x="88621" y="4747"/>
                  </a:lnTo>
                  <a:lnTo>
                    <a:pt x="86618" y="15324"/>
                  </a:lnTo>
                  <a:lnTo>
                    <a:pt x="73312" y="57513"/>
                  </a:lnTo>
                  <a:lnTo>
                    <a:pt x="62156" y="99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5022"/>
            <p:cNvSpPr/>
            <p:nvPr>
              <p:custDataLst>
                <p:tags r:id="rId166"/>
              </p:custDataLst>
            </p:nvPr>
          </p:nvSpPr>
          <p:spPr>
            <a:xfrm>
              <a:off x="7916507" y="1789512"/>
              <a:ext cx="59094" cy="93011"/>
            </a:xfrm>
            <a:custGeom>
              <a:avLst/>
              <a:gdLst/>
              <a:ahLst/>
              <a:cxnLst/>
              <a:rect l="0" t="0" r="0" b="0"/>
              <a:pathLst>
                <a:path w="59094" h="93011">
                  <a:moveTo>
                    <a:pt x="46393" y="20238"/>
                  </a:moveTo>
                  <a:lnTo>
                    <a:pt x="46393" y="20238"/>
                  </a:lnTo>
                  <a:lnTo>
                    <a:pt x="46393" y="10125"/>
                  </a:lnTo>
                  <a:lnTo>
                    <a:pt x="44981" y="6440"/>
                  </a:lnTo>
                  <a:lnTo>
                    <a:pt x="39651" y="465"/>
                  </a:lnTo>
                  <a:lnTo>
                    <a:pt x="35549" y="0"/>
                  </a:lnTo>
                  <a:lnTo>
                    <a:pt x="25345" y="3247"/>
                  </a:lnTo>
                  <a:lnTo>
                    <a:pt x="11073" y="16380"/>
                  </a:lnTo>
                  <a:lnTo>
                    <a:pt x="1276" y="37047"/>
                  </a:lnTo>
                  <a:lnTo>
                    <a:pt x="0" y="52874"/>
                  </a:lnTo>
                  <a:lnTo>
                    <a:pt x="2490" y="68609"/>
                  </a:lnTo>
                  <a:lnTo>
                    <a:pt x="8301" y="82659"/>
                  </a:lnTo>
                  <a:lnTo>
                    <a:pt x="11826" y="87252"/>
                  </a:lnTo>
                  <a:lnTo>
                    <a:pt x="19506" y="92355"/>
                  </a:lnTo>
                  <a:lnTo>
                    <a:pt x="23529" y="93010"/>
                  </a:lnTo>
                  <a:lnTo>
                    <a:pt x="42007" y="88993"/>
                  </a:lnTo>
                  <a:lnTo>
                    <a:pt x="47702" y="87241"/>
                  </a:lnTo>
                  <a:lnTo>
                    <a:pt x="51499" y="83957"/>
                  </a:lnTo>
                  <a:lnTo>
                    <a:pt x="55718" y="74663"/>
                  </a:lnTo>
                  <a:lnTo>
                    <a:pt x="55711" y="65358"/>
                  </a:lnTo>
                  <a:lnTo>
                    <a:pt x="54722" y="60901"/>
                  </a:lnTo>
                  <a:lnTo>
                    <a:pt x="59093" y="2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5023"/>
            <p:cNvSpPr/>
            <p:nvPr>
              <p:custDataLst>
                <p:tags r:id="rId167"/>
              </p:custDataLst>
            </p:nvPr>
          </p:nvSpPr>
          <p:spPr>
            <a:xfrm>
              <a:off x="8020050" y="1803400"/>
              <a:ext cx="152401" cy="97182"/>
            </a:xfrm>
            <a:custGeom>
              <a:avLst/>
              <a:gdLst/>
              <a:ahLst/>
              <a:cxnLst/>
              <a:rect l="0" t="0" r="0" b="0"/>
              <a:pathLst>
                <a:path w="152401" h="97182">
                  <a:moveTo>
                    <a:pt x="0" y="25400"/>
                  </a:moveTo>
                  <a:lnTo>
                    <a:pt x="0" y="25400"/>
                  </a:lnTo>
                  <a:lnTo>
                    <a:pt x="8839" y="16562"/>
                  </a:lnTo>
                  <a:lnTo>
                    <a:pt x="9420" y="15274"/>
                  </a:lnTo>
                  <a:lnTo>
                    <a:pt x="9102" y="14416"/>
                  </a:lnTo>
                  <a:lnTo>
                    <a:pt x="8184" y="13844"/>
                  </a:lnTo>
                  <a:lnTo>
                    <a:pt x="7574" y="14874"/>
                  </a:lnTo>
                  <a:lnTo>
                    <a:pt x="2799" y="40204"/>
                  </a:lnTo>
                  <a:lnTo>
                    <a:pt x="7321" y="66921"/>
                  </a:lnTo>
                  <a:lnTo>
                    <a:pt x="9114" y="72130"/>
                  </a:lnTo>
                  <a:lnTo>
                    <a:pt x="11720" y="75604"/>
                  </a:lnTo>
                  <a:lnTo>
                    <a:pt x="18379" y="79463"/>
                  </a:lnTo>
                  <a:lnTo>
                    <a:pt x="30062" y="81635"/>
                  </a:lnTo>
                  <a:lnTo>
                    <a:pt x="49202" y="75537"/>
                  </a:lnTo>
                  <a:lnTo>
                    <a:pt x="59027" y="68615"/>
                  </a:lnTo>
                  <a:lnTo>
                    <a:pt x="70406" y="58665"/>
                  </a:lnTo>
                  <a:lnTo>
                    <a:pt x="77153" y="55001"/>
                  </a:lnTo>
                  <a:lnTo>
                    <a:pt x="78951" y="55012"/>
                  </a:lnTo>
                  <a:lnTo>
                    <a:pt x="80151" y="55725"/>
                  </a:lnTo>
                  <a:lnTo>
                    <a:pt x="81482" y="60279"/>
                  </a:lnTo>
                  <a:lnTo>
                    <a:pt x="81839" y="63470"/>
                  </a:lnTo>
                  <a:lnTo>
                    <a:pt x="83487" y="66302"/>
                  </a:lnTo>
                  <a:lnTo>
                    <a:pt x="91138" y="74365"/>
                  </a:lnTo>
                  <a:lnTo>
                    <a:pt x="98079" y="90078"/>
                  </a:lnTo>
                  <a:lnTo>
                    <a:pt x="107298" y="97089"/>
                  </a:lnTo>
                  <a:lnTo>
                    <a:pt x="111044" y="97181"/>
                  </a:lnTo>
                  <a:lnTo>
                    <a:pt x="118967" y="93521"/>
                  </a:lnTo>
                  <a:lnTo>
                    <a:pt x="127991" y="83527"/>
                  </a:lnTo>
                  <a:lnTo>
                    <a:pt x="141725" y="61733"/>
                  </a:lnTo>
                  <a:lnTo>
                    <a:pt x="147186" y="46957"/>
                  </a:lnTo>
                  <a:lnTo>
                    <a:pt x="148200" y="32864"/>
                  </a:lnTo>
                  <a:lnTo>
                    <a:pt x="147710" y="2025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5024"/>
            <p:cNvSpPr/>
            <p:nvPr>
              <p:custDataLst>
                <p:tags r:id="rId168"/>
              </p:custDataLst>
            </p:nvPr>
          </p:nvSpPr>
          <p:spPr>
            <a:xfrm>
              <a:off x="8225179" y="1787890"/>
              <a:ext cx="131454" cy="100700"/>
            </a:xfrm>
            <a:custGeom>
              <a:avLst/>
              <a:gdLst/>
              <a:ahLst/>
              <a:cxnLst/>
              <a:rect l="0" t="0" r="0" b="0"/>
              <a:pathLst>
                <a:path w="131454" h="100700">
                  <a:moveTo>
                    <a:pt x="17121" y="34560"/>
                  </a:moveTo>
                  <a:lnTo>
                    <a:pt x="17121" y="34560"/>
                  </a:lnTo>
                  <a:lnTo>
                    <a:pt x="23862" y="34560"/>
                  </a:lnTo>
                  <a:lnTo>
                    <a:pt x="25143" y="35971"/>
                  </a:lnTo>
                  <a:lnTo>
                    <a:pt x="25291" y="38323"/>
                  </a:lnTo>
                  <a:lnTo>
                    <a:pt x="22868" y="45404"/>
                  </a:lnTo>
                  <a:lnTo>
                    <a:pt x="14982" y="61292"/>
                  </a:lnTo>
                  <a:lnTo>
                    <a:pt x="7839" y="85623"/>
                  </a:lnTo>
                  <a:lnTo>
                    <a:pt x="0" y="100699"/>
                  </a:lnTo>
                  <a:lnTo>
                    <a:pt x="768" y="100525"/>
                  </a:lnTo>
                  <a:lnTo>
                    <a:pt x="24915" y="76050"/>
                  </a:lnTo>
                  <a:lnTo>
                    <a:pt x="65524" y="29379"/>
                  </a:lnTo>
                  <a:lnTo>
                    <a:pt x="97943" y="4426"/>
                  </a:lnTo>
                  <a:lnTo>
                    <a:pt x="111604" y="0"/>
                  </a:lnTo>
                  <a:lnTo>
                    <a:pt x="117503" y="231"/>
                  </a:lnTo>
                  <a:lnTo>
                    <a:pt x="127823" y="4251"/>
                  </a:lnTo>
                  <a:lnTo>
                    <a:pt x="130433" y="8710"/>
                  </a:lnTo>
                  <a:lnTo>
                    <a:pt x="131453" y="21189"/>
                  </a:lnTo>
                  <a:lnTo>
                    <a:pt x="121317" y="50824"/>
                  </a:lnTo>
                  <a:lnTo>
                    <a:pt x="86971" y="98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5025"/>
            <p:cNvSpPr/>
            <p:nvPr>
              <p:custDataLst>
                <p:tags r:id="rId169"/>
              </p:custDataLst>
            </p:nvPr>
          </p:nvSpPr>
          <p:spPr>
            <a:xfrm>
              <a:off x="6271204" y="1113071"/>
              <a:ext cx="599497" cy="88917"/>
            </a:xfrm>
            <a:custGeom>
              <a:avLst/>
              <a:gdLst/>
              <a:ahLst/>
              <a:cxnLst/>
              <a:rect l="0" t="0" r="0" b="0"/>
              <a:pathLst>
                <a:path w="599497" h="88917">
                  <a:moveTo>
                    <a:pt x="53396" y="36279"/>
                  </a:moveTo>
                  <a:lnTo>
                    <a:pt x="53396" y="36279"/>
                  </a:lnTo>
                  <a:lnTo>
                    <a:pt x="6280" y="11149"/>
                  </a:lnTo>
                  <a:lnTo>
                    <a:pt x="819" y="8942"/>
                  </a:lnTo>
                  <a:lnTo>
                    <a:pt x="0" y="8177"/>
                  </a:lnTo>
                  <a:lnTo>
                    <a:pt x="46434" y="13755"/>
                  </a:lnTo>
                  <a:lnTo>
                    <a:pt x="90754" y="15685"/>
                  </a:lnTo>
                  <a:lnTo>
                    <a:pt x="116401" y="16200"/>
                  </a:lnTo>
                  <a:lnTo>
                    <a:pt x="147610" y="15837"/>
                  </a:lnTo>
                  <a:lnTo>
                    <a:pt x="182528" y="14890"/>
                  </a:lnTo>
                  <a:lnTo>
                    <a:pt x="219918" y="13553"/>
                  </a:lnTo>
                  <a:lnTo>
                    <a:pt x="258249" y="11956"/>
                  </a:lnTo>
                  <a:lnTo>
                    <a:pt x="297209" y="10186"/>
                  </a:lnTo>
                  <a:lnTo>
                    <a:pt x="336588" y="8300"/>
                  </a:lnTo>
                  <a:lnTo>
                    <a:pt x="371307" y="6338"/>
                  </a:lnTo>
                  <a:lnTo>
                    <a:pt x="402920" y="4324"/>
                  </a:lnTo>
                  <a:lnTo>
                    <a:pt x="432463" y="2275"/>
                  </a:lnTo>
                  <a:lnTo>
                    <a:pt x="472812" y="0"/>
                  </a:lnTo>
                  <a:lnTo>
                    <a:pt x="494509" y="399"/>
                  </a:lnTo>
                  <a:lnTo>
                    <a:pt x="496343" y="2481"/>
                  </a:lnTo>
                  <a:lnTo>
                    <a:pt x="494744" y="5281"/>
                  </a:lnTo>
                  <a:lnTo>
                    <a:pt x="462864" y="14035"/>
                  </a:lnTo>
                  <a:lnTo>
                    <a:pt x="438558" y="19333"/>
                  </a:lnTo>
                  <a:lnTo>
                    <a:pt x="407537" y="25687"/>
                  </a:lnTo>
                  <a:lnTo>
                    <a:pt x="372039" y="32746"/>
                  </a:lnTo>
                  <a:lnTo>
                    <a:pt x="333558" y="40273"/>
                  </a:lnTo>
                  <a:lnTo>
                    <a:pt x="293088" y="47409"/>
                  </a:lnTo>
                  <a:lnTo>
                    <a:pt x="251291" y="54282"/>
                  </a:lnTo>
                  <a:lnTo>
                    <a:pt x="208609" y="60981"/>
                  </a:lnTo>
                  <a:lnTo>
                    <a:pt x="170277" y="66858"/>
                  </a:lnTo>
                  <a:lnTo>
                    <a:pt x="134844" y="72187"/>
                  </a:lnTo>
                  <a:lnTo>
                    <a:pt x="101345" y="77151"/>
                  </a:lnTo>
                  <a:lnTo>
                    <a:pt x="58479" y="84548"/>
                  </a:lnTo>
                  <a:lnTo>
                    <a:pt x="29972" y="88916"/>
                  </a:lnTo>
                  <a:lnTo>
                    <a:pt x="27197" y="88304"/>
                  </a:lnTo>
                  <a:lnTo>
                    <a:pt x="53630" y="77329"/>
                  </a:lnTo>
                  <a:lnTo>
                    <a:pt x="74718" y="71407"/>
                  </a:lnTo>
                  <a:lnTo>
                    <a:pt x="101478" y="64636"/>
                  </a:lnTo>
                  <a:lnTo>
                    <a:pt x="132017" y="57301"/>
                  </a:lnTo>
                  <a:lnTo>
                    <a:pt x="167899" y="50293"/>
                  </a:lnTo>
                  <a:lnTo>
                    <a:pt x="207342" y="43505"/>
                  </a:lnTo>
                  <a:lnTo>
                    <a:pt x="249160" y="36863"/>
                  </a:lnTo>
                  <a:lnTo>
                    <a:pt x="292560" y="31730"/>
                  </a:lnTo>
                  <a:lnTo>
                    <a:pt x="337017" y="27602"/>
                  </a:lnTo>
                  <a:lnTo>
                    <a:pt x="382176" y="24144"/>
                  </a:lnTo>
                  <a:lnTo>
                    <a:pt x="426394" y="23956"/>
                  </a:lnTo>
                  <a:lnTo>
                    <a:pt x="469983" y="25947"/>
                  </a:lnTo>
                  <a:lnTo>
                    <a:pt x="513154" y="29391"/>
                  </a:lnTo>
                  <a:lnTo>
                    <a:pt x="541934" y="31687"/>
                  </a:lnTo>
                  <a:lnTo>
                    <a:pt x="599496" y="36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5026"/>
            <p:cNvSpPr/>
            <p:nvPr>
              <p:custDataLst>
                <p:tags r:id="rId170"/>
              </p:custDataLst>
            </p:nvPr>
          </p:nvSpPr>
          <p:spPr>
            <a:xfrm>
              <a:off x="8216900" y="1054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5027"/>
            <p:cNvSpPr/>
            <p:nvPr>
              <p:custDataLst>
                <p:tags r:id="rId171"/>
              </p:custDataLst>
            </p:nvPr>
          </p:nvSpPr>
          <p:spPr>
            <a:xfrm>
              <a:off x="8445500" y="1905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5028"/>
            <p:cNvSpPr/>
            <p:nvPr>
              <p:custDataLst>
                <p:tags r:id="rId172"/>
              </p:custDataLst>
            </p:nvPr>
          </p:nvSpPr>
          <p:spPr>
            <a:xfrm>
              <a:off x="6592443" y="831850"/>
              <a:ext cx="119508" cy="145946"/>
            </a:xfrm>
            <a:custGeom>
              <a:avLst/>
              <a:gdLst/>
              <a:ahLst/>
              <a:cxnLst/>
              <a:rect l="0" t="0" r="0" b="0"/>
              <a:pathLst>
                <a:path w="119508" h="145946">
                  <a:moveTo>
                    <a:pt x="11557" y="25400"/>
                  </a:moveTo>
                  <a:lnTo>
                    <a:pt x="11557" y="25400"/>
                  </a:lnTo>
                  <a:lnTo>
                    <a:pt x="0" y="13844"/>
                  </a:lnTo>
                  <a:lnTo>
                    <a:pt x="9927" y="18701"/>
                  </a:lnTo>
                  <a:lnTo>
                    <a:pt x="40949" y="43237"/>
                  </a:lnTo>
                  <a:lnTo>
                    <a:pt x="61658" y="69882"/>
                  </a:lnTo>
                  <a:lnTo>
                    <a:pt x="69102" y="89855"/>
                  </a:lnTo>
                  <a:lnTo>
                    <a:pt x="71704" y="109080"/>
                  </a:lnTo>
                  <a:lnTo>
                    <a:pt x="70509" y="124680"/>
                  </a:lnTo>
                  <a:lnTo>
                    <a:pt x="63864" y="136787"/>
                  </a:lnTo>
                  <a:lnTo>
                    <a:pt x="55265" y="144756"/>
                  </a:lnTo>
                  <a:lnTo>
                    <a:pt x="51985" y="145893"/>
                  </a:lnTo>
                  <a:lnTo>
                    <a:pt x="49091" y="145945"/>
                  </a:lnTo>
                  <a:lnTo>
                    <a:pt x="46459" y="143863"/>
                  </a:lnTo>
                  <a:lnTo>
                    <a:pt x="41650" y="135906"/>
                  </a:lnTo>
                  <a:lnTo>
                    <a:pt x="44687" y="119669"/>
                  </a:lnTo>
                  <a:lnTo>
                    <a:pt x="58298" y="84846"/>
                  </a:lnTo>
                  <a:lnTo>
                    <a:pt x="77617" y="45130"/>
                  </a:lnTo>
                  <a:lnTo>
                    <a:pt x="92423" y="22880"/>
                  </a:lnTo>
                  <a:lnTo>
                    <a:pt x="119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5029"/>
            <p:cNvSpPr/>
            <p:nvPr>
              <p:custDataLst>
                <p:tags r:id="rId173"/>
              </p:custDataLst>
            </p:nvPr>
          </p:nvSpPr>
          <p:spPr>
            <a:xfrm>
              <a:off x="6452483" y="849716"/>
              <a:ext cx="100718" cy="115200"/>
            </a:xfrm>
            <a:custGeom>
              <a:avLst/>
              <a:gdLst/>
              <a:ahLst/>
              <a:cxnLst/>
              <a:rect l="0" t="0" r="0" b="0"/>
              <a:pathLst>
                <a:path w="100718" h="115200">
                  <a:moveTo>
                    <a:pt x="5467" y="71034"/>
                  </a:moveTo>
                  <a:lnTo>
                    <a:pt x="5467" y="71034"/>
                  </a:lnTo>
                  <a:lnTo>
                    <a:pt x="0" y="71034"/>
                  </a:lnTo>
                  <a:lnTo>
                    <a:pt x="6120" y="71034"/>
                  </a:lnTo>
                  <a:lnTo>
                    <a:pt x="13048" y="67271"/>
                  </a:lnTo>
                  <a:lnTo>
                    <a:pt x="32365" y="49986"/>
                  </a:lnTo>
                  <a:lnTo>
                    <a:pt x="43619" y="32342"/>
                  </a:lnTo>
                  <a:lnTo>
                    <a:pt x="48051" y="13709"/>
                  </a:lnTo>
                  <a:lnTo>
                    <a:pt x="47261" y="8828"/>
                  </a:lnTo>
                  <a:lnTo>
                    <a:pt x="45324" y="4869"/>
                  </a:lnTo>
                  <a:lnTo>
                    <a:pt x="42622" y="1524"/>
                  </a:lnTo>
                  <a:lnTo>
                    <a:pt x="38703" y="0"/>
                  </a:lnTo>
                  <a:lnTo>
                    <a:pt x="28706" y="187"/>
                  </a:lnTo>
                  <a:lnTo>
                    <a:pt x="17207" y="8267"/>
                  </a:lnTo>
                  <a:lnTo>
                    <a:pt x="11178" y="14373"/>
                  </a:lnTo>
                  <a:lnTo>
                    <a:pt x="4478" y="30564"/>
                  </a:lnTo>
                  <a:lnTo>
                    <a:pt x="175" y="66332"/>
                  </a:lnTo>
                  <a:lnTo>
                    <a:pt x="6172" y="92062"/>
                  </a:lnTo>
                  <a:lnTo>
                    <a:pt x="14953" y="105309"/>
                  </a:lnTo>
                  <a:lnTo>
                    <a:pt x="20258" y="110818"/>
                  </a:lnTo>
                  <a:lnTo>
                    <a:pt x="28028" y="113784"/>
                  </a:lnTo>
                  <a:lnTo>
                    <a:pt x="47949" y="115199"/>
                  </a:lnTo>
                  <a:lnTo>
                    <a:pt x="100717" y="102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5030"/>
            <p:cNvSpPr/>
            <p:nvPr>
              <p:custDataLst>
                <p:tags r:id="rId174"/>
              </p:custDataLst>
            </p:nvPr>
          </p:nvSpPr>
          <p:spPr>
            <a:xfrm>
              <a:off x="6197600" y="674554"/>
              <a:ext cx="190565" cy="328787"/>
            </a:xfrm>
            <a:custGeom>
              <a:avLst/>
              <a:gdLst/>
              <a:ahLst/>
              <a:cxnLst/>
              <a:rect l="0" t="0" r="0" b="0"/>
              <a:pathLst>
                <a:path w="190565" h="328787">
                  <a:moveTo>
                    <a:pt x="0" y="100146"/>
                  </a:moveTo>
                  <a:lnTo>
                    <a:pt x="0" y="100146"/>
                  </a:lnTo>
                  <a:lnTo>
                    <a:pt x="19559" y="144203"/>
                  </a:lnTo>
                  <a:lnTo>
                    <a:pt x="25861" y="175466"/>
                  </a:lnTo>
                  <a:lnTo>
                    <a:pt x="31014" y="210527"/>
                  </a:lnTo>
                  <a:lnTo>
                    <a:pt x="34951" y="245865"/>
                  </a:lnTo>
                  <a:lnTo>
                    <a:pt x="37166" y="291410"/>
                  </a:lnTo>
                  <a:lnTo>
                    <a:pt x="37978" y="328786"/>
                  </a:lnTo>
                  <a:lnTo>
                    <a:pt x="37312" y="328772"/>
                  </a:lnTo>
                  <a:lnTo>
                    <a:pt x="34693" y="323113"/>
                  </a:lnTo>
                  <a:lnTo>
                    <a:pt x="27969" y="284908"/>
                  </a:lnTo>
                  <a:lnTo>
                    <a:pt x="26541" y="253524"/>
                  </a:lnTo>
                  <a:lnTo>
                    <a:pt x="24025" y="210882"/>
                  </a:lnTo>
                  <a:lnTo>
                    <a:pt x="22367" y="186670"/>
                  </a:lnTo>
                  <a:lnTo>
                    <a:pt x="23378" y="160651"/>
                  </a:lnTo>
                  <a:lnTo>
                    <a:pt x="26167" y="133427"/>
                  </a:lnTo>
                  <a:lnTo>
                    <a:pt x="30146" y="105400"/>
                  </a:lnTo>
                  <a:lnTo>
                    <a:pt x="42092" y="59207"/>
                  </a:lnTo>
                  <a:lnTo>
                    <a:pt x="60920" y="14638"/>
                  </a:lnTo>
                  <a:lnTo>
                    <a:pt x="66013" y="7157"/>
                  </a:lnTo>
                  <a:lnTo>
                    <a:pt x="71526" y="2876"/>
                  </a:lnTo>
                  <a:lnTo>
                    <a:pt x="77318" y="727"/>
                  </a:lnTo>
                  <a:lnTo>
                    <a:pt x="83296" y="0"/>
                  </a:lnTo>
                  <a:lnTo>
                    <a:pt x="88691" y="1632"/>
                  </a:lnTo>
                  <a:lnTo>
                    <a:pt x="98451" y="9090"/>
                  </a:lnTo>
                  <a:lnTo>
                    <a:pt x="111877" y="38673"/>
                  </a:lnTo>
                  <a:lnTo>
                    <a:pt x="114680" y="75346"/>
                  </a:lnTo>
                  <a:lnTo>
                    <a:pt x="104299" y="113024"/>
                  </a:lnTo>
                  <a:lnTo>
                    <a:pt x="93379" y="151425"/>
                  </a:lnTo>
                  <a:lnTo>
                    <a:pt x="94864" y="167411"/>
                  </a:lnTo>
                  <a:lnTo>
                    <a:pt x="133496" y="185745"/>
                  </a:lnTo>
                  <a:lnTo>
                    <a:pt x="160753" y="199200"/>
                  </a:lnTo>
                  <a:lnTo>
                    <a:pt x="181451" y="219728"/>
                  </a:lnTo>
                  <a:lnTo>
                    <a:pt x="189535" y="233021"/>
                  </a:lnTo>
                  <a:lnTo>
                    <a:pt x="190564" y="240235"/>
                  </a:lnTo>
                  <a:lnTo>
                    <a:pt x="187941" y="255776"/>
                  </a:lnTo>
                  <a:lnTo>
                    <a:pt x="176428" y="272091"/>
                  </a:lnTo>
                  <a:lnTo>
                    <a:pt x="158140" y="287338"/>
                  </a:lnTo>
                  <a:lnTo>
                    <a:pt x="120783" y="302444"/>
                  </a:lnTo>
                  <a:lnTo>
                    <a:pt x="84000" y="306842"/>
                  </a:lnTo>
                  <a:lnTo>
                    <a:pt x="63909" y="305370"/>
                  </a:lnTo>
                  <a:lnTo>
                    <a:pt x="56717" y="302579"/>
                  </a:lnTo>
                  <a:lnTo>
                    <a:pt x="46845" y="293833"/>
                  </a:lnTo>
                  <a:lnTo>
                    <a:pt x="47458" y="289243"/>
                  </a:lnTo>
                  <a:lnTo>
                    <a:pt x="51394" y="284771"/>
                  </a:lnTo>
                  <a:lnTo>
                    <a:pt x="69850" y="271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734"/>
          <p:cNvGrpSpPr/>
          <p:nvPr/>
        </p:nvGrpSpPr>
        <p:grpSpPr>
          <a:xfrm>
            <a:off x="9197252" y="811575"/>
            <a:ext cx="1229449" cy="286694"/>
            <a:chOff x="9197252" y="811575"/>
            <a:chExt cx="1229449" cy="286694"/>
          </a:xfrm>
        </p:grpSpPr>
        <p:sp>
          <p:nvSpPr>
            <p:cNvPr id="495" name="SMARTInkShape-5031"/>
            <p:cNvSpPr/>
            <p:nvPr>
              <p:custDataLst>
                <p:tags r:id="rId148"/>
              </p:custDataLst>
            </p:nvPr>
          </p:nvSpPr>
          <p:spPr>
            <a:xfrm>
              <a:off x="9197252" y="850900"/>
              <a:ext cx="175899" cy="247369"/>
            </a:xfrm>
            <a:custGeom>
              <a:avLst/>
              <a:gdLst/>
              <a:ahLst/>
              <a:cxnLst/>
              <a:rect l="0" t="0" r="0" b="0"/>
              <a:pathLst>
                <a:path w="175899" h="247369">
                  <a:moveTo>
                    <a:pt x="35648" y="0"/>
                  </a:moveTo>
                  <a:lnTo>
                    <a:pt x="35648" y="0"/>
                  </a:lnTo>
                  <a:lnTo>
                    <a:pt x="17382" y="0"/>
                  </a:lnTo>
                  <a:lnTo>
                    <a:pt x="26944" y="3371"/>
                  </a:lnTo>
                  <a:lnTo>
                    <a:pt x="65052" y="5056"/>
                  </a:lnTo>
                  <a:lnTo>
                    <a:pt x="104490" y="1812"/>
                  </a:lnTo>
                  <a:lnTo>
                    <a:pt x="141889" y="537"/>
                  </a:lnTo>
                  <a:lnTo>
                    <a:pt x="175898" y="71"/>
                  </a:lnTo>
                  <a:lnTo>
                    <a:pt x="175715" y="753"/>
                  </a:lnTo>
                  <a:lnTo>
                    <a:pt x="141190" y="15586"/>
                  </a:lnTo>
                  <a:lnTo>
                    <a:pt x="109601" y="26683"/>
                  </a:lnTo>
                  <a:lnTo>
                    <a:pt x="74160" y="39376"/>
                  </a:lnTo>
                  <a:lnTo>
                    <a:pt x="29263" y="60977"/>
                  </a:lnTo>
                  <a:lnTo>
                    <a:pt x="9526" y="72021"/>
                  </a:lnTo>
                  <a:lnTo>
                    <a:pt x="4124" y="76942"/>
                  </a:lnTo>
                  <a:lnTo>
                    <a:pt x="1225" y="81633"/>
                  </a:lnTo>
                  <a:lnTo>
                    <a:pt x="0" y="86172"/>
                  </a:lnTo>
                  <a:lnTo>
                    <a:pt x="2710" y="89904"/>
                  </a:lnTo>
                  <a:lnTo>
                    <a:pt x="15129" y="95931"/>
                  </a:lnTo>
                  <a:lnTo>
                    <a:pt x="59867" y="105550"/>
                  </a:lnTo>
                  <a:lnTo>
                    <a:pt x="79809" y="109941"/>
                  </a:lnTo>
                  <a:lnTo>
                    <a:pt x="85549" y="113510"/>
                  </a:lnTo>
                  <a:lnTo>
                    <a:pt x="88671" y="118007"/>
                  </a:lnTo>
                  <a:lnTo>
                    <a:pt x="90047" y="123121"/>
                  </a:lnTo>
                  <a:lnTo>
                    <a:pt x="87810" y="136330"/>
                  </a:lnTo>
                  <a:lnTo>
                    <a:pt x="85241" y="143803"/>
                  </a:lnTo>
                  <a:lnTo>
                    <a:pt x="61398" y="171176"/>
                  </a:lnTo>
                  <a:lnTo>
                    <a:pt x="15659" y="208678"/>
                  </a:lnTo>
                  <a:lnTo>
                    <a:pt x="6303" y="221157"/>
                  </a:lnTo>
                  <a:lnTo>
                    <a:pt x="4496" y="231407"/>
                  </a:lnTo>
                  <a:lnTo>
                    <a:pt x="7926" y="240666"/>
                  </a:lnTo>
                  <a:lnTo>
                    <a:pt x="10816" y="245111"/>
                  </a:lnTo>
                  <a:lnTo>
                    <a:pt x="17683" y="247368"/>
                  </a:lnTo>
                  <a:lnTo>
                    <a:pt x="50942" y="246469"/>
                  </a:lnTo>
                  <a:lnTo>
                    <a:pt x="93489" y="237579"/>
                  </a:lnTo>
                  <a:lnTo>
                    <a:pt x="139334" y="227419"/>
                  </a:lnTo>
                  <a:lnTo>
                    <a:pt x="16264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5032"/>
            <p:cNvSpPr/>
            <p:nvPr>
              <p:custDataLst>
                <p:tags r:id="rId149"/>
              </p:custDataLst>
            </p:nvPr>
          </p:nvSpPr>
          <p:spPr>
            <a:xfrm>
              <a:off x="9421568" y="979044"/>
              <a:ext cx="62438" cy="117780"/>
            </a:xfrm>
            <a:custGeom>
              <a:avLst/>
              <a:gdLst/>
              <a:ahLst/>
              <a:cxnLst/>
              <a:rect l="0" t="0" r="0" b="0"/>
              <a:pathLst>
                <a:path w="62438" h="117780">
                  <a:moveTo>
                    <a:pt x="52632" y="11556"/>
                  </a:moveTo>
                  <a:lnTo>
                    <a:pt x="52632" y="11556"/>
                  </a:lnTo>
                  <a:lnTo>
                    <a:pt x="26605" y="1430"/>
                  </a:lnTo>
                  <a:lnTo>
                    <a:pt x="17312" y="0"/>
                  </a:lnTo>
                  <a:lnTo>
                    <a:pt x="10356" y="1246"/>
                  </a:lnTo>
                  <a:lnTo>
                    <a:pt x="7515" y="2566"/>
                  </a:lnTo>
                  <a:lnTo>
                    <a:pt x="2475" y="9677"/>
                  </a:lnTo>
                  <a:lnTo>
                    <a:pt x="145" y="14537"/>
                  </a:lnTo>
                  <a:lnTo>
                    <a:pt x="0" y="19188"/>
                  </a:lnTo>
                  <a:lnTo>
                    <a:pt x="3608" y="28118"/>
                  </a:lnTo>
                  <a:lnTo>
                    <a:pt x="50675" y="64223"/>
                  </a:lnTo>
                  <a:lnTo>
                    <a:pt x="58818" y="75886"/>
                  </a:lnTo>
                  <a:lnTo>
                    <a:pt x="62437" y="88125"/>
                  </a:lnTo>
                  <a:lnTo>
                    <a:pt x="61286" y="93646"/>
                  </a:lnTo>
                  <a:lnTo>
                    <a:pt x="54361" y="103544"/>
                  </a:lnTo>
                  <a:lnTo>
                    <a:pt x="40465" y="110766"/>
                  </a:lnTo>
                  <a:lnTo>
                    <a:pt x="12911" y="117779"/>
                  </a:lnTo>
                  <a:lnTo>
                    <a:pt x="9220" y="116238"/>
                  </a:lnTo>
                  <a:lnTo>
                    <a:pt x="6758" y="113094"/>
                  </a:lnTo>
                  <a:lnTo>
                    <a:pt x="1832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5033"/>
            <p:cNvSpPr/>
            <p:nvPr>
              <p:custDataLst>
                <p:tags r:id="rId150"/>
              </p:custDataLst>
            </p:nvPr>
          </p:nvSpPr>
          <p:spPr>
            <a:xfrm>
              <a:off x="9603697" y="846217"/>
              <a:ext cx="73704" cy="227897"/>
            </a:xfrm>
            <a:custGeom>
              <a:avLst/>
              <a:gdLst/>
              <a:ahLst/>
              <a:cxnLst/>
              <a:rect l="0" t="0" r="0" b="0"/>
              <a:pathLst>
                <a:path w="73704" h="227897">
                  <a:moveTo>
                    <a:pt x="48303" y="23733"/>
                  </a:moveTo>
                  <a:lnTo>
                    <a:pt x="48303" y="23733"/>
                  </a:lnTo>
                  <a:lnTo>
                    <a:pt x="48301" y="0"/>
                  </a:lnTo>
                  <a:lnTo>
                    <a:pt x="38190" y="12311"/>
                  </a:lnTo>
                  <a:lnTo>
                    <a:pt x="20879" y="54011"/>
                  </a:lnTo>
                  <a:lnTo>
                    <a:pt x="12359" y="85873"/>
                  </a:lnTo>
                  <a:lnTo>
                    <a:pt x="5753" y="121201"/>
                  </a:lnTo>
                  <a:lnTo>
                    <a:pt x="1169" y="155246"/>
                  </a:lnTo>
                  <a:lnTo>
                    <a:pt x="0" y="192836"/>
                  </a:lnTo>
                  <a:lnTo>
                    <a:pt x="4727" y="210368"/>
                  </a:lnTo>
                  <a:lnTo>
                    <a:pt x="9374" y="216595"/>
                  </a:lnTo>
                  <a:lnTo>
                    <a:pt x="22064" y="225396"/>
                  </a:lnTo>
                  <a:lnTo>
                    <a:pt x="35231" y="227896"/>
                  </a:lnTo>
                  <a:lnTo>
                    <a:pt x="41705" y="227575"/>
                  </a:lnTo>
                  <a:lnTo>
                    <a:pt x="54544" y="221574"/>
                  </a:lnTo>
                  <a:lnTo>
                    <a:pt x="73703" y="207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5034"/>
            <p:cNvSpPr/>
            <p:nvPr>
              <p:custDataLst>
                <p:tags r:id="rId151"/>
              </p:custDataLst>
            </p:nvPr>
          </p:nvSpPr>
          <p:spPr>
            <a:xfrm>
              <a:off x="9578271" y="971550"/>
              <a:ext cx="99130" cy="25401"/>
            </a:xfrm>
            <a:custGeom>
              <a:avLst/>
              <a:gdLst/>
              <a:ahLst/>
              <a:cxnLst/>
              <a:rect l="0" t="0" r="0" b="0"/>
              <a:pathLst>
                <a:path w="99130" h="25401">
                  <a:moveTo>
                    <a:pt x="16579" y="25400"/>
                  </a:moveTo>
                  <a:lnTo>
                    <a:pt x="16579" y="25400"/>
                  </a:lnTo>
                  <a:lnTo>
                    <a:pt x="3488" y="20330"/>
                  </a:lnTo>
                  <a:lnTo>
                    <a:pt x="177" y="16562"/>
                  </a:lnTo>
                  <a:lnTo>
                    <a:pt x="0" y="15274"/>
                  </a:lnTo>
                  <a:lnTo>
                    <a:pt x="587" y="14416"/>
                  </a:lnTo>
                  <a:lnTo>
                    <a:pt x="1684" y="13844"/>
                  </a:lnTo>
                  <a:lnTo>
                    <a:pt x="47879" y="3962"/>
                  </a:lnTo>
                  <a:lnTo>
                    <a:pt x="991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5035"/>
            <p:cNvSpPr/>
            <p:nvPr>
              <p:custDataLst>
                <p:tags r:id="rId152"/>
              </p:custDataLst>
            </p:nvPr>
          </p:nvSpPr>
          <p:spPr>
            <a:xfrm>
              <a:off x="9725172" y="984250"/>
              <a:ext cx="9379" cy="88901"/>
            </a:xfrm>
            <a:custGeom>
              <a:avLst/>
              <a:gdLst/>
              <a:ahLst/>
              <a:cxnLst/>
              <a:rect l="0" t="0" r="0" b="0"/>
              <a:pathLst>
                <a:path w="9379" h="88901">
                  <a:moveTo>
                    <a:pt x="9378" y="0"/>
                  </a:moveTo>
                  <a:lnTo>
                    <a:pt x="9378" y="0"/>
                  </a:lnTo>
                  <a:lnTo>
                    <a:pt x="4352" y="20722"/>
                  </a:lnTo>
                  <a:lnTo>
                    <a:pt x="0" y="64204"/>
                  </a:lnTo>
                  <a:lnTo>
                    <a:pt x="302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5036"/>
            <p:cNvSpPr/>
            <p:nvPr>
              <p:custDataLst>
                <p:tags r:id="rId153"/>
              </p:custDataLst>
            </p:nvPr>
          </p:nvSpPr>
          <p:spPr>
            <a:xfrm>
              <a:off x="10229850" y="9207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12553" y="10818"/>
                  </a:lnTo>
                  <a:lnTo>
                    <a:pt x="54926" y="7233"/>
                  </a:lnTo>
                  <a:lnTo>
                    <a:pt x="89088" y="486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5037"/>
            <p:cNvSpPr/>
            <p:nvPr>
              <p:custDataLst>
                <p:tags r:id="rId154"/>
              </p:custDataLst>
            </p:nvPr>
          </p:nvSpPr>
          <p:spPr>
            <a:xfrm>
              <a:off x="10010401" y="811575"/>
              <a:ext cx="416300" cy="273527"/>
            </a:xfrm>
            <a:custGeom>
              <a:avLst/>
              <a:gdLst/>
              <a:ahLst/>
              <a:cxnLst/>
              <a:rect l="0" t="0" r="0" b="0"/>
              <a:pathLst>
                <a:path w="416300" h="273527">
                  <a:moveTo>
                    <a:pt x="60699" y="210775"/>
                  </a:moveTo>
                  <a:lnTo>
                    <a:pt x="60699" y="210775"/>
                  </a:lnTo>
                  <a:lnTo>
                    <a:pt x="73790" y="186838"/>
                  </a:lnTo>
                  <a:lnTo>
                    <a:pt x="77100" y="173325"/>
                  </a:lnTo>
                  <a:lnTo>
                    <a:pt x="76572" y="168170"/>
                  </a:lnTo>
                  <a:lnTo>
                    <a:pt x="74809" y="164027"/>
                  </a:lnTo>
                  <a:lnTo>
                    <a:pt x="72223" y="160560"/>
                  </a:lnTo>
                  <a:lnTo>
                    <a:pt x="67675" y="158954"/>
                  </a:lnTo>
                  <a:lnTo>
                    <a:pt x="55097" y="159051"/>
                  </a:lnTo>
                  <a:lnTo>
                    <a:pt x="25408" y="176556"/>
                  </a:lnTo>
                  <a:lnTo>
                    <a:pt x="11383" y="196272"/>
                  </a:lnTo>
                  <a:lnTo>
                    <a:pt x="0" y="233310"/>
                  </a:lnTo>
                  <a:lnTo>
                    <a:pt x="327" y="245720"/>
                  </a:lnTo>
                  <a:lnTo>
                    <a:pt x="1400" y="251005"/>
                  </a:lnTo>
                  <a:lnTo>
                    <a:pt x="5643" y="253117"/>
                  </a:lnTo>
                  <a:lnTo>
                    <a:pt x="19767" y="251701"/>
                  </a:lnTo>
                  <a:lnTo>
                    <a:pt x="32159" y="246368"/>
                  </a:lnTo>
                  <a:lnTo>
                    <a:pt x="54984" y="228075"/>
                  </a:lnTo>
                  <a:lnTo>
                    <a:pt x="69030" y="211265"/>
                  </a:lnTo>
                  <a:lnTo>
                    <a:pt x="70487" y="210396"/>
                  </a:lnTo>
                  <a:lnTo>
                    <a:pt x="71456" y="210523"/>
                  </a:lnTo>
                  <a:lnTo>
                    <a:pt x="72105" y="211312"/>
                  </a:lnTo>
                  <a:lnTo>
                    <a:pt x="72825" y="214071"/>
                  </a:lnTo>
                  <a:lnTo>
                    <a:pt x="73347" y="234534"/>
                  </a:lnTo>
                  <a:lnTo>
                    <a:pt x="75480" y="237903"/>
                  </a:lnTo>
                  <a:lnTo>
                    <a:pt x="83497" y="243528"/>
                  </a:lnTo>
                  <a:lnTo>
                    <a:pt x="89303" y="243899"/>
                  </a:lnTo>
                  <a:lnTo>
                    <a:pt x="112369" y="236974"/>
                  </a:lnTo>
                  <a:lnTo>
                    <a:pt x="145388" y="219714"/>
                  </a:lnTo>
                  <a:lnTo>
                    <a:pt x="181984" y="187318"/>
                  </a:lnTo>
                  <a:lnTo>
                    <a:pt x="220342" y="141187"/>
                  </a:lnTo>
                  <a:lnTo>
                    <a:pt x="248303" y="103412"/>
                  </a:lnTo>
                  <a:lnTo>
                    <a:pt x="269668" y="64986"/>
                  </a:lnTo>
                  <a:lnTo>
                    <a:pt x="287950" y="20823"/>
                  </a:lnTo>
                  <a:lnTo>
                    <a:pt x="291522" y="6407"/>
                  </a:lnTo>
                  <a:lnTo>
                    <a:pt x="291486" y="2563"/>
                  </a:lnTo>
                  <a:lnTo>
                    <a:pt x="290757" y="0"/>
                  </a:lnTo>
                  <a:lnTo>
                    <a:pt x="288154" y="1820"/>
                  </a:lnTo>
                  <a:lnTo>
                    <a:pt x="279618" y="13248"/>
                  </a:lnTo>
                  <a:lnTo>
                    <a:pt x="266283" y="53000"/>
                  </a:lnTo>
                  <a:lnTo>
                    <a:pt x="253905" y="88912"/>
                  </a:lnTo>
                  <a:lnTo>
                    <a:pt x="240407" y="128391"/>
                  </a:lnTo>
                  <a:lnTo>
                    <a:pt x="229703" y="169456"/>
                  </a:lnTo>
                  <a:lnTo>
                    <a:pt x="222126" y="205582"/>
                  </a:lnTo>
                  <a:lnTo>
                    <a:pt x="217655" y="246160"/>
                  </a:lnTo>
                  <a:lnTo>
                    <a:pt x="218252" y="255532"/>
                  </a:lnTo>
                  <a:lnTo>
                    <a:pt x="220768" y="262485"/>
                  </a:lnTo>
                  <a:lnTo>
                    <a:pt x="229207" y="272092"/>
                  </a:lnTo>
                  <a:lnTo>
                    <a:pt x="235830" y="273526"/>
                  </a:lnTo>
                  <a:lnTo>
                    <a:pt x="252603" y="271355"/>
                  </a:lnTo>
                  <a:lnTo>
                    <a:pt x="288617" y="258828"/>
                  </a:lnTo>
                  <a:lnTo>
                    <a:pt x="334189" y="234221"/>
                  </a:lnTo>
                  <a:lnTo>
                    <a:pt x="353230" y="216492"/>
                  </a:lnTo>
                  <a:lnTo>
                    <a:pt x="363574" y="198734"/>
                  </a:lnTo>
                  <a:lnTo>
                    <a:pt x="370214" y="171081"/>
                  </a:lnTo>
                  <a:lnTo>
                    <a:pt x="367938" y="166673"/>
                  </a:lnTo>
                  <a:lnTo>
                    <a:pt x="357880" y="159894"/>
                  </a:lnTo>
                  <a:lnTo>
                    <a:pt x="351953" y="159216"/>
                  </a:lnTo>
                  <a:lnTo>
                    <a:pt x="339723" y="162225"/>
                  </a:lnTo>
                  <a:lnTo>
                    <a:pt x="334911" y="166414"/>
                  </a:lnTo>
                  <a:lnTo>
                    <a:pt x="327680" y="178594"/>
                  </a:lnTo>
                  <a:lnTo>
                    <a:pt x="317995" y="209409"/>
                  </a:lnTo>
                  <a:lnTo>
                    <a:pt x="316165" y="225925"/>
                  </a:lnTo>
                  <a:lnTo>
                    <a:pt x="319112" y="238910"/>
                  </a:lnTo>
                  <a:lnTo>
                    <a:pt x="321876" y="244349"/>
                  </a:lnTo>
                  <a:lnTo>
                    <a:pt x="334351" y="252273"/>
                  </a:lnTo>
                  <a:lnTo>
                    <a:pt x="361210" y="258819"/>
                  </a:lnTo>
                  <a:lnTo>
                    <a:pt x="389628" y="258877"/>
                  </a:lnTo>
                  <a:lnTo>
                    <a:pt x="416299" y="25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5038"/>
            <p:cNvSpPr/>
            <p:nvPr>
              <p:custDataLst>
                <p:tags r:id="rId155"/>
              </p:custDataLst>
            </p:nvPr>
          </p:nvSpPr>
          <p:spPr>
            <a:xfrm>
              <a:off x="9823717" y="978477"/>
              <a:ext cx="133084" cy="97598"/>
            </a:xfrm>
            <a:custGeom>
              <a:avLst/>
              <a:gdLst/>
              <a:ahLst/>
              <a:cxnLst/>
              <a:rect l="0" t="0" r="0" b="0"/>
              <a:pathLst>
                <a:path w="133084" h="97598">
                  <a:moveTo>
                    <a:pt x="12433" y="5773"/>
                  </a:moveTo>
                  <a:lnTo>
                    <a:pt x="12433" y="5773"/>
                  </a:lnTo>
                  <a:lnTo>
                    <a:pt x="9062" y="9144"/>
                  </a:lnTo>
                  <a:lnTo>
                    <a:pt x="6966" y="21353"/>
                  </a:lnTo>
                  <a:lnTo>
                    <a:pt x="2788" y="65664"/>
                  </a:lnTo>
                  <a:lnTo>
                    <a:pt x="0" y="96943"/>
                  </a:lnTo>
                  <a:lnTo>
                    <a:pt x="617" y="97597"/>
                  </a:lnTo>
                  <a:lnTo>
                    <a:pt x="1733" y="97328"/>
                  </a:lnTo>
                  <a:lnTo>
                    <a:pt x="3183" y="96443"/>
                  </a:lnTo>
                  <a:lnTo>
                    <a:pt x="21408" y="56104"/>
                  </a:lnTo>
                  <a:lnTo>
                    <a:pt x="41042" y="17962"/>
                  </a:lnTo>
                  <a:lnTo>
                    <a:pt x="55017" y="5076"/>
                  </a:lnTo>
                  <a:lnTo>
                    <a:pt x="64991" y="289"/>
                  </a:lnTo>
                  <a:lnTo>
                    <a:pt x="68638" y="0"/>
                  </a:lnTo>
                  <a:lnTo>
                    <a:pt x="71069" y="1924"/>
                  </a:lnTo>
                  <a:lnTo>
                    <a:pt x="73772" y="9707"/>
                  </a:lnTo>
                  <a:lnTo>
                    <a:pt x="75744" y="53057"/>
                  </a:lnTo>
                  <a:lnTo>
                    <a:pt x="70449" y="84251"/>
                  </a:lnTo>
                  <a:lnTo>
                    <a:pt x="71570" y="84197"/>
                  </a:lnTo>
                  <a:lnTo>
                    <a:pt x="76581" y="80375"/>
                  </a:lnTo>
                  <a:lnTo>
                    <a:pt x="115959" y="35950"/>
                  </a:lnTo>
                  <a:lnTo>
                    <a:pt x="121943" y="30474"/>
                  </a:lnTo>
                  <a:lnTo>
                    <a:pt x="123542" y="30001"/>
                  </a:lnTo>
                  <a:lnTo>
                    <a:pt x="124604" y="30392"/>
                  </a:lnTo>
                  <a:lnTo>
                    <a:pt x="129472" y="41055"/>
                  </a:lnTo>
                  <a:lnTo>
                    <a:pt x="133083" y="6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5039"/>
            <p:cNvSpPr/>
            <p:nvPr>
              <p:custDataLst>
                <p:tags r:id="rId156"/>
              </p:custDataLst>
            </p:nvPr>
          </p:nvSpPr>
          <p:spPr>
            <a:xfrm>
              <a:off x="9762641" y="908050"/>
              <a:ext cx="10010" cy="31751"/>
            </a:xfrm>
            <a:custGeom>
              <a:avLst/>
              <a:gdLst/>
              <a:ahLst/>
              <a:cxnLst/>
              <a:rect l="0" t="0" r="0" b="0"/>
              <a:pathLst>
                <a:path w="1001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13589"/>
                  </a:lnTo>
                  <a:lnTo>
                    <a:pt x="1563" y="6510"/>
                  </a:lnTo>
                  <a:lnTo>
                    <a:pt x="2968" y="4340"/>
                  </a:lnTo>
                  <a:lnTo>
                    <a:pt x="4610" y="2893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5" name="SMARTInkShape-5040"/>
          <p:cNvSpPr/>
          <p:nvPr>
            <p:custDataLst>
              <p:tags r:id="rId2"/>
            </p:custDataLst>
          </p:nvPr>
        </p:nvSpPr>
        <p:spPr>
          <a:xfrm>
            <a:off x="10928350" y="838189"/>
            <a:ext cx="355601" cy="331307"/>
          </a:xfrm>
          <a:custGeom>
            <a:avLst/>
            <a:gdLst/>
            <a:ahLst/>
            <a:cxnLst/>
            <a:rect l="0" t="0" r="0" b="0"/>
            <a:pathLst>
              <a:path w="355601" h="331307">
                <a:moveTo>
                  <a:pt x="120650" y="31761"/>
                </a:moveTo>
                <a:lnTo>
                  <a:pt x="120650" y="31761"/>
                </a:lnTo>
                <a:lnTo>
                  <a:pt x="113907" y="14906"/>
                </a:lnTo>
                <a:lnTo>
                  <a:pt x="109100" y="9235"/>
                </a:lnTo>
                <a:lnTo>
                  <a:pt x="96232" y="1053"/>
                </a:lnTo>
                <a:lnTo>
                  <a:pt x="89554" y="0"/>
                </a:lnTo>
                <a:lnTo>
                  <a:pt x="76491" y="2593"/>
                </a:lnTo>
                <a:lnTo>
                  <a:pt x="65512" y="14094"/>
                </a:lnTo>
                <a:lnTo>
                  <a:pt x="56633" y="33081"/>
                </a:lnTo>
                <a:lnTo>
                  <a:pt x="49078" y="76916"/>
                </a:lnTo>
                <a:lnTo>
                  <a:pt x="49564" y="114154"/>
                </a:lnTo>
                <a:lnTo>
                  <a:pt x="54015" y="156104"/>
                </a:lnTo>
                <a:lnTo>
                  <a:pt x="59989" y="199208"/>
                </a:lnTo>
                <a:lnTo>
                  <a:pt x="64998" y="239532"/>
                </a:lnTo>
                <a:lnTo>
                  <a:pt x="67694" y="272976"/>
                </a:lnTo>
                <a:lnTo>
                  <a:pt x="67481" y="299834"/>
                </a:lnTo>
                <a:lnTo>
                  <a:pt x="62679" y="318827"/>
                </a:lnTo>
                <a:lnTo>
                  <a:pt x="57309" y="324738"/>
                </a:lnTo>
                <a:lnTo>
                  <a:pt x="41935" y="331306"/>
                </a:lnTo>
                <a:lnTo>
                  <a:pt x="34305" y="330941"/>
                </a:lnTo>
                <a:lnTo>
                  <a:pt x="20187" y="324891"/>
                </a:lnTo>
                <a:lnTo>
                  <a:pt x="8735" y="313265"/>
                </a:lnTo>
                <a:lnTo>
                  <a:pt x="3706" y="306214"/>
                </a:lnTo>
                <a:lnTo>
                  <a:pt x="2" y="290853"/>
                </a:lnTo>
                <a:lnTo>
                  <a:pt x="0" y="282806"/>
                </a:lnTo>
                <a:lnTo>
                  <a:pt x="2822" y="276030"/>
                </a:lnTo>
                <a:lnTo>
                  <a:pt x="13484" y="264738"/>
                </a:lnTo>
                <a:lnTo>
                  <a:pt x="54875" y="250355"/>
                </a:lnTo>
                <a:lnTo>
                  <a:pt x="99123" y="238738"/>
                </a:lnTo>
                <a:lnTo>
                  <a:pt x="141712" y="227065"/>
                </a:lnTo>
                <a:lnTo>
                  <a:pt x="183005" y="216983"/>
                </a:lnTo>
                <a:lnTo>
                  <a:pt x="182681" y="216626"/>
                </a:lnTo>
                <a:lnTo>
                  <a:pt x="181053" y="216387"/>
                </a:lnTo>
                <a:lnTo>
                  <a:pt x="168651" y="219423"/>
                </a:lnTo>
                <a:lnTo>
                  <a:pt x="148199" y="231533"/>
                </a:lnTo>
                <a:lnTo>
                  <a:pt x="131008" y="251898"/>
                </a:lnTo>
                <a:lnTo>
                  <a:pt x="127134" y="265772"/>
                </a:lnTo>
                <a:lnTo>
                  <a:pt x="127089" y="272435"/>
                </a:lnTo>
                <a:lnTo>
                  <a:pt x="129881" y="278288"/>
                </a:lnTo>
                <a:lnTo>
                  <a:pt x="140510" y="288554"/>
                </a:lnTo>
                <a:lnTo>
                  <a:pt x="162361" y="298897"/>
                </a:lnTo>
                <a:lnTo>
                  <a:pt x="183338" y="303059"/>
                </a:lnTo>
                <a:lnTo>
                  <a:pt x="188549" y="302232"/>
                </a:lnTo>
                <a:lnTo>
                  <a:pt x="196220" y="297550"/>
                </a:lnTo>
                <a:lnTo>
                  <a:pt x="200097" y="288884"/>
                </a:lnTo>
                <a:lnTo>
                  <a:pt x="201131" y="283609"/>
                </a:lnTo>
                <a:lnTo>
                  <a:pt x="198518" y="272105"/>
                </a:lnTo>
                <a:lnTo>
                  <a:pt x="189113" y="255609"/>
                </a:lnTo>
                <a:lnTo>
                  <a:pt x="181152" y="243666"/>
                </a:lnTo>
                <a:lnTo>
                  <a:pt x="180035" y="240764"/>
                </a:lnTo>
                <a:lnTo>
                  <a:pt x="180675" y="233777"/>
                </a:lnTo>
                <a:lnTo>
                  <a:pt x="181833" y="229939"/>
                </a:lnTo>
                <a:lnTo>
                  <a:pt x="184017" y="227379"/>
                </a:lnTo>
                <a:lnTo>
                  <a:pt x="190206" y="224536"/>
                </a:lnTo>
                <a:lnTo>
                  <a:pt x="204994" y="226306"/>
                </a:lnTo>
                <a:lnTo>
                  <a:pt x="234729" y="239706"/>
                </a:lnTo>
                <a:lnTo>
                  <a:pt x="280791" y="272710"/>
                </a:lnTo>
                <a:lnTo>
                  <a:pt x="290602" y="287487"/>
                </a:lnTo>
                <a:lnTo>
                  <a:pt x="294256" y="302050"/>
                </a:lnTo>
                <a:lnTo>
                  <a:pt x="293529" y="313226"/>
                </a:lnTo>
                <a:lnTo>
                  <a:pt x="291640" y="317477"/>
                </a:lnTo>
                <a:lnTo>
                  <a:pt x="285780" y="324081"/>
                </a:lnTo>
                <a:lnTo>
                  <a:pt x="282949" y="324008"/>
                </a:lnTo>
                <a:lnTo>
                  <a:pt x="280353" y="321842"/>
                </a:lnTo>
                <a:lnTo>
                  <a:pt x="277919" y="318282"/>
                </a:lnTo>
                <a:lnTo>
                  <a:pt x="278978" y="304918"/>
                </a:lnTo>
                <a:lnTo>
                  <a:pt x="285562" y="286514"/>
                </a:lnTo>
                <a:lnTo>
                  <a:pt x="307253" y="253058"/>
                </a:lnTo>
                <a:lnTo>
                  <a:pt x="355600" y="2095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8" name="SMARTInkShape-Group736"/>
          <p:cNvGrpSpPr/>
          <p:nvPr/>
        </p:nvGrpSpPr>
        <p:grpSpPr>
          <a:xfrm>
            <a:off x="11544300" y="1013241"/>
            <a:ext cx="231776" cy="299443"/>
            <a:chOff x="11544300" y="1013241"/>
            <a:chExt cx="231776" cy="299443"/>
          </a:xfrm>
        </p:grpSpPr>
        <p:sp>
          <p:nvSpPr>
            <p:cNvPr id="506" name="SMARTInkShape-5041"/>
            <p:cNvSpPr/>
            <p:nvPr>
              <p:custDataLst>
                <p:tags r:id="rId146"/>
              </p:custDataLst>
            </p:nvPr>
          </p:nvSpPr>
          <p:spPr>
            <a:xfrm>
              <a:off x="11544300" y="1013241"/>
              <a:ext cx="160211" cy="299443"/>
            </a:xfrm>
            <a:custGeom>
              <a:avLst/>
              <a:gdLst/>
              <a:ahLst/>
              <a:cxnLst/>
              <a:rect l="0" t="0" r="0" b="0"/>
              <a:pathLst>
                <a:path w="160211" h="299443">
                  <a:moveTo>
                    <a:pt x="0" y="78959"/>
                  </a:moveTo>
                  <a:lnTo>
                    <a:pt x="0" y="78959"/>
                  </a:lnTo>
                  <a:lnTo>
                    <a:pt x="17677" y="78959"/>
                  </a:lnTo>
                  <a:lnTo>
                    <a:pt x="21663" y="81076"/>
                  </a:lnTo>
                  <a:lnTo>
                    <a:pt x="29854" y="89072"/>
                  </a:lnTo>
                  <a:lnTo>
                    <a:pt x="39027" y="112216"/>
                  </a:lnTo>
                  <a:lnTo>
                    <a:pt x="42842" y="151529"/>
                  </a:lnTo>
                  <a:lnTo>
                    <a:pt x="41854" y="184590"/>
                  </a:lnTo>
                  <a:lnTo>
                    <a:pt x="38357" y="218334"/>
                  </a:lnTo>
                  <a:lnTo>
                    <a:pt x="28455" y="259720"/>
                  </a:lnTo>
                  <a:lnTo>
                    <a:pt x="15053" y="298559"/>
                  </a:lnTo>
                  <a:lnTo>
                    <a:pt x="14269" y="299442"/>
                  </a:lnTo>
                  <a:lnTo>
                    <a:pt x="13397" y="294779"/>
                  </a:lnTo>
                  <a:lnTo>
                    <a:pt x="22976" y="251439"/>
                  </a:lnTo>
                  <a:lnTo>
                    <a:pt x="30438" y="213707"/>
                  </a:lnTo>
                  <a:lnTo>
                    <a:pt x="40338" y="167304"/>
                  </a:lnTo>
                  <a:lnTo>
                    <a:pt x="45944" y="142089"/>
                  </a:lnTo>
                  <a:lnTo>
                    <a:pt x="52502" y="117518"/>
                  </a:lnTo>
                  <a:lnTo>
                    <a:pt x="59696" y="93376"/>
                  </a:lnTo>
                  <a:lnTo>
                    <a:pt x="73803" y="51500"/>
                  </a:lnTo>
                  <a:lnTo>
                    <a:pt x="90385" y="16730"/>
                  </a:lnTo>
                  <a:lnTo>
                    <a:pt x="102259" y="2854"/>
                  </a:lnTo>
                  <a:lnTo>
                    <a:pt x="109095" y="0"/>
                  </a:lnTo>
                  <a:lnTo>
                    <a:pt x="124216" y="592"/>
                  </a:lnTo>
                  <a:lnTo>
                    <a:pt x="140342" y="9322"/>
                  </a:lnTo>
                  <a:lnTo>
                    <a:pt x="148596" y="15601"/>
                  </a:lnTo>
                  <a:lnTo>
                    <a:pt x="157765" y="31985"/>
                  </a:lnTo>
                  <a:lnTo>
                    <a:pt x="160210" y="41293"/>
                  </a:lnTo>
                  <a:lnTo>
                    <a:pt x="159019" y="51026"/>
                  </a:lnTo>
                  <a:lnTo>
                    <a:pt x="150171" y="71248"/>
                  </a:lnTo>
                  <a:lnTo>
                    <a:pt x="122576" y="99095"/>
                  </a:lnTo>
                  <a:lnTo>
                    <a:pt x="79558" y="122239"/>
                  </a:lnTo>
                  <a:lnTo>
                    <a:pt x="63500" y="129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5042"/>
            <p:cNvSpPr/>
            <p:nvPr>
              <p:custDataLst>
                <p:tags r:id="rId147"/>
              </p:custDataLst>
            </p:nvPr>
          </p:nvSpPr>
          <p:spPr>
            <a:xfrm>
              <a:off x="11766550" y="1092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SMARTInkShape-Group737"/>
          <p:cNvGrpSpPr/>
          <p:nvPr/>
        </p:nvGrpSpPr>
        <p:grpSpPr>
          <a:xfrm>
            <a:off x="508000" y="2125849"/>
            <a:ext cx="730251" cy="579252"/>
            <a:chOff x="508000" y="2125849"/>
            <a:chExt cx="730251" cy="579252"/>
          </a:xfrm>
        </p:grpSpPr>
        <p:sp>
          <p:nvSpPr>
            <p:cNvPr id="509" name="SMARTInkShape-5043"/>
            <p:cNvSpPr/>
            <p:nvPr>
              <p:custDataLst>
                <p:tags r:id="rId139"/>
              </p:custDataLst>
            </p:nvPr>
          </p:nvSpPr>
          <p:spPr>
            <a:xfrm>
              <a:off x="508000" y="2635250"/>
              <a:ext cx="558801" cy="69851"/>
            </a:xfrm>
            <a:custGeom>
              <a:avLst/>
              <a:gdLst/>
              <a:ahLst/>
              <a:cxnLst/>
              <a:rect l="0" t="0" r="0" b="0"/>
              <a:pathLst>
                <a:path w="558801" h="69851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7526" y="66706"/>
                  </a:lnTo>
                  <a:lnTo>
                    <a:pt x="40800" y="68919"/>
                  </a:lnTo>
                  <a:lnTo>
                    <a:pt x="81633" y="68025"/>
                  </a:lnTo>
                  <a:lnTo>
                    <a:pt x="107339" y="65811"/>
                  </a:lnTo>
                  <a:lnTo>
                    <a:pt x="135059" y="62924"/>
                  </a:lnTo>
                  <a:lnTo>
                    <a:pt x="165534" y="59588"/>
                  </a:lnTo>
                  <a:lnTo>
                    <a:pt x="197845" y="55953"/>
                  </a:lnTo>
                  <a:lnTo>
                    <a:pt x="231380" y="52119"/>
                  </a:lnTo>
                  <a:lnTo>
                    <a:pt x="266437" y="47446"/>
                  </a:lnTo>
                  <a:lnTo>
                    <a:pt x="302508" y="42214"/>
                  </a:lnTo>
                  <a:lnTo>
                    <a:pt x="339255" y="36609"/>
                  </a:lnTo>
                  <a:lnTo>
                    <a:pt x="370809" y="32167"/>
                  </a:lnTo>
                  <a:lnTo>
                    <a:pt x="398900" y="28500"/>
                  </a:lnTo>
                  <a:lnTo>
                    <a:pt x="443284" y="22545"/>
                  </a:lnTo>
                  <a:lnTo>
                    <a:pt x="467713" y="17546"/>
                  </a:lnTo>
                  <a:lnTo>
                    <a:pt x="471970" y="18047"/>
                  </a:lnTo>
                  <a:lnTo>
                    <a:pt x="471985" y="20498"/>
                  </a:lnTo>
                  <a:lnTo>
                    <a:pt x="469173" y="24249"/>
                  </a:lnTo>
                  <a:lnTo>
                    <a:pt x="427763" y="41113"/>
                  </a:lnTo>
                  <a:lnTo>
                    <a:pt x="381450" y="56632"/>
                  </a:lnTo>
                  <a:lnTo>
                    <a:pt x="343020" y="67970"/>
                  </a:lnTo>
                  <a:lnTo>
                    <a:pt x="343686" y="68597"/>
                  </a:lnTo>
                  <a:lnTo>
                    <a:pt x="351951" y="69293"/>
                  </a:lnTo>
                  <a:lnTo>
                    <a:pt x="385955" y="62943"/>
                  </a:lnTo>
                  <a:lnTo>
                    <a:pt x="421537" y="52199"/>
                  </a:lnTo>
                  <a:lnTo>
                    <a:pt x="463928" y="37311"/>
                  </a:lnTo>
                  <a:lnTo>
                    <a:pt x="510990" y="18935"/>
                  </a:lnTo>
                  <a:lnTo>
                    <a:pt x="558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5044"/>
            <p:cNvSpPr/>
            <p:nvPr>
              <p:custDataLst>
                <p:tags r:id="rId140"/>
              </p:custDataLst>
            </p:nvPr>
          </p:nvSpPr>
          <p:spPr>
            <a:xfrm>
              <a:off x="530727" y="2213674"/>
              <a:ext cx="142374" cy="364120"/>
            </a:xfrm>
            <a:custGeom>
              <a:avLst/>
              <a:gdLst/>
              <a:ahLst/>
              <a:cxnLst/>
              <a:rect l="0" t="0" r="0" b="0"/>
              <a:pathLst>
                <a:path w="142374" h="364120">
                  <a:moveTo>
                    <a:pt x="142373" y="40576"/>
                  </a:moveTo>
                  <a:lnTo>
                    <a:pt x="142373" y="40576"/>
                  </a:lnTo>
                  <a:lnTo>
                    <a:pt x="126677" y="14827"/>
                  </a:lnTo>
                  <a:lnTo>
                    <a:pt x="121325" y="8594"/>
                  </a:lnTo>
                  <a:lnTo>
                    <a:pt x="105972" y="1667"/>
                  </a:lnTo>
                  <a:lnTo>
                    <a:pt x="86684" y="0"/>
                  </a:lnTo>
                  <a:lnTo>
                    <a:pt x="64000" y="3963"/>
                  </a:lnTo>
                  <a:lnTo>
                    <a:pt x="30800" y="20869"/>
                  </a:lnTo>
                  <a:lnTo>
                    <a:pt x="14939" y="43341"/>
                  </a:lnTo>
                  <a:lnTo>
                    <a:pt x="4597" y="72144"/>
                  </a:lnTo>
                  <a:lnTo>
                    <a:pt x="0" y="103760"/>
                  </a:lnTo>
                  <a:lnTo>
                    <a:pt x="5483" y="132863"/>
                  </a:lnTo>
                  <a:lnTo>
                    <a:pt x="18739" y="159909"/>
                  </a:lnTo>
                  <a:lnTo>
                    <a:pt x="50002" y="198230"/>
                  </a:lnTo>
                  <a:lnTo>
                    <a:pt x="86076" y="232241"/>
                  </a:lnTo>
                  <a:lnTo>
                    <a:pt x="128666" y="275338"/>
                  </a:lnTo>
                  <a:lnTo>
                    <a:pt x="135351" y="285984"/>
                  </a:lnTo>
                  <a:lnTo>
                    <a:pt x="138397" y="295904"/>
                  </a:lnTo>
                  <a:lnTo>
                    <a:pt x="138019" y="314451"/>
                  </a:lnTo>
                  <a:lnTo>
                    <a:pt x="125621" y="332102"/>
                  </a:lnTo>
                  <a:lnTo>
                    <a:pt x="96722" y="354143"/>
                  </a:lnTo>
                  <a:lnTo>
                    <a:pt x="77634" y="362678"/>
                  </a:lnTo>
                  <a:lnTo>
                    <a:pt x="62095" y="364119"/>
                  </a:lnTo>
                  <a:lnTo>
                    <a:pt x="57810" y="360694"/>
                  </a:lnTo>
                  <a:lnTo>
                    <a:pt x="55658" y="354882"/>
                  </a:lnTo>
                  <a:lnTo>
                    <a:pt x="53473" y="332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5045"/>
            <p:cNvSpPr/>
            <p:nvPr>
              <p:custDataLst>
                <p:tags r:id="rId141"/>
              </p:custDataLst>
            </p:nvPr>
          </p:nvSpPr>
          <p:spPr>
            <a:xfrm>
              <a:off x="696181" y="2393950"/>
              <a:ext cx="97570" cy="135844"/>
            </a:xfrm>
            <a:custGeom>
              <a:avLst/>
              <a:gdLst/>
              <a:ahLst/>
              <a:cxnLst/>
              <a:rect l="0" t="0" r="0" b="0"/>
              <a:pathLst>
                <a:path w="97570" h="135844">
                  <a:moveTo>
                    <a:pt x="91219" y="25400"/>
                  </a:moveTo>
                  <a:lnTo>
                    <a:pt x="91219" y="25400"/>
                  </a:lnTo>
                  <a:lnTo>
                    <a:pt x="57962" y="40980"/>
                  </a:lnTo>
                  <a:lnTo>
                    <a:pt x="11955" y="77137"/>
                  </a:lnTo>
                  <a:lnTo>
                    <a:pt x="4510" y="85291"/>
                  </a:lnTo>
                  <a:lnTo>
                    <a:pt x="957" y="92844"/>
                  </a:lnTo>
                  <a:lnTo>
                    <a:pt x="0" y="99996"/>
                  </a:lnTo>
                  <a:lnTo>
                    <a:pt x="2699" y="113587"/>
                  </a:lnTo>
                  <a:lnTo>
                    <a:pt x="8603" y="126683"/>
                  </a:lnTo>
                  <a:lnTo>
                    <a:pt x="14269" y="131022"/>
                  </a:lnTo>
                  <a:lnTo>
                    <a:pt x="29973" y="135843"/>
                  </a:lnTo>
                  <a:lnTo>
                    <a:pt x="46830" y="132341"/>
                  </a:lnTo>
                  <a:lnTo>
                    <a:pt x="63024" y="123024"/>
                  </a:lnTo>
                  <a:lnTo>
                    <a:pt x="77277" y="109475"/>
                  </a:lnTo>
                  <a:lnTo>
                    <a:pt x="85022" y="94046"/>
                  </a:lnTo>
                  <a:lnTo>
                    <a:pt x="87759" y="78487"/>
                  </a:lnTo>
                  <a:lnTo>
                    <a:pt x="86624" y="64516"/>
                  </a:lnTo>
                  <a:lnTo>
                    <a:pt x="81886" y="53133"/>
                  </a:lnTo>
                  <a:lnTo>
                    <a:pt x="75048" y="40673"/>
                  </a:lnTo>
                  <a:lnTo>
                    <a:pt x="74088" y="37699"/>
                  </a:lnTo>
                  <a:lnTo>
                    <a:pt x="74154" y="35010"/>
                  </a:lnTo>
                  <a:lnTo>
                    <a:pt x="76109" y="30142"/>
                  </a:lnTo>
                  <a:lnTo>
                    <a:pt x="975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5046"/>
            <p:cNvSpPr/>
            <p:nvPr>
              <p:custDataLst>
                <p:tags r:id="rId142"/>
              </p:custDataLst>
            </p:nvPr>
          </p:nvSpPr>
          <p:spPr>
            <a:xfrm>
              <a:off x="838200" y="2186590"/>
              <a:ext cx="31751" cy="359761"/>
            </a:xfrm>
            <a:custGeom>
              <a:avLst/>
              <a:gdLst/>
              <a:ahLst/>
              <a:cxnLst/>
              <a:rect l="0" t="0" r="0" b="0"/>
              <a:pathLst>
                <a:path w="31751" h="359761">
                  <a:moveTo>
                    <a:pt x="0" y="35910"/>
                  </a:moveTo>
                  <a:lnTo>
                    <a:pt x="0" y="35910"/>
                  </a:lnTo>
                  <a:lnTo>
                    <a:pt x="0" y="5202"/>
                  </a:lnTo>
                  <a:lnTo>
                    <a:pt x="705" y="2738"/>
                  </a:lnTo>
                  <a:lnTo>
                    <a:pt x="1881" y="1096"/>
                  </a:lnTo>
                  <a:lnTo>
                    <a:pt x="3371" y="0"/>
                  </a:lnTo>
                  <a:lnTo>
                    <a:pt x="6907" y="10072"/>
                  </a:lnTo>
                  <a:lnTo>
                    <a:pt x="14747" y="47069"/>
                  </a:lnTo>
                  <a:lnTo>
                    <a:pt x="20665" y="85320"/>
                  </a:lnTo>
                  <a:lnTo>
                    <a:pt x="23296" y="132894"/>
                  </a:lnTo>
                  <a:lnTo>
                    <a:pt x="23997" y="157010"/>
                  </a:lnTo>
                  <a:lnTo>
                    <a:pt x="24776" y="204503"/>
                  </a:lnTo>
                  <a:lnTo>
                    <a:pt x="24984" y="228738"/>
                  </a:lnTo>
                  <a:lnTo>
                    <a:pt x="25123" y="253362"/>
                  </a:lnTo>
                  <a:lnTo>
                    <a:pt x="25982" y="298361"/>
                  </a:lnTo>
                  <a:lnTo>
                    <a:pt x="29727" y="340000"/>
                  </a:lnTo>
                  <a:lnTo>
                    <a:pt x="31750" y="359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5047"/>
            <p:cNvSpPr/>
            <p:nvPr>
              <p:custDataLst>
                <p:tags r:id="rId143"/>
              </p:custDataLst>
            </p:nvPr>
          </p:nvSpPr>
          <p:spPr>
            <a:xfrm>
              <a:off x="939800" y="2125849"/>
              <a:ext cx="69851" cy="91158"/>
            </a:xfrm>
            <a:custGeom>
              <a:avLst/>
              <a:gdLst/>
              <a:ahLst/>
              <a:cxnLst/>
              <a:rect l="0" t="0" r="0" b="0"/>
              <a:pathLst>
                <a:path w="69851" h="91158">
                  <a:moveTo>
                    <a:pt x="0" y="7751"/>
                  </a:moveTo>
                  <a:lnTo>
                    <a:pt x="0" y="7751"/>
                  </a:lnTo>
                  <a:lnTo>
                    <a:pt x="0" y="46475"/>
                  </a:lnTo>
                  <a:lnTo>
                    <a:pt x="0" y="91157"/>
                  </a:lnTo>
                  <a:lnTo>
                    <a:pt x="6908" y="50813"/>
                  </a:lnTo>
                  <a:lnTo>
                    <a:pt x="12242" y="31123"/>
                  </a:lnTo>
                  <a:lnTo>
                    <a:pt x="25735" y="6993"/>
                  </a:lnTo>
                  <a:lnTo>
                    <a:pt x="32134" y="359"/>
                  </a:lnTo>
                  <a:lnTo>
                    <a:pt x="36239" y="0"/>
                  </a:lnTo>
                  <a:lnTo>
                    <a:pt x="46445" y="3365"/>
                  </a:lnTo>
                  <a:lnTo>
                    <a:pt x="50719" y="8355"/>
                  </a:lnTo>
                  <a:lnTo>
                    <a:pt x="60105" y="33643"/>
                  </a:lnTo>
                  <a:lnTo>
                    <a:pt x="69850" y="8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5048"/>
            <p:cNvSpPr/>
            <p:nvPr>
              <p:custDataLst>
                <p:tags r:id="rId144"/>
              </p:custDataLst>
            </p:nvPr>
          </p:nvSpPr>
          <p:spPr>
            <a:xfrm>
              <a:off x="1219200" y="25527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2308" y="0"/>
                  </a:lnTo>
                  <a:lnTo>
                    <a:pt x="7116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5049"/>
            <p:cNvSpPr/>
            <p:nvPr>
              <p:custDataLst>
                <p:tags r:id="rId145"/>
              </p:custDataLst>
            </p:nvPr>
          </p:nvSpPr>
          <p:spPr>
            <a:xfrm>
              <a:off x="1219200" y="2393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SMARTInkShape-Group738"/>
          <p:cNvGrpSpPr/>
          <p:nvPr/>
        </p:nvGrpSpPr>
        <p:grpSpPr>
          <a:xfrm>
            <a:off x="1945475" y="1466905"/>
            <a:ext cx="429426" cy="326066"/>
            <a:chOff x="1945475" y="1466905"/>
            <a:chExt cx="429426" cy="326066"/>
          </a:xfrm>
        </p:grpSpPr>
        <p:sp>
          <p:nvSpPr>
            <p:cNvPr id="517" name="SMARTInkShape-5050"/>
            <p:cNvSpPr/>
            <p:nvPr>
              <p:custDataLst>
                <p:tags r:id="rId133"/>
              </p:custDataLst>
            </p:nvPr>
          </p:nvSpPr>
          <p:spPr>
            <a:xfrm>
              <a:off x="1945475" y="1466905"/>
              <a:ext cx="94281" cy="326066"/>
            </a:xfrm>
            <a:custGeom>
              <a:avLst/>
              <a:gdLst/>
              <a:ahLst/>
              <a:cxnLst/>
              <a:rect l="0" t="0" r="0" b="0"/>
              <a:pathLst>
                <a:path w="94281" h="326066">
                  <a:moveTo>
                    <a:pt x="10325" y="152345"/>
                  </a:moveTo>
                  <a:lnTo>
                    <a:pt x="10325" y="152345"/>
                  </a:lnTo>
                  <a:lnTo>
                    <a:pt x="10325" y="148974"/>
                  </a:lnTo>
                  <a:lnTo>
                    <a:pt x="9619" y="147981"/>
                  </a:lnTo>
                  <a:lnTo>
                    <a:pt x="8444" y="147319"/>
                  </a:lnTo>
                  <a:lnTo>
                    <a:pt x="6954" y="146878"/>
                  </a:lnTo>
                  <a:lnTo>
                    <a:pt x="6667" y="147289"/>
                  </a:lnTo>
                  <a:lnTo>
                    <a:pt x="9633" y="154767"/>
                  </a:lnTo>
                  <a:lnTo>
                    <a:pt x="18838" y="195313"/>
                  </a:lnTo>
                  <a:lnTo>
                    <a:pt x="28134" y="236338"/>
                  </a:lnTo>
                  <a:lnTo>
                    <a:pt x="33476" y="277891"/>
                  </a:lnTo>
                  <a:lnTo>
                    <a:pt x="35527" y="324025"/>
                  </a:lnTo>
                  <a:lnTo>
                    <a:pt x="35593" y="326065"/>
                  </a:lnTo>
                  <a:lnTo>
                    <a:pt x="23504" y="282224"/>
                  </a:lnTo>
                  <a:lnTo>
                    <a:pt x="15947" y="251226"/>
                  </a:lnTo>
                  <a:lnTo>
                    <a:pt x="8590" y="212520"/>
                  </a:lnTo>
                  <a:lnTo>
                    <a:pt x="2969" y="167095"/>
                  </a:lnTo>
                  <a:lnTo>
                    <a:pt x="0" y="120565"/>
                  </a:lnTo>
                  <a:lnTo>
                    <a:pt x="92" y="78248"/>
                  </a:lnTo>
                  <a:lnTo>
                    <a:pt x="8077" y="36708"/>
                  </a:lnTo>
                  <a:lnTo>
                    <a:pt x="15441" y="20753"/>
                  </a:lnTo>
                  <a:lnTo>
                    <a:pt x="27180" y="8958"/>
                  </a:lnTo>
                  <a:lnTo>
                    <a:pt x="34262" y="3837"/>
                  </a:lnTo>
                  <a:lnTo>
                    <a:pt x="49656" y="28"/>
                  </a:lnTo>
                  <a:lnTo>
                    <a:pt x="57712" y="0"/>
                  </a:lnTo>
                  <a:lnTo>
                    <a:pt x="74190" y="9377"/>
                  </a:lnTo>
                  <a:lnTo>
                    <a:pt x="82535" y="16816"/>
                  </a:lnTo>
                  <a:lnTo>
                    <a:pt x="91807" y="38253"/>
                  </a:lnTo>
                  <a:lnTo>
                    <a:pt x="94280" y="50883"/>
                  </a:lnTo>
                  <a:lnTo>
                    <a:pt x="91383" y="74325"/>
                  </a:lnTo>
                  <a:lnTo>
                    <a:pt x="81628" y="96503"/>
                  </a:lnTo>
                  <a:lnTo>
                    <a:pt x="57009" y="126705"/>
                  </a:lnTo>
                  <a:lnTo>
                    <a:pt x="10325" y="158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5051"/>
            <p:cNvSpPr/>
            <p:nvPr>
              <p:custDataLst>
                <p:tags r:id="rId134"/>
              </p:custDataLst>
            </p:nvPr>
          </p:nvSpPr>
          <p:spPr>
            <a:xfrm>
              <a:off x="2020183" y="1631950"/>
              <a:ext cx="100718" cy="126567"/>
            </a:xfrm>
            <a:custGeom>
              <a:avLst/>
              <a:gdLst/>
              <a:ahLst/>
              <a:cxnLst/>
              <a:rect l="0" t="0" r="0" b="0"/>
              <a:pathLst>
                <a:path w="100718" h="126567">
                  <a:moveTo>
                    <a:pt x="5467" y="19050"/>
                  </a:moveTo>
                  <a:lnTo>
                    <a:pt x="5467" y="19050"/>
                  </a:lnTo>
                  <a:lnTo>
                    <a:pt x="2096" y="15679"/>
                  </a:lnTo>
                  <a:lnTo>
                    <a:pt x="441" y="12142"/>
                  </a:lnTo>
                  <a:lnTo>
                    <a:pt x="0" y="10211"/>
                  </a:lnTo>
                  <a:lnTo>
                    <a:pt x="1116" y="8219"/>
                  </a:lnTo>
                  <a:lnTo>
                    <a:pt x="6120" y="4123"/>
                  </a:lnTo>
                  <a:lnTo>
                    <a:pt x="16811" y="3714"/>
                  </a:lnTo>
                  <a:lnTo>
                    <a:pt x="30970" y="7295"/>
                  </a:lnTo>
                  <a:lnTo>
                    <a:pt x="46670" y="15942"/>
                  </a:lnTo>
                  <a:lnTo>
                    <a:pt x="68005" y="39452"/>
                  </a:lnTo>
                  <a:lnTo>
                    <a:pt x="73714" y="60573"/>
                  </a:lnTo>
                  <a:lnTo>
                    <a:pt x="73193" y="82660"/>
                  </a:lnTo>
                  <a:lnTo>
                    <a:pt x="68258" y="101884"/>
                  </a:lnTo>
                  <a:lnTo>
                    <a:pt x="59480" y="116073"/>
                  </a:lnTo>
                  <a:lnTo>
                    <a:pt x="54175" y="121832"/>
                  </a:lnTo>
                  <a:lnTo>
                    <a:pt x="49228" y="124965"/>
                  </a:lnTo>
                  <a:lnTo>
                    <a:pt x="44519" y="126349"/>
                  </a:lnTo>
                  <a:lnTo>
                    <a:pt x="39968" y="126566"/>
                  </a:lnTo>
                  <a:lnTo>
                    <a:pt x="36229" y="124594"/>
                  </a:lnTo>
                  <a:lnTo>
                    <a:pt x="30193" y="116758"/>
                  </a:lnTo>
                  <a:lnTo>
                    <a:pt x="28921" y="102458"/>
                  </a:lnTo>
                  <a:lnTo>
                    <a:pt x="29570" y="93705"/>
                  </a:lnTo>
                  <a:lnTo>
                    <a:pt x="43967" y="64532"/>
                  </a:lnTo>
                  <a:lnTo>
                    <a:pt x="77251" y="21346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5052"/>
            <p:cNvSpPr/>
            <p:nvPr>
              <p:custDataLst>
                <p:tags r:id="rId135"/>
              </p:custDataLst>
            </p:nvPr>
          </p:nvSpPr>
          <p:spPr>
            <a:xfrm>
              <a:off x="2159000" y="16573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38595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5053"/>
            <p:cNvSpPr/>
            <p:nvPr>
              <p:custDataLst>
                <p:tags r:id="rId136"/>
              </p:custDataLst>
            </p:nvPr>
          </p:nvSpPr>
          <p:spPr>
            <a:xfrm>
              <a:off x="2154415" y="158115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765"/>
                  </a:lnTo>
                  <a:lnTo>
                    <a:pt x="117" y="1177"/>
                  </a:lnTo>
                  <a:lnTo>
                    <a:pt x="901" y="785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5054"/>
            <p:cNvSpPr/>
            <p:nvPr>
              <p:custDataLst>
                <p:tags r:id="rId137"/>
              </p:custDataLst>
            </p:nvPr>
          </p:nvSpPr>
          <p:spPr>
            <a:xfrm>
              <a:off x="2226791" y="1638300"/>
              <a:ext cx="40160" cy="86234"/>
            </a:xfrm>
            <a:custGeom>
              <a:avLst/>
              <a:gdLst/>
              <a:ahLst/>
              <a:cxnLst/>
              <a:rect l="0" t="0" r="0" b="0"/>
              <a:pathLst>
                <a:path w="40160" h="86234">
                  <a:moveTo>
                    <a:pt x="40159" y="0"/>
                  </a:moveTo>
                  <a:lnTo>
                    <a:pt x="40159" y="0"/>
                  </a:lnTo>
                  <a:lnTo>
                    <a:pt x="22482" y="0"/>
                  </a:lnTo>
                  <a:lnTo>
                    <a:pt x="14429" y="3763"/>
                  </a:lnTo>
                  <a:lnTo>
                    <a:pt x="10305" y="6742"/>
                  </a:lnTo>
                  <a:lnTo>
                    <a:pt x="3843" y="15696"/>
                  </a:lnTo>
                  <a:lnTo>
                    <a:pt x="1131" y="21048"/>
                  </a:lnTo>
                  <a:lnTo>
                    <a:pt x="0" y="34519"/>
                  </a:lnTo>
                  <a:lnTo>
                    <a:pt x="5023" y="62793"/>
                  </a:lnTo>
                  <a:lnTo>
                    <a:pt x="14148" y="78969"/>
                  </a:lnTo>
                  <a:lnTo>
                    <a:pt x="21778" y="84486"/>
                  </a:lnTo>
                  <a:lnTo>
                    <a:pt x="25788" y="85958"/>
                  </a:lnTo>
                  <a:lnTo>
                    <a:pt x="29167" y="86233"/>
                  </a:lnTo>
                  <a:lnTo>
                    <a:pt x="34804" y="84657"/>
                  </a:lnTo>
                  <a:lnTo>
                    <a:pt x="36589" y="82544"/>
                  </a:lnTo>
                  <a:lnTo>
                    <a:pt x="38572" y="76432"/>
                  </a:lnTo>
                  <a:lnTo>
                    <a:pt x="4015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5055"/>
            <p:cNvSpPr/>
            <p:nvPr>
              <p:custDataLst>
                <p:tags r:id="rId138"/>
              </p:custDataLst>
            </p:nvPr>
          </p:nvSpPr>
          <p:spPr>
            <a:xfrm>
              <a:off x="2269642" y="1600462"/>
              <a:ext cx="105259" cy="127408"/>
            </a:xfrm>
            <a:custGeom>
              <a:avLst/>
              <a:gdLst/>
              <a:ahLst/>
              <a:cxnLst/>
              <a:rect l="0" t="0" r="0" b="0"/>
              <a:pathLst>
                <a:path w="105259" h="127408">
                  <a:moveTo>
                    <a:pt x="3658" y="6088"/>
                  </a:moveTo>
                  <a:lnTo>
                    <a:pt x="3658" y="6088"/>
                  </a:lnTo>
                  <a:lnTo>
                    <a:pt x="3658" y="2717"/>
                  </a:lnTo>
                  <a:lnTo>
                    <a:pt x="2952" y="1724"/>
                  </a:lnTo>
                  <a:lnTo>
                    <a:pt x="1776" y="1062"/>
                  </a:lnTo>
                  <a:lnTo>
                    <a:pt x="287" y="621"/>
                  </a:lnTo>
                  <a:lnTo>
                    <a:pt x="0" y="326"/>
                  </a:lnTo>
                  <a:lnTo>
                    <a:pt x="513" y="130"/>
                  </a:lnTo>
                  <a:lnTo>
                    <a:pt x="1562" y="0"/>
                  </a:lnTo>
                  <a:lnTo>
                    <a:pt x="33360" y="20809"/>
                  </a:lnTo>
                  <a:lnTo>
                    <a:pt x="57222" y="45179"/>
                  </a:lnTo>
                  <a:lnTo>
                    <a:pt x="75425" y="78113"/>
                  </a:lnTo>
                  <a:lnTo>
                    <a:pt x="83013" y="107941"/>
                  </a:lnTo>
                  <a:lnTo>
                    <a:pt x="82907" y="120265"/>
                  </a:lnTo>
                  <a:lnTo>
                    <a:pt x="81890" y="124539"/>
                  </a:lnTo>
                  <a:lnTo>
                    <a:pt x="80508" y="126683"/>
                  </a:lnTo>
                  <a:lnTo>
                    <a:pt x="78880" y="127407"/>
                  </a:lnTo>
                  <a:lnTo>
                    <a:pt x="77089" y="127184"/>
                  </a:lnTo>
                  <a:lnTo>
                    <a:pt x="73218" y="121292"/>
                  </a:lnTo>
                  <a:lnTo>
                    <a:pt x="71198" y="116757"/>
                  </a:lnTo>
                  <a:lnTo>
                    <a:pt x="71726" y="90149"/>
                  </a:lnTo>
                  <a:lnTo>
                    <a:pt x="79722" y="58825"/>
                  </a:lnTo>
                  <a:lnTo>
                    <a:pt x="105258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7" name="SMARTInkShape-Group739"/>
          <p:cNvGrpSpPr/>
          <p:nvPr/>
        </p:nvGrpSpPr>
        <p:grpSpPr>
          <a:xfrm>
            <a:off x="2857500" y="1517650"/>
            <a:ext cx="89206" cy="209551"/>
            <a:chOff x="2857500" y="1517650"/>
            <a:chExt cx="89206" cy="209551"/>
          </a:xfrm>
        </p:grpSpPr>
        <p:sp>
          <p:nvSpPr>
            <p:cNvPr id="524" name="SMARTInkShape-5056"/>
            <p:cNvSpPr/>
            <p:nvPr>
              <p:custDataLst>
                <p:tags r:id="rId130"/>
              </p:custDataLst>
            </p:nvPr>
          </p:nvSpPr>
          <p:spPr>
            <a:xfrm>
              <a:off x="2857500" y="1581150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0"/>
                  </a:lnTo>
                  <a:lnTo>
                    <a:pt x="0" y="39999"/>
                  </a:lnTo>
                  <a:lnTo>
                    <a:pt x="0" y="8420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5057"/>
            <p:cNvSpPr/>
            <p:nvPr>
              <p:custDataLst>
                <p:tags r:id="rId131"/>
              </p:custDataLst>
            </p:nvPr>
          </p:nvSpPr>
          <p:spPr>
            <a:xfrm>
              <a:off x="2857500" y="1517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5058"/>
            <p:cNvSpPr/>
            <p:nvPr>
              <p:custDataLst>
                <p:tags r:id="rId132"/>
              </p:custDataLst>
            </p:nvPr>
          </p:nvSpPr>
          <p:spPr>
            <a:xfrm>
              <a:off x="2870200" y="1550544"/>
              <a:ext cx="76506" cy="176657"/>
            </a:xfrm>
            <a:custGeom>
              <a:avLst/>
              <a:gdLst/>
              <a:ahLst/>
              <a:cxnLst/>
              <a:rect l="0" t="0" r="0" b="0"/>
              <a:pathLst>
                <a:path w="76506" h="176657">
                  <a:moveTo>
                    <a:pt x="76200" y="11556"/>
                  </a:moveTo>
                  <a:lnTo>
                    <a:pt x="76200" y="11556"/>
                  </a:lnTo>
                  <a:lnTo>
                    <a:pt x="34791" y="0"/>
                  </a:lnTo>
                  <a:lnTo>
                    <a:pt x="23929" y="3127"/>
                  </a:lnTo>
                  <a:lnTo>
                    <a:pt x="18070" y="5937"/>
                  </a:lnTo>
                  <a:lnTo>
                    <a:pt x="14869" y="9221"/>
                  </a:lnTo>
                  <a:lnTo>
                    <a:pt x="13440" y="12822"/>
                  </a:lnTo>
                  <a:lnTo>
                    <a:pt x="13734" y="20585"/>
                  </a:lnTo>
                  <a:lnTo>
                    <a:pt x="16217" y="28739"/>
                  </a:lnTo>
                  <a:lnTo>
                    <a:pt x="28323" y="44634"/>
                  </a:lnTo>
                  <a:lnTo>
                    <a:pt x="65853" y="84893"/>
                  </a:lnTo>
                  <a:lnTo>
                    <a:pt x="76505" y="105958"/>
                  </a:lnTo>
                  <a:lnTo>
                    <a:pt x="76100" y="121010"/>
                  </a:lnTo>
                  <a:lnTo>
                    <a:pt x="74017" y="128976"/>
                  </a:lnTo>
                  <a:lnTo>
                    <a:pt x="64176" y="143470"/>
                  </a:lnTo>
                  <a:lnTo>
                    <a:pt x="42769" y="161649"/>
                  </a:lnTo>
                  <a:lnTo>
                    <a:pt x="27475" y="169986"/>
                  </a:lnTo>
                  <a:lnTo>
                    <a:pt x="0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740"/>
          <p:cNvGrpSpPr/>
          <p:nvPr/>
        </p:nvGrpSpPr>
        <p:grpSpPr>
          <a:xfrm>
            <a:off x="1885950" y="1458532"/>
            <a:ext cx="3101976" cy="548069"/>
            <a:chOff x="1885950" y="1458532"/>
            <a:chExt cx="3101976" cy="548069"/>
          </a:xfrm>
        </p:grpSpPr>
        <p:sp>
          <p:nvSpPr>
            <p:cNvPr id="528" name="SMARTInkShape-5059"/>
            <p:cNvSpPr/>
            <p:nvPr>
              <p:custDataLst>
                <p:tags r:id="rId118"/>
              </p:custDataLst>
            </p:nvPr>
          </p:nvSpPr>
          <p:spPr>
            <a:xfrm>
              <a:off x="3432268" y="1464959"/>
              <a:ext cx="129821" cy="286505"/>
            </a:xfrm>
            <a:custGeom>
              <a:avLst/>
              <a:gdLst/>
              <a:ahLst/>
              <a:cxnLst/>
              <a:rect l="0" t="0" r="0" b="0"/>
              <a:pathLst>
                <a:path w="129821" h="286505">
                  <a:moveTo>
                    <a:pt x="9432" y="84441"/>
                  </a:moveTo>
                  <a:lnTo>
                    <a:pt x="9432" y="84441"/>
                  </a:lnTo>
                  <a:lnTo>
                    <a:pt x="11314" y="128367"/>
                  </a:lnTo>
                  <a:lnTo>
                    <a:pt x="16339" y="173186"/>
                  </a:lnTo>
                  <a:lnTo>
                    <a:pt x="22297" y="217745"/>
                  </a:lnTo>
                  <a:lnTo>
                    <a:pt x="26650" y="256583"/>
                  </a:lnTo>
                  <a:lnTo>
                    <a:pt x="28120" y="284877"/>
                  </a:lnTo>
                  <a:lnTo>
                    <a:pt x="26830" y="286504"/>
                  </a:lnTo>
                  <a:lnTo>
                    <a:pt x="24558" y="286177"/>
                  </a:lnTo>
                  <a:lnTo>
                    <a:pt x="21633" y="284549"/>
                  </a:lnTo>
                  <a:lnTo>
                    <a:pt x="14145" y="262030"/>
                  </a:lnTo>
                  <a:lnTo>
                    <a:pt x="4086" y="218434"/>
                  </a:lnTo>
                  <a:lnTo>
                    <a:pt x="0" y="177860"/>
                  </a:lnTo>
                  <a:lnTo>
                    <a:pt x="302" y="133016"/>
                  </a:lnTo>
                  <a:lnTo>
                    <a:pt x="7491" y="89567"/>
                  </a:lnTo>
                  <a:lnTo>
                    <a:pt x="19622" y="54264"/>
                  </a:lnTo>
                  <a:lnTo>
                    <a:pt x="34422" y="27284"/>
                  </a:lnTo>
                  <a:lnTo>
                    <a:pt x="50407" y="10590"/>
                  </a:lnTo>
                  <a:lnTo>
                    <a:pt x="63156" y="2229"/>
                  </a:lnTo>
                  <a:lnTo>
                    <a:pt x="68531" y="0"/>
                  </a:lnTo>
                  <a:lnTo>
                    <a:pt x="74232" y="630"/>
                  </a:lnTo>
                  <a:lnTo>
                    <a:pt x="86209" y="6975"/>
                  </a:lnTo>
                  <a:lnTo>
                    <a:pt x="94826" y="22495"/>
                  </a:lnTo>
                  <a:lnTo>
                    <a:pt x="101762" y="55033"/>
                  </a:lnTo>
                  <a:lnTo>
                    <a:pt x="101973" y="78426"/>
                  </a:lnTo>
                  <a:lnTo>
                    <a:pt x="93453" y="110019"/>
                  </a:lnTo>
                  <a:lnTo>
                    <a:pt x="78542" y="132001"/>
                  </a:lnTo>
                  <a:lnTo>
                    <a:pt x="64267" y="146465"/>
                  </a:lnTo>
                  <a:lnTo>
                    <a:pt x="62922" y="149074"/>
                  </a:lnTo>
                  <a:lnTo>
                    <a:pt x="62025" y="150107"/>
                  </a:lnTo>
                  <a:lnTo>
                    <a:pt x="61427" y="150091"/>
                  </a:lnTo>
                  <a:lnTo>
                    <a:pt x="61029" y="149374"/>
                  </a:lnTo>
                  <a:lnTo>
                    <a:pt x="61469" y="149602"/>
                  </a:lnTo>
                  <a:lnTo>
                    <a:pt x="63839" y="151737"/>
                  </a:lnTo>
                  <a:lnTo>
                    <a:pt x="98323" y="166276"/>
                  </a:lnTo>
                  <a:lnTo>
                    <a:pt x="117379" y="184732"/>
                  </a:lnTo>
                  <a:lnTo>
                    <a:pt x="129689" y="211445"/>
                  </a:lnTo>
                  <a:lnTo>
                    <a:pt x="129820" y="220616"/>
                  </a:lnTo>
                  <a:lnTo>
                    <a:pt x="124321" y="238332"/>
                  </a:lnTo>
                  <a:lnTo>
                    <a:pt x="105954" y="260801"/>
                  </a:lnTo>
                  <a:lnTo>
                    <a:pt x="88784" y="270538"/>
                  </a:lnTo>
                  <a:lnTo>
                    <a:pt x="70100" y="275806"/>
                  </a:lnTo>
                  <a:lnTo>
                    <a:pt x="52388" y="275796"/>
                  </a:lnTo>
                  <a:lnTo>
                    <a:pt x="45830" y="272689"/>
                  </a:lnTo>
                  <a:lnTo>
                    <a:pt x="28482" y="249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5060"/>
            <p:cNvSpPr/>
            <p:nvPr>
              <p:custDataLst>
                <p:tags r:id="rId119"/>
              </p:custDataLst>
            </p:nvPr>
          </p:nvSpPr>
          <p:spPr>
            <a:xfrm>
              <a:off x="3623360" y="1602926"/>
              <a:ext cx="123141" cy="93470"/>
            </a:xfrm>
            <a:custGeom>
              <a:avLst/>
              <a:gdLst/>
              <a:ahLst/>
              <a:cxnLst/>
              <a:rect l="0" t="0" r="0" b="0"/>
              <a:pathLst>
                <a:path w="123141" h="93470">
                  <a:moveTo>
                    <a:pt x="27890" y="41724"/>
                  </a:moveTo>
                  <a:lnTo>
                    <a:pt x="27890" y="41724"/>
                  </a:lnTo>
                  <a:lnTo>
                    <a:pt x="24519" y="45095"/>
                  </a:lnTo>
                  <a:lnTo>
                    <a:pt x="24231" y="46088"/>
                  </a:lnTo>
                  <a:lnTo>
                    <a:pt x="24746" y="46750"/>
                  </a:lnTo>
                  <a:lnTo>
                    <a:pt x="25794" y="47191"/>
                  </a:lnTo>
                  <a:lnTo>
                    <a:pt x="34011" y="44441"/>
                  </a:lnTo>
                  <a:lnTo>
                    <a:pt x="45383" y="35787"/>
                  </a:lnTo>
                  <a:lnTo>
                    <a:pt x="54318" y="20915"/>
                  </a:lnTo>
                  <a:lnTo>
                    <a:pt x="55393" y="11074"/>
                  </a:lnTo>
                  <a:lnTo>
                    <a:pt x="54692" y="6474"/>
                  </a:lnTo>
                  <a:lnTo>
                    <a:pt x="52813" y="3407"/>
                  </a:lnTo>
                  <a:lnTo>
                    <a:pt x="50150" y="1363"/>
                  </a:lnTo>
                  <a:lnTo>
                    <a:pt x="46963" y="0"/>
                  </a:lnTo>
                  <a:lnTo>
                    <a:pt x="35897" y="4130"/>
                  </a:lnTo>
                  <a:lnTo>
                    <a:pt x="22276" y="13727"/>
                  </a:lnTo>
                  <a:lnTo>
                    <a:pt x="9167" y="27399"/>
                  </a:lnTo>
                  <a:lnTo>
                    <a:pt x="1930" y="42883"/>
                  </a:lnTo>
                  <a:lnTo>
                    <a:pt x="0" y="50964"/>
                  </a:lnTo>
                  <a:lnTo>
                    <a:pt x="1618" y="67468"/>
                  </a:lnTo>
                  <a:lnTo>
                    <a:pt x="4026" y="75820"/>
                  </a:lnTo>
                  <a:lnTo>
                    <a:pt x="9158" y="82093"/>
                  </a:lnTo>
                  <a:lnTo>
                    <a:pt x="24269" y="90945"/>
                  </a:lnTo>
                  <a:lnTo>
                    <a:pt x="40862" y="93469"/>
                  </a:lnTo>
                  <a:lnTo>
                    <a:pt x="74510" y="89340"/>
                  </a:lnTo>
                  <a:lnTo>
                    <a:pt x="123140" y="54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5061"/>
            <p:cNvSpPr/>
            <p:nvPr>
              <p:custDataLst>
                <p:tags r:id="rId120"/>
              </p:custDataLst>
            </p:nvPr>
          </p:nvSpPr>
          <p:spPr>
            <a:xfrm>
              <a:off x="3795882" y="1458532"/>
              <a:ext cx="64919" cy="246130"/>
            </a:xfrm>
            <a:custGeom>
              <a:avLst/>
              <a:gdLst/>
              <a:ahLst/>
              <a:cxnLst/>
              <a:rect l="0" t="0" r="0" b="0"/>
              <a:pathLst>
                <a:path w="64919" h="246130">
                  <a:moveTo>
                    <a:pt x="58568" y="21018"/>
                  </a:moveTo>
                  <a:lnTo>
                    <a:pt x="58568" y="21018"/>
                  </a:lnTo>
                  <a:lnTo>
                    <a:pt x="51661" y="4058"/>
                  </a:lnTo>
                  <a:lnTo>
                    <a:pt x="49730" y="1245"/>
                  </a:lnTo>
                  <a:lnTo>
                    <a:pt x="47737" y="75"/>
                  </a:lnTo>
                  <a:lnTo>
                    <a:pt x="45703" y="0"/>
                  </a:lnTo>
                  <a:lnTo>
                    <a:pt x="43641" y="656"/>
                  </a:lnTo>
                  <a:lnTo>
                    <a:pt x="30627" y="21805"/>
                  </a:lnTo>
                  <a:lnTo>
                    <a:pt x="20107" y="64996"/>
                  </a:lnTo>
                  <a:lnTo>
                    <a:pt x="13017" y="99830"/>
                  </a:lnTo>
                  <a:lnTo>
                    <a:pt x="5867" y="136479"/>
                  </a:lnTo>
                  <a:lnTo>
                    <a:pt x="338" y="173934"/>
                  </a:lnTo>
                  <a:lnTo>
                    <a:pt x="0" y="217237"/>
                  </a:lnTo>
                  <a:lnTo>
                    <a:pt x="6432" y="235462"/>
                  </a:lnTo>
                  <a:lnTo>
                    <a:pt x="11111" y="242297"/>
                  </a:lnTo>
                  <a:lnTo>
                    <a:pt x="17052" y="245443"/>
                  </a:lnTo>
                  <a:lnTo>
                    <a:pt x="23834" y="246129"/>
                  </a:lnTo>
                  <a:lnTo>
                    <a:pt x="31179" y="245175"/>
                  </a:lnTo>
                  <a:lnTo>
                    <a:pt x="44984" y="236590"/>
                  </a:lnTo>
                  <a:lnTo>
                    <a:pt x="64918" y="217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5062"/>
            <p:cNvSpPr/>
            <p:nvPr>
              <p:custDataLst>
                <p:tags r:id="rId121"/>
              </p:custDataLst>
            </p:nvPr>
          </p:nvSpPr>
          <p:spPr>
            <a:xfrm>
              <a:off x="3765550" y="15811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4259" y="10818"/>
                  </a:lnTo>
                  <a:lnTo>
                    <a:pt x="84374" y="579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5063"/>
            <p:cNvSpPr/>
            <p:nvPr>
              <p:custDataLst>
                <p:tags r:id="rId122"/>
              </p:custDataLst>
            </p:nvPr>
          </p:nvSpPr>
          <p:spPr>
            <a:xfrm>
              <a:off x="3953474" y="1591409"/>
              <a:ext cx="148627" cy="106758"/>
            </a:xfrm>
            <a:custGeom>
              <a:avLst/>
              <a:gdLst/>
              <a:ahLst/>
              <a:cxnLst/>
              <a:rect l="0" t="0" r="0" b="0"/>
              <a:pathLst>
                <a:path w="148627" h="106758">
                  <a:moveTo>
                    <a:pt x="85126" y="40541"/>
                  </a:moveTo>
                  <a:lnTo>
                    <a:pt x="85126" y="40541"/>
                  </a:lnTo>
                  <a:lnTo>
                    <a:pt x="85126" y="37170"/>
                  </a:lnTo>
                  <a:lnTo>
                    <a:pt x="76288" y="16776"/>
                  </a:lnTo>
                  <a:lnTo>
                    <a:pt x="70379" y="10458"/>
                  </a:lnTo>
                  <a:lnTo>
                    <a:pt x="57238" y="2935"/>
                  </a:lnTo>
                  <a:lnTo>
                    <a:pt x="51718" y="654"/>
                  </a:lnTo>
                  <a:lnTo>
                    <a:pt x="39939" y="0"/>
                  </a:lnTo>
                  <a:lnTo>
                    <a:pt x="33835" y="814"/>
                  </a:lnTo>
                  <a:lnTo>
                    <a:pt x="11759" y="15443"/>
                  </a:lnTo>
                  <a:lnTo>
                    <a:pt x="3130" y="33619"/>
                  </a:lnTo>
                  <a:lnTo>
                    <a:pt x="0" y="55103"/>
                  </a:lnTo>
                  <a:lnTo>
                    <a:pt x="2910" y="84916"/>
                  </a:lnTo>
                  <a:lnTo>
                    <a:pt x="8839" y="98128"/>
                  </a:lnTo>
                  <a:lnTo>
                    <a:pt x="13807" y="102216"/>
                  </a:lnTo>
                  <a:lnTo>
                    <a:pt x="26853" y="106757"/>
                  </a:lnTo>
                  <a:lnTo>
                    <a:pt x="33577" y="105852"/>
                  </a:lnTo>
                  <a:lnTo>
                    <a:pt x="46693" y="99201"/>
                  </a:lnTo>
                  <a:lnTo>
                    <a:pt x="62606" y="83557"/>
                  </a:lnTo>
                  <a:lnTo>
                    <a:pt x="74850" y="56355"/>
                  </a:lnTo>
                  <a:lnTo>
                    <a:pt x="77613" y="46246"/>
                  </a:lnTo>
                  <a:lnTo>
                    <a:pt x="78000" y="45755"/>
                  </a:lnTo>
                  <a:lnTo>
                    <a:pt x="78259" y="46134"/>
                  </a:lnTo>
                  <a:lnTo>
                    <a:pt x="90940" y="73339"/>
                  </a:lnTo>
                  <a:lnTo>
                    <a:pt x="109269" y="88281"/>
                  </a:lnTo>
                  <a:lnTo>
                    <a:pt x="148626" y="104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5064"/>
            <p:cNvSpPr/>
            <p:nvPr>
              <p:custDataLst>
                <p:tags r:id="rId123"/>
              </p:custDataLst>
            </p:nvPr>
          </p:nvSpPr>
          <p:spPr>
            <a:xfrm>
              <a:off x="4162809" y="1509516"/>
              <a:ext cx="117092" cy="192897"/>
            </a:xfrm>
            <a:custGeom>
              <a:avLst/>
              <a:gdLst/>
              <a:ahLst/>
              <a:cxnLst/>
              <a:rect l="0" t="0" r="0" b="0"/>
              <a:pathLst>
                <a:path w="117092" h="192897">
                  <a:moveTo>
                    <a:pt x="91691" y="39884"/>
                  </a:moveTo>
                  <a:lnTo>
                    <a:pt x="91691" y="39884"/>
                  </a:lnTo>
                  <a:lnTo>
                    <a:pt x="82853" y="11273"/>
                  </a:lnTo>
                  <a:lnTo>
                    <a:pt x="76764" y="1225"/>
                  </a:lnTo>
                  <a:lnTo>
                    <a:pt x="73273" y="0"/>
                  </a:lnTo>
                  <a:lnTo>
                    <a:pt x="63750" y="521"/>
                  </a:lnTo>
                  <a:lnTo>
                    <a:pt x="50580" y="12512"/>
                  </a:lnTo>
                  <a:lnTo>
                    <a:pt x="36730" y="32657"/>
                  </a:lnTo>
                  <a:lnTo>
                    <a:pt x="20295" y="73177"/>
                  </a:lnTo>
                  <a:lnTo>
                    <a:pt x="8454" y="106892"/>
                  </a:lnTo>
                  <a:lnTo>
                    <a:pt x="0" y="148090"/>
                  </a:lnTo>
                  <a:lnTo>
                    <a:pt x="3667" y="169584"/>
                  </a:lnTo>
                  <a:lnTo>
                    <a:pt x="7609" y="179268"/>
                  </a:lnTo>
                  <a:lnTo>
                    <a:pt x="13764" y="185723"/>
                  </a:lnTo>
                  <a:lnTo>
                    <a:pt x="30010" y="192896"/>
                  </a:lnTo>
                  <a:lnTo>
                    <a:pt x="48991" y="192321"/>
                  </a:lnTo>
                  <a:lnTo>
                    <a:pt x="69890" y="185950"/>
                  </a:lnTo>
                  <a:lnTo>
                    <a:pt x="117091" y="160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5065"/>
            <p:cNvSpPr/>
            <p:nvPr>
              <p:custDataLst>
                <p:tags r:id="rId124"/>
              </p:custDataLst>
            </p:nvPr>
          </p:nvSpPr>
          <p:spPr>
            <a:xfrm>
              <a:off x="4331683" y="1533042"/>
              <a:ext cx="18068" cy="130659"/>
            </a:xfrm>
            <a:custGeom>
              <a:avLst/>
              <a:gdLst/>
              <a:ahLst/>
              <a:cxnLst/>
              <a:rect l="0" t="0" r="0" b="0"/>
              <a:pathLst>
                <a:path w="18068" h="130659">
                  <a:moveTo>
                    <a:pt x="18067" y="3658"/>
                  </a:moveTo>
                  <a:lnTo>
                    <a:pt x="18067" y="3658"/>
                  </a:lnTo>
                  <a:lnTo>
                    <a:pt x="11325" y="287"/>
                  </a:lnTo>
                  <a:lnTo>
                    <a:pt x="8633" y="0"/>
                  </a:lnTo>
                  <a:lnTo>
                    <a:pt x="3761" y="1562"/>
                  </a:lnTo>
                  <a:lnTo>
                    <a:pt x="1126" y="10252"/>
                  </a:lnTo>
                  <a:lnTo>
                    <a:pt x="0" y="47565"/>
                  </a:lnTo>
                  <a:lnTo>
                    <a:pt x="7892" y="93906"/>
                  </a:lnTo>
                  <a:lnTo>
                    <a:pt x="18067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066"/>
            <p:cNvSpPr/>
            <p:nvPr>
              <p:custDataLst>
                <p:tags r:id="rId125"/>
              </p:custDataLst>
            </p:nvPr>
          </p:nvSpPr>
          <p:spPr>
            <a:xfrm>
              <a:off x="4978400" y="1644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5067"/>
            <p:cNvSpPr/>
            <p:nvPr>
              <p:custDataLst>
                <p:tags r:id="rId126"/>
              </p:custDataLst>
            </p:nvPr>
          </p:nvSpPr>
          <p:spPr>
            <a:xfrm>
              <a:off x="1885950" y="1792270"/>
              <a:ext cx="3005585" cy="214331"/>
            </a:xfrm>
            <a:custGeom>
              <a:avLst/>
              <a:gdLst/>
              <a:ahLst/>
              <a:cxnLst/>
              <a:rect l="0" t="0" r="0" b="0"/>
              <a:pathLst>
                <a:path w="3005585" h="214331">
                  <a:moveTo>
                    <a:pt x="0" y="214330"/>
                  </a:moveTo>
                  <a:lnTo>
                    <a:pt x="0" y="214330"/>
                  </a:lnTo>
                  <a:lnTo>
                    <a:pt x="47194" y="207588"/>
                  </a:lnTo>
                  <a:lnTo>
                    <a:pt x="79440" y="204191"/>
                  </a:lnTo>
                  <a:lnTo>
                    <a:pt x="119282" y="200515"/>
                  </a:lnTo>
                  <a:lnTo>
                    <a:pt x="164188" y="196653"/>
                  </a:lnTo>
                  <a:lnTo>
                    <a:pt x="217409" y="191257"/>
                  </a:lnTo>
                  <a:lnTo>
                    <a:pt x="276173" y="184837"/>
                  </a:lnTo>
                  <a:lnTo>
                    <a:pt x="338632" y="177734"/>
                  </a:lnTo>
                  <a:lnTo>
                    <a:pt x="412021" y="169472"/>
                  </a:lnTo>
                  <a:lnTo>
                    <a:pt x="492697" y="160436"/>
                  </a:lnTo>
                  <a:lnTo>
                    <a:pt x="578232" y="150884"/>
                  </a:lnTo>
                  <a:lnTo>
                    <a:pt x="670532" y="141694"/>
                  </a:lnTo>
                  <a:lnTo>
                    <a:pt x="767343" y="132744"/>
                  </a:lnTo>
                  <a:lnTo>
                    <a:pt x="867162" y="123956"/>
                  </a:lnTo>
                  <a:lnTo>
                    <a:pt x="969691" y="115981"/>
                  </a:lnTo>
                  <a:lnTo>
                    <a:pt x="1074028" y="108547"/>
                  </a:lnTo>
                  <a:lnTo>
                    <a:pt x="1179568" y="101475"/>
                  </a:lnTo>
                  <a:lnTo>
                    <a:pt x="1288029" y="94643"/>
                  </a:lnTo>
                  <a:lnTo>
                    <a:pt x="1398436" y="87972"/>
                  </a:lnTo>
                  <a:lnTo>
                    <a:pt x="1510140" y="81408"/>
                  </a:lnTo>
                  <a:lnTo>
                    <a:pt x="1620593" y="74915"/>
                  </a:lnTo>
                  <a:lnTo>
                    <a:pt x="1730212" y="68470"/>
                  </a:lnTo>
                  <a:lnTo>
                    <a:pt x="1839275" y="62057"/>
                  </a:lnTo>
                  <a:lnTo>
                    <a:pt x="1944439" y="55664"/>
                  </a:lnTo>
                  <a:lnTo>
                    <a:pt x="2047004" y="49286"/>
                  </a:lnTo>
                  <a:lnTo>
                    <a:pt x="2147836" y="42917"/>
                  </a:lnTo>
                  <a:lnTo>
                    <a:pt x="2243985" y="37261"/>
                  </a:lnTo>
                  <a:lnTo>
                    <a:pt x="2337012" y="32078"/>
                  </a:lnTo>
                  <a:lnTo>
                    <a:pt x="2427958" y="27212"/>
                  </a:lnTo>
                  <a:lnTo>
                    <a:pt x="2510461" y="23262"/>
                  </a:lnTo>
                  <a:lnTo>
                    <a:pt x="2587335" y="19924"/>
                  </a:lnTo>
                  <a:lnTo>
                    <a:pt x="2660457" y="16992"/>
                  </a:lnTo>
                  <a:lnTo>
                    <a:pt x="2723316" y="14333"/>
                  </a:lnTo>
                  <a:lnTo>
                    <a:pt x="2779333" y="11854"/>
                  </a:lnTo>
                  <a:lnTo>
                    <a:pt x="2830788" y="9496"/>
                  </a:lnTo>
                  <a:lnTo>
                    <a:pt x="2873558" y="7218"/>
                  </a:lnTo>
                  <a:lnTo>
                    <a:pt x="2910539" y="4994"/>
                  </a:lnTo>
                  <a:lnTo>
                    <a:pt x="2943659" y="2806"/>
                  </a:lnTo>
                  <a:lnTo>
                    <a:pt x="2984222" y="375"/>
                  </a:lnTo>
                  <a:lnTo>
                    <a:pt x="3003427" y="0"/>
                  </a:lnTo>
                  <a:lnTo>
                    <a:pt x="3005584" y="888"/>
                  </a:lnTo>
                  <a:lnTo>
                    <a:pt x="3004906" y="2185"/>
                  </a:lnTo>
                  <a:lnTo>
                    <a:pt x="2973613" y="4011"/>
                  </a:lnTo>
                  <a:lnTo>
                    <a:pt x="2928391" y="8201"/>
                  </a:lnTo>
                  <a:lnTo>
                    <a:pt x="2900527" y="11294"/>
                  </a:lnTo>
                  <a:lnTo>
                    <a:pt x="2867840" y="14062"/>
                  </a:lnTo>
                  <a:lnTo>
                    <a:pt x="2831938" y="16612"/>
                  </a:lnTo>
                  <a:lnTo>
                    <a:pt x="2793892" y="19018"/>
                  </a:lnTo>
                  <a:lnTo>
                    <a:pt x="2752301" y="21327"/>
                  </a:lnTo>
                  <a:lnTo>
                    <a:pt x="2708345" y="23573"/>
                  </a:lnTo>
                  <a:lnTo>
                    <a:pt x="2662813" y="25775"/>
                  </a:lnTo>
                  <a:lnTo>
                    <a:pt x="2614114" y="27949"/>
                  </a:lnTo>
                  <a:lnTo>
                    <a:pt x="2563304" y="30104"/>
                  </a:lnTo>
                  <a:lnTo>
                    <a:pt x="2511086" y="32246"/>
                  </a:lnTo>
                  <a:lnTo>
                    <a:pt x="2457929" y="33674"/>
                  </a:lnTo>
                  <a:lnTo>
                    <a:pt x="2404147" y="34626"/>
                  </a:lnTo>
                  <a:lnTo>
                    <a:pt x="2349948" y="35260"/>
                  </a:lnTo>
                  <a:lnTo>
                    <a:pt x="2295471" y="35684"/>
                  </a:lnTo>
                  <a:lnTo>
                    <a:pt x="2240809" y="35966"/>
                  </a:lnTo>
                  <a:lnTo>
                    <a:pt x="2186022" y="36154"/>
                  </a:lnTo>
                  <a:lnTo>
                    <a:pt x="2133976" y="36279"/>
                  </a:lnTo>
                  <a:lnTo>
                    <a:pt x="2083756" y="36363"/>
                  </a:lnTo>
                  <a:lnTo>
                    <a:pt x="2034754" y="36418"/>
                  </a:lnTo>
                  <a:lnTo>
                    <a:pt x="1990091" y="36456"/>
                  </a:lnTo>
                  <a:lnTo>
                    <a:pt x="1948322" y="36480"/>
                  </a:lnTo>
                  <a:lnTo>
                    <a:pt x="1908481" y="36497"/>
                  </a:lnTo>
                  <a:lnTo>
                    <a:pt x="1877688" y="36508"/>
                  </a:lnTo>
                  <a:lnTo>
                    <a:pt x="1832184" y="36520"/>
                  </a:lnTo>
                  <a:lnTo>
                    <a:pt x="1790700" y="36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5068"/>
            <p:cNvSpPr/>
            <p:nvPr>
              <p:custDataLst>
                <p:tags r:id="rId127"/>
              </p:custDataLst>
            </p:nvPr>
          </p:nvSpPr>
          <p:spPr>
            <a:xfrm>
              <a:off x="4603750" y="1485900"/>
              <a:ext cx="68368" cy="215901"/>
            </a:xfrm>
            <a:custGeom>
              <a:avLst/>
              <a:gdLst/>
              <a:ahLst/>
              <a:cxnLst/>
              <a:rect l="0" t="0" r="0" b="0"/>
              <a:pathLst>
                <a:path w="68368" h="215901">
                  <a:moveTo>
                    <a:pt x="44450" y="0"/>
                  </a:moveTo>
                  <a:lnTo>
                    <a:pt x="44450" y="0"/>
                  </a:lnTo>
                  <a:lnTo>
                    <a:pt x="56659" y="15580"/>
                  </a:lnTo>
                  <a:lnTo>
                    <a:pt x="64844" y="39345"/>
                  </a:lnTo>
                  <a:lnTo>
                    <a:pt x="68367" y="72101"/>
                  </a:lnTo>
                  <a:lnTo>
                    <a:pt x="59298" y="115359"/>
                  </a:lnTo>
                  <a:lnTo>
                    <a:pt x="39834" y="157182"/>
                  </a:lnTo>
                  <a:lnTo>
                    <a:pt x="10795" y="20064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5069"/>
            <p:cNvSpPr/>
            <p:nvPr>
              <p:custDataLst>
                <p:tags r:id="rId128"/>
              </p:custDataLst>
            </p:nvPr>
          </p:nvSpPr>
          <p:spPr>
            <a:xfrm>
              <a:off x="4547894" y="1530350"/>
              <a:ext cx="11407" cy="95251"/>
            </a:xfrm>
            <a:custGeom>
              <a:avLst/>
              <a:gdLst/>
              <a:ahLst/>
              <a:cxnLst/>
              <a:rect l="0" t="0" r="0" b="0"/>
              <a:pathLst>
                <a:path w="11407" h="9525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7312"/>
                  </a:lnTo>
                  <a:lnTo>
                    <a:pt x="4251" y="57174"/>
                  </a:lnTo>
                  <a:lnTo>
                    <a:pt x="1140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5070"/>
            <p:cNvSpPr/>
            <p:nvPr>
              <p:custDataLst>
                <p:tags r:id="rId129"/>
              </p:custDataLst>
            </p:nvPr>
          </p:nvSpPr>
          <p:spPr>
            <a:xfrm>
              <a:off x="4425950" y="16510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3337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741"/>
          <p:cNvGrpSpPr/>
          <p:nvPr/>
        </p:nvGrpSpPr>
        <p:grpSpPr>
          <a:xfrm>
            <a:off x="2192515" y="2591683"/>
            <a:ext cx="1507818" cy="697783"/>
            <a:chOff x="2192515" y="2591683"/>
            <a:chExt cx="1507818" cy="697783"/>
          </a:xfrm>
        </p:grpSpPr>
        <p:sp>
          <p:nvSpPr>
            <p:cNvPr id="541" name="SMARTInkShape-5071"/>
            <p:cNvSpPr/>
            <p:nvPr>
              <p:custDataLst>
                <p:tags r:id="rId110"/>
              </p:custDataLst>
            </p:nvPr>
          </p:nvSpPr>
          <p:spPr>
            <a:xfrm>
              <a:off x="2192515" y="2959100"/>
              <a:ext cx="233186" cy="69851"/>
            </a:xfrm>
            <a:custGeom>
              <a:avLst/>
              <a:gdLst/>
              <a:ahLst/>
              <a:cxnLst/>
              <a:rect l="0" t="0" r="0" b="0"/>
              <a:pathLst>
                <a:path w="233186" h="69851">
                  <a:moveTo>
                    <a:pt x="10935" y="69850"/>
                  </a:moveTo>
                  <a:lnTo>
                    <a:pt x="10935" y="69850"/>
                  </a:lnTo>
                  <a:lnTo>
                    <a:pt x="0" y="69850"/>
                  </a:lnTo>
                  <a:lnTo>
                    <a:pt x="117" y="69144"/>
                  </a:lnTo>
                  <a:lnTo>
                    <a:pt x="2129" y="66479"/>
                  </a:lnTo>
                  <a:lnTo>
                    <a:pt x="44443" y="48196"/>
                  </a:lnTo>
                  <a:lnTo>
                    <a:pt x="75216" y="36943"/>
                  </a:lnTo>
                  <a:lnTo>
                    <a:pt x="112412" y="24885"/>
                  </a:lnTo>
                  <a:lnTo>
                    <a:pt x="148698" y="14352"/>
                  </a:lnTo>
                  <a:lnTo>
                    <a:pt x="195217" y="4253"/>
                  </a:lnTo>
                  <a:lnTo>
                    <a:pt x="233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5072"/>
            <p:cNvSpPr/>
            <p:nvPr>
              <p:custDataLst>
                <p:tags r:id="rId111"/>
              </p:custDataLst>
            </p:nvPr>
          </p:nvSpPr>
          <p:spPr>
            <a:xfrm>
              <a:off x="3568700" y="2634651"/>
              <a:ext cx="131633" cy="451450"/>
            </a:xfrm>
            <a:custGeom>
              <a:avLst/>
              <a:gdLst/>
              <a:ahLst/>
              <a:cxnLst/>
              <a:rect l="0" t="0" r="0" b="0"/>
              <a:pathLst>
                <a:path w="131633" h="451450">
                  <a:moveTo>
                    <a:pt x="50800" y="25999"/>
                  </a:moveTo>
                  <a:lnTo>
                    <a:pt x="50800" y="25999"/>
                  </a:lnTo>
                  <a:lnTo>
                    <a:pt x="51505" y="7837"/>
                  </a:lnTo>
                  <a:lnTo>
                    <a:pt x="54171" y="759"/>
                  </a:lnTo>
                  <a:lnTo>
                    <a:pt x="57986" y="0"/>
                  </a:lnTo>
                  <a:lnTo>
                    <a:pt x="69752" y="2920"/>
                  </a:lnTo>
                  <a:lnTo>
                    <a:pt x="92242" y="25981"/>
                  </a:lnTo>
                  <a:lnTo>
                    <a:pt x="106613" y="57271"/>
                  </a:lnTo>
                  <a:lnTo>
                    <a:pt x="119350" y="97753"/>
                  </a:lnTo>
                  <a:lnTo>
                    <a:pt x="129715" y="143967"/>
                  </a:lnTo>
                  <a:lnTo>
                    <a:pt x="131632" y="170261"/>
                  </a:lnTo>
                  <a:lnTo>
                    <a:pt x="131499" y="198374"/>
                  </a:lnTo>
                  <a:lnTo>
                    <a:pt x="129999" y="227699"/>
                  </a:lnTo>
                  <a:lnTo>
                    <a:pt x="126177" y="255010"/>
                  </a:lnTo>
                  <a:lnTo>
                    <a:pt x="120807" y="280978"/>
                  </a:lnTo>
                  <a:lnTo>
                    <a:pt x="106609" y="328412"/>
                  </a:lnTo>
                  <a:lnTo>
                    <a:pt x="88539" y="368309"/>
                  </a:lnTo>
                  <a:lnTo>
                    <a:pt x="55161" y="412390"/>
                  </a:lnTo>
                  <a:lnTo>
                    <a:pt x="0" y="451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5073"/>
            <p:cNvSpPr/>
            <p:nvPr>
              <p:custDataLst>
                <p:tags r:id="rId112"/>
              </p:custDataLst>
            </p:nvPr>
          </p:nvSpPr>
          <p:spPr>
            <a:xfrm>
              <a:off x="2274743" y="2715232"/>
              <a:ext cx="80225" cy="421669"/>
            </a:xfrm>
            <a:custGeom>
              <a:avLst/>
              <a:gdLst/>
              <a:ahLst/>
              <a:cxnLst/>
              <a:rect l="0" t="0" r="0" b="0"/>
              <a:pathLst>
                <a:path w="80225" h="421669">
                  <a:moveTo>
                    <a:pt x="74757" y="47018"/>
                  </a:moveTo>
                  <a:lnTo>
                    <a:pt x="74757" y="47018"/>
                  </a:lnTo>
                  <a:lnTo>
                    <a:pt x="75462" y="40537"/>
                  </a:lnTo>
                  <a:lnTo>
                    <a:pt x="80224" y="21156"/>
                  </a:lnTo>
                  <a:lnTo>
                    <a:pt x="78833" y="16004"/>
                  </a:lnTo>
                  <a:lnTo>
                    <a:pt x="77474" y="13642"/>
                  </a:lnTo>
                  <a:lnTo>
                    <a:pt x="51852" y="494"/>
                  </a:lnTo>
                  <a:lnTo>
                    <a:pt x="43175" y="0"/>
                  </a:lnTo>
                  <a:lnTo>
                    <a:pt x="38886" y="856"/>
                  </a:lnTo>
                  <a:lnTo>
                    <a:pt x="22736" y="12174"/>
                  </a:lnTo>
                  <a:lnTo>
                    <a:pt x="14477" y="26828"/>
                  </a:lnTo>
                  <a:lnTo>
                    <a:pt x="3426" y="71722"/>
                  </a:lnTo>
                  <a:lnTo>
                    <a:pt x="0" y="117054"/>
                  </a:lnTo>
                  <a:lnTo>
                    <a:pt x="1080" y="149641"/>
                  </a:lnTo>
                  <a:lnTo>
                    <a:pt x="3912" y="182939"/>
                  </a:lnTo>
                  <a:lnTo>
                    <a:pt x="7522" y="216553"/>
                  </a:lnTo>
                  <a:lnTo>
                    <a:pt x="11478" y="252189"/>
                  </a:lnTo>
                  <a:lnTo>
                    <a:pt x="14883" y="287783"/>
                  </a:lnTo>
                  <a:lnTo>
                    <a:pt x="16800" y="334883"/>
                  </a:lnTo>
                  <a:lnTo>
                    <a:pt x="18073" y="373846"/>
                  </a:lnTo>
                  <a:lnTo>
                    <a:pt x="23957" y="421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5074"/>
            <p:cNvSpPr/>
            <p:nvPr>
              <p:custDataLst>
                <p:tags r:id="rId113"/>
              </p:custDataLst>
            </p:nvPr>
          </p:nvSpPr>
          <p:spPr>
            <a:xfrm>
              <a:off x="3316582" y="2732858"/>
              <a:ext cx="192409" cy="311239"/>
            </a:xfrm>
            <a:custGeom>
              <a:avLst/>
              <a:gdLst/>
              <a:ahLst/>
              <a:cxnLst/>
              <a:rect l="0" t="0" r="0" b="0"/>
              <a:pathLst>
                <a:path w="192409" h="311239">
                  <a:moveTo>
                    <a:pt x="10818" y="105592"/>
                  </a:moveTo>
                  <a:lnTo>
                    <a:pt x="10818" y="105592"/>
                  </a:lnTo>
                  <a:lnTo>
                    <a:pt x="2090" y="85314"/>
                  </a:lnTo>
                  <a:lnTo>
                    <a:pt x="0" y="62267"/>
                  </a:lnTo>
                  <a:lnTo>
                    <a:pt x="2012" y="45885"/>
                  </a:lnTo>
                  <a:lnTo>
                    <a:pt x="10902" y="29196"/>
                  </a:lnTo>
                  <a:lnTo>
                    <a:pt x="17224" y="20794"/>
                  </a:lnTo>
                  <a:lnTo>
                    <a:pt x="33656" y="9578"/>
                  </a:lnTo>
                  <a:lnTo>
                    <a:pt x="54129" y="2947"/>
                  </a:lnTo>
                  <a:lnTo>
                    <a:pt x="79692" y="0"/>
                  </a:lnTo>
                  <a:lnTo>
                    <a:pt x="107515" y="6216"/>
                  </a:lnTo>
                  <a:lnTo>
                    <a:pt x="134933" y="19797"/>
                  </a:lnTo>
                  <a:lnTo>
                    <a:pt x="158878" y="39944"/>
                  </a:lnTo>
                  <a:lnTo>
                    <a:pt x="185450" y="81829"/>
                  </a:lnTo>
                  <a:lnTo>
                    <a:pt x="192384" y="115492"/>
                  </a:lnTo>
                  <a:lnTo>
                    <a:pt x="192408" y="151620"/>
                  </a:lnTo>
                  <a:lnTo>
                    <a:pt x="187715" y="188844"/>
                  </a:lnTo>
                  <a:lnTo>
                    <a:pt x="177163" y="222791"/>
                  </a:lnTo>
                  <a:lnTo>
                    <a:pt x="161655" y="252930"/>
                  </a:lnTo>
                  <a:lnTo>
                    <a:pt x="129123" y="287615"/>
                  </a:lnTo>
                  <a:lnTo>
                    <a:pt x="93379" y="306359"/>
                  </a:lnTo>
                  <a:lnTo>
                    <a:pt x="71030" y="311238"/>
                  </a:lnTo>
                  <a:lnTo>
                    <a:pt x="51219" y="309644"/>
                  </a:lnTo>
                  <a:lnTo>
                    <a:pt x="41985" y="307243"/>
                  </a:lnTo>
                  <a:lnTo>
                    <a:pt x="35830" y="303526"/>
                  </a:lnTo>
                  <a:lnTo>
                    <a:pt x="31726" y="298931"/>
                  </a:lnTo>
                  <a:lnTo>
                    <a:pt x="28990" y="293751"/>
                  </a:lnTo>
                  <a:lnTo>
                    <a:pt x="29988" y="287476"/>
                  </a:lnTo>
                  <a:lnTo>
                    <a:pt x="48918" y="257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5075"/>
            <p:cNvSpPr/>
            <p:nvPr>
              <p:custDataLst>
                <p:tags r:id="rId114"/>
              </p:custDataLst>
            </p:nvPr>
          </p:nvSpPr>
          <p:spPr>
            <a:xfrm>
              <a:off x="2524651" y="2734623"/>
              <a:ext cx="174100" cy="374128"/>
            </a:xfrm>
            <a:custGeom>
              <a:avLst/>
              <a:gdLst/>
              <a:ahLst/>
              <a:cxnLst/>
              <a:rect l="0" t="0" r="0" b="0"/>
              <a:pathLst>
                <a:path w="174100" h="374128">
                  <a:moveTo>
                    <a:pt x="104249" y="14927"/>
                  </a:moveTo>
                  <a:lnTo>
                    <a:pt x="104249" y="14927"/>
                  </a:lnTo>
                  <a:lnTo>
                    <a:pt x="104249" y="11556"/>
                  </a:lnTo>
                  <a:lnTo>
                    <a:pt x="106130" y="8020"/>
                  </a:lnTo>
                  <a:lnTo>
                    <a:pt x="107620" y="6089"/>
                  </a:lnTo>
                  <a:lnTo>
                    <a:pt x="107907" y="4096"/>
                  </a:lnTo>
                  <a:lnTo>
                    <a:pt x="106345" y="0"/>
                  </a:lnTo>
                  <a:lnTo>
                    <a:pt x="103529" y="37"/>
                  </a:lnTo>
                  <a:lnTo>
                    <a:pt x="94757" y="3841"/>
                  </a:lnTo>
                  <a:lnTo>
                    <a:pt x="77918" y="17287"/>
                  </a:lnTo>
                  <a:lnTo>
                    <a:pt x="48195" y="58118"/>
                  </a:lnTo>
                  <a:lnTo>
                    <a:pt x="31829" y="89862"/>
                  </a:lnTo>
                  <a:lnTo>
                    <a:pt x="17029" y="127018"/>
                  </a:lnTo>
                  <a:lnTo>
                    <a:pt x="5512" y="167051"/>
                  </a:lnTo>
                  <a:lnTo>
                    <a:pt x="394" y="208362"/>
                  </a:lnTo>
                  <a:lnTo>
                    <a:pt x="0" y="246478"/>
                  </a:lnTo>
                  <a:lnTo>
                    <a:pt x="3588" y="281527"/>
                  </a:lnTo>
                  <a:lnTo>
                    <a:pt x="12239" y="313568"/>
                  </a:lnTo>
                  <a:lnTo>
                    <a:pt x="26902" y="338627"/>
                  </a:lnTo>
                  <a:lnTo>
                    <a:pt x="45884" y="357055"/>
                  </a:lnTo>
                  <a:lnTo>
                    <a:pt x="68431" y="367597"/>
                  </a:lnTo>
                  <a:lnTo>
                    <a:pt x="111667" y="374127"/>
                  </a:lnTo>
                  <a:lnTo>
                    <a:pt x="158108" y="371970"/>
                  </a:lnTo>
                  <a:lnTo>
                    <a:pt x="174099" y="370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5076"/>
            <p:cNvSpPr/>
            <p:nvPr>
              <p:custDataLst>
                <p:tags r:id="rId115"/>
              </p:custDataLst>
            </p:nvPr>
          </p:nvSpPr>
          <p:spPr>
            <a:xfrm>
              <a:off x="2749550" y="2848692"/>
              <a:ext cx="152281" cy="440774"/>
            </a:xfrm>
            <a:custGeom>
              <a:avLst/>
              <a:gdLst/>
              <a:ahLst/>
              <a:cxnLst/>
              <a:rect l="0" t="0" r="0" b="0"/>
              <a:pathLst>
                <a:path w="152281" h="440774">
                  <a:moveTo>
                    <a:pt x="57150" y="104058"/>
                  </a:moveTo>
                  <a:lnTo>
                    <a:pt x="57150" y="104058"/>
                  </a:lnTo>
                  <a:lnTo>
                    <a:pt x="51683" y="98591"/>
                  </a:lnTo>
                  <a:lnTo>
                    <a:pt x="51062" y="104711"/>
                  </a:lnTo>
                  <a:lnTo>
                    <a:pt x="52716" y="146076"/>
                  </a:lnTo>
                  <a:lnTo>
                    <a:pt x="57718" y="187063"/>
                  </a:lnTo>
                  <a:lnTo>
                    <a:pt x="61635" y="222088"/>
                  </a:lnTo>
                  <a:lnTo>
                    <a:pt x="65729" y="261173"/>
                  </a:lnTo>
                  <a:lnTo>
                    <a:pt x="69900" y="302064"/>
                  </a:lnTo>
                  <a:lnTo>
                    <a:pt x="73400" y="342343"/>
                  </a:lnTo>
                  <a:lnTo>
                    <a:pt x="74956" y="379061"/>
                  </a:lnTo>
                  <a:lnTo>
                    <a:pt x="75954" y="426229"/>
                  </a:lnTo>
                  <a:lnTo>
                    <a:pt x="76152" y="440773"/>
                  </a:lnTo>
                  <a:lnTo>
                    <a:pt x="76168" y="440718"/>
                  </a:lnTo>
                  <a:lnTo>
                    <a:pt x="66054" y="407390"/>
                  </a:lnTo>
                  <a:lnTo>
                    <a:pt x="58520" y="374104"/>
                  </a:lnTo>
                  <a:lnTo>
                    <a:pt x="50468" y="332028"/>
                  </a:lnTo>
                  <a:lnTo>
                    <a:pt x="42891" y="285812"/>
                  </a:lnTo>
                  <a:lnTo>
                    <a:pt x="37172" y="239400"/>
                  </a:lnTo>
                  <a:lnTo>
                    <a:pt x="34160" y="196666"/>
                  </a:lnTo>
                  <a:lnTo>
                    <a:pt x="32821" y="157211"/>
                  </a:lnTo>
                  <a:lnTo>
                    <a:pt x="32226" y="120861"/>
                  </a:lnTo>
                  <a:lnTo>
                    <a:pt x="33843" y="87773"/>
                  </a:lnTo>
                  <a:lnTo>
                    <a:pt x="38720" y="45140"/>
                  </a:lnTo>
                  <a:lnTo>
                    <a:pt x="43314" y="23545"/>
                  </a:lnTo>
                  <a:lnTo>
                    <a:pt x="50060" y="9243"/>
                  </a:lnTo>
                  <a:lnTo>
                    <a:pt x="55246" y="4865"/>
                  </a:lnTo>
                  <a:lnTo>
                    <a:pt x="68533" y="0"/>
                  </a:lnTo>
                  <a:lnTo>
                    <a:pt x="83846" y="3482"/>
                  </a:lnTo>
                  <a:lnTo>
                    <a:pt x="100765" y="14202"/>
                  </a:lnTo>
                  <a:lnTo>
                    <a:pt x="128007" y="44038"/>
                  </a:lnTo>
                  <a:lnTo>
                    <a:pt x="145251" y="79689"/>
                  </a:lnTo>
                  <a:lnTo>
                    <a:pt x="152280" y="104516"/>
                  </a:lnTo>
                  <a:lnTo>
                    <a:pt x="152111" y="127780"/>
                  </a:lnTo>
                  <a:lnTo>
                    <a:pt x="150091" y="138923"/>
                  </a:lnTo>
                  <a:lnTo>
                    <a:pt x="138438" y="158829"/>
                  </a:lnTo>
                  <a:lnTo>
                    <a:pt x="130392" y="168089"/>
                  </a:lnTo>
                  <a:lnTo>
                    <a:pt x="110163" y="180259"/>
                  </a:lnTo>
                  <a:lnTo>
                    <a:pt x="74974" y="189195"/>
                  </a:lnTo>
                  <a:lnTo>
                    <a:pt x="31900" y="188844"/>
                  </a:lnTo>
                  <a:lnTo>
                    <a:pt x="0" y="180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5077"/>
            <p:cNvSpPr/>
            <p:nvPr>
              <p:custDataLst>
                <p:tags r:id="rId116"/>
              </p:custDataLst>
            </p:nvPr>
          </p:nvSpPr>
          <p:spPr>
            <a:xfrm>
              <a:off x="3093672" y="2591683"/>
              <a:ext cx="54099" cy="611869"/>
            </a:xfrm>
            <a:custGeom>
              <a:avLst/>
              <a:gdLst/>
              <a:ahLst/>
              <a:cxnLst/>
              <a:rect l="0" t="0" r="0" b="0"/>
              <a:pathLst>
                <a:path w="54099" h="611869">
                  <a:moveTo>
                    <a:pt x="17828" y="5467"/>
                  </a:moveTo>
                  <a:lnTo>
                    <a:pt x="17828" y="5467"/>
                  </a:lnTo>
                  <a:lnTo>
                    <a:pt x="14457" y="2096"/>
                  </a:lnTo>
                  <a:lnTo>
                    <a:pt x="10921" y="441"/>
                  </a:lnTo>
                  <a:lnTo>
                    <a:pt x="8990" y="0"/>
                  </a:lnTo>
                  <a:lnTo>
                    <a:pt x="6997" y="1116"/>
                  </a:lnTo>
                  <a:lnTo>
                    <a:pt x="2901" y="6121"/>
                  </a:lnTo>
                  <a:lnTo>
                    <a:pt x="0" y="23613"/>
                  </a:lnTo>
                  <a:lnTo>
                    <a:pt x="2511" y="63525"/>
                  </a:lnTo>
                  <a:lnTo>
                    <a:pt x="3965" y="108881"/>
                  </a:lnTo>
                  <a:lnTo>
                    <a:pt x="4353" y="135794"/>
                  </a:lnTo>
                  <a:lnTo>
                    <a:pt x="6022" y="162907"/>
                  </a:lnTo>
                  <a:lnTo>
                    <a:pt x="8546" y="190155"/>
                  </a:lnTo>
                  <a:lnTo>
                    <a:pt x="11640" y="217492"/>
                  </a:lnTo>
                  <a:lnTo>
                    <a:pt x="15820" y="246300"/>
                  </a:lnTo>
                  <a:lnTo>
                    <a:pt x="20723" y="276089"/>
                  </a:lnTo>
                  <a:lnTo>
                    <a:pt x="26108" y="306532"/>
                  </a:lnTo>
                  <a:lnTo>
                    <a:pt x="31109" y="336705"/>
                  </a:lnTo>
                  <a:lnTo>
                    <a:pt x="35854" y="366698"/>
                  </a:lnTo>
                  <a:lnTo>
                    <a:pt x="40429" y="396571"/>
                  </a:lnTo>
                  <a:lnTo>
                    <a:pt x="44184" y="424247"/>
                  </a:lnTo>
                  <a:lnTo>
                    <a:pt x="47393" y="450459"/>
                  </a:lnTo>
                  <a:lnTo>
                    <a:pt x="50238" y="475695"/>
                  </a:lnTo>
                  <a:lnTo>
                    <a:pt x="53399" y="518787"/>
                  </a:lnTo>
                  <a:lnTo>
                    <a:pt x="54098" y="554637"/>
                  </a:lnTo>
                  <a:lnTo>
                    <a:pt x="50680" y="598871"/>
                  </a:lnTo>
                  <a:lnTo>
                    <a:pt x="49796" y="611868"/>
                  </a:lnTo>
                  <a:lnTo>
                    <a:pt x="49578" y="60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5078"/>
            <p:cNvSpPr/>
            <p:nvPr>
              <p:custDataLst>
                <p:tags r:id="rId117"/>
              </p:custDataLst>
            </p:nvPr>
          </p:nvSpPr>
          <p:spPr>
            <a:xfrm>
              <a:off x="3346450" y="2794000"/>
              <a:ext cx="19051" cy="253548"/>
            </a:xfrm>
            <a:custGeom>
              <a:avLst/>
              <a:gdLst/>
              <a:ahLst/>
              <a:cxnLst/>
              <a:rect l="0" t="0" r="0" b="0"/>
              <a:pathLst>
                <a:path w="19051" h="253548">
                  <a:moveTo>
                    <a:pt x="0" y="0"/>
                  </a:moveTo>
                  <a:lnTo>
                    <a:pt x="0" y="0"/>
                  </a:lnTo>
                  <a:lnTo>
                    <a:pt x="6907" y="46139"/>
                  </a:lnTo>
                  <a:lnTo>
                    <a:pt x="10983" y="93163"/>
                  </a:lnTo>
                  <a:lnTo>
                    <a:pt x="12643" y="128189"/>
                  </a:lnTo>
                  <a:lnTo>
                    <a:pt x="15732" y="162571"/>
                  </a:lnTo>
                  <a:lnTo>
                    <a:pt x="18067" y="206919"/>
                  </a:lnTo>
                  <a:lnTo>
                    <a:pt x="18992" y="253547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0" name="SMARTInkShape-5079"/>
          <p:cNvSpPr/>
          <p:nvPr>
            <p:custDataLst>
              <p:tags r:id="rId3"/>
            </p:custDataLst>
          </p:nvPr>
        </p:nvSpPr>
        <p:spPr>
          <a:xfrm>
            <a:off x="4185095" y="2680844"/>
            <a:ext cx="386906" cy="322707"/>
          </a:xfrm>
          <a:custGeom>
            <a:avLst/>
            <a:gdLst/>
            <a:ahLst/>
            <a:cxnLst/>
            <a:rect l="0" t="0" r="0" b="0"/>
            <a:pathLst>
              <a:path w="386906" h="322707">
                <a:moveTo>
                  <a:pt x="291655" y="11556"/>
                </a:moveTo>
                <a:lnTo>
                  <a:pt x="291655" y="11556"/>
                </a:lnTo>
                <a:lnTo>
                  <a:pt x="303211" y="0"/>
                </a:lnTo>
                <a:lnTo>
                  <a:pt x="304016" y="9308"/>
                </a:lnTo>
                <a:lnTo>
                  <a:pt x="297403" y="48166"/>
                </a:lnTo>
                <a:lnTo>
                  <a:pt x="289595" y="86609"/>
                </a:lnTo>
                <a:lnTo>
                  <a:pt x="274582" y="133748"/>
                </a:lnTo>
                <a:lnTo>
                  <a:pt x="260783" y="166052"/>
                </a:lnTo>
                <a:lnTo>
                  <a:pt x="238293" y="211301"/>
                </a:lnTo>
                <a:lnTo>
                  <a:pt x="202309" y="249715"/>
                </a:lnTo>
                <a:lnTo>
                  <a:pt x="163817" y="274033"/>
                </a:lnTo>
                <a:lnTo>
                  <a:pt x="121446" y="284922"/>
                </a:lnTo>
                <a:lnTo>
                  <a:pt x="79023" y="282897"/>
                </a:lnTo>
                <a:lnTo>
                  <a:pt x="54865" y="274674"/>
                </a:lnTo>
                <a:lnTo>
                  <a:pt x="24802" y="251403"/>
                </a:lnTo>
                <a:lnTo>
                  <a:pt x="4762" y="222165"/>
                </a:lnTo>
                <a:lnTo>
                  <a:pt x="223" y="203467"/>
                </a:lnTo>
                <a:lnTo>
                  <a:pt x="0" y="194530"/>
                </a:lnTo>
                <a:lnTo>
                  <a:pt x="7279" y="177074"/>
                </a:lnTo>
                <a:lnTo>
                  <a:pt x="20626" y="160614"/>
                </a:lnTo>
                <a:lnTo>
                  <a:pt x="38318" y="146243"/>
                </a:lnTo>
                <a:lnTo>
                  <a:pt x="74854" y="132994"/>
                </a:lnTo>
                <a:lnTo>
                  <a:pt x="102636" y="134673"/>
                </a:lnTo>
                <a:lnTo>
                  <a:pt x="131446" y="144591"/>
                </a:lnTo>
                <a:lnTo>
                  <a:pt x="174022" y="173976"/>
                </a:lnTo>
                <a:lnTo>
                  <a:pt x="209607" y="210199"/>
                </a:lnTo>
                <a:lnTo>
                  <a:pt x="243199" y="250486"/>
                </a:lnTo>
                <a:lnTo>
                  <a:pt x="290236" y="292657"/>
                </a:lnTo>
                <a:lnTo>
                  <a:pt x="322984" y="311216"/>
                </a:lnTo>
                <a:lnTo>
                  <a:pt x="355030" y="319301"/>
                </a:lnTo>
                <a:lnTo>
                  <a:pt x="386905" y="3227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6" name="SMARTInkShape-Group743"/>
          <p:cNvGrpSpPr/>
          <p:nvPr/>
        </p:nvGrpSpPr>
        <p:grpSpPr>
          <a:xfrm>
            <a:off x="5062662" y="2631879"/>
            <a:ext cx="1109539" cy="572037"/>
            <a:chOff x="5062662" y="2631879"/>
            <a:chExt cx="1109539" cy="572037"/>
          </a:xfrm>
        </p:grpSpPr>
        <p:sp>
          <p:nvSpPr>
            <p:cNvPr id="551" name="SMARTInkShape-5080"/>
            <p:cNvSpPr/>
            <p:nvPr>
              <p:custDataLst>
                <p:tags r:id="rId105"/>
              </p:custDataLst>
            </p:nvPr>
          </p:nvSpPr>
          <p:spPr>
            <a:xfrm>
              <a:off x="5062662" y="2641600"/>
              <a:ext cx="293010" cy="392433"/>
            </a:xfrm>
            <a:custGeom>
              <a:avLst/>
              <a:gdLst/>
              <a:ahLst/>
              <a:cxnLst/>
              <a:rect l="0" t="0" r="0" b="0"/>
              <a:pathLst>
                <a:path w="293010" h="392433">
                  <a:moveTo>
                    <a:pt x="125288" y="0"/>
                  </a:moveTo>
                  <a:lnTo>
                    <a:pt x="125288" y="0"/>
                  </a:lnTo>
                  <a:lnTo>
                    <a:pt x="121917" y="3371"/>
                  </a:lnTo>
                  <a:lnTo>
                    <a:pt x="106990" y="42716"/>
                  </a:lnTo>
                  <a:lnTo>
                    <a:pt x="95250" y="87681"/>
                  </a:lnTo>
                  <a:lnTo>
                    <a:pt x="85127" y="124812"/>
                  </a:lnTo>
                  <a:lnTo>
                    <a:pt x="73572" y="164128"/>
                  </a:lnTo>
                  <a:lnTo>
                    <a:pt x="61381" y="202768"/>
                  </a:lnTo>
                  <a:lnTo>
                    <a:pt x="50789" y="237345"/>
                  </a:lnTo>
                  <a:lnTo>
                    <a:pt x="35011" y="284578"/>
                  </a:lnTo>
                  <a:lnTo>
                    <a:pt x="18812" y="326090"/>
                  </a:lnTo>
                  <a:lnTo>
                    <a:pt x="2140" y="370319"/>
                  </a:lnTo>
                  <a:lnTo>
                    <a:pt x="0" y="376253"/>
                  </a:lnTo>
                  <a:lnTo>
                    <a:pt x="841" y="378541"/>
                  </a:lnTo>
                  <a:lnTo>
                    <a:pt x="5537" y="382964"/>
                  </a:lnTo>
                  <a:lnTo>
                    <a:pt x="26229" y="389422"/>
                  </a:lnTo>
                  <a:lnTo>
                    <a:pt x="68185" y="392432"/>
                  </a:lnTo>
                  <a:lnTo>
                    <a:pt x="108375" y="389374"/>
                  </a:lnTo>
                  <a:lnTo>
                    <a:pt x="153754" y="383310"/>
                  </a:lnTo>
                  <a:lnTo>
                    <a:pt x="199794" y="375912"/>
                  </a:lnTo>
                  <a:lnTo>
                    <a:pt x="236718" y="371683"/>
                  </a:lnTo>
                  <a:lnTo>
                    <a:pt x="281433" y="365597"/>
                  </a:lnTo>
                  <a:lnTo>
                    <a:pt x="289936" y="365453"/>
                  </a:lnTo>
                  <a:lnTo>
                    <a:pt x="292203" y="366402"/>
                  </a:lnTo>
                  <a:lnTo>
                    <a:pt x="293009" y="367740"/>
                  </a:lnTo>
                  <a:lnTo>
                    <a:pt x="292841" y="369338"/>
                  </a:lnTo>
                  <a:lnTo>
                    <a:pt x="290388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5081"/>
            <p:cNvSpPr/>
            <p:nvPr>
              <p:custDataLst>
                <p:tags r:id="rId106"/>
              </p:custDataLst>
            </p:nvPr>
          </p:nvSpPr>
          <p:spPr>
            <a:xfrm>
              <a:off x="5520186" y="2673611"/>
              <a:ext cx="124965" cy="393440"/>
            </a:xfrm>
            <a:custGeom>
              <a:avLst/>
              <a:gdLst/>
              <a:ahLst/>
              <a:cxnLst/>
              <a:rect l="0" t="0" r="0" b="0"/>
              <a:pathLst>
                <a:path w="124965" h="393440">
                  <a:moveTo>
                    <a:pt x="112264" y="6089"/>
                  </a:moveTo>
                  <a:lnTo>
                    <a:pt x="112264" y="6089"/>
                  </a:lnTo>
                  <a:lnTo>
                    <a:pt x="112264" y="2718"/>
                  </a:lnTo>
                  <a:lnTo>
                    <a:pt x="111559" y="1725"/>
                  </a:lnTo>
                  <a:lnTo>
                    <a:pt x="110382" y="1063"/>
                  </a:lnTo>
                  <a:lnTo>
                    <a:pt x="103425" y="0"/>
                  </a:lnTo>
                  <a:lnTo>
                    <a:pt x="90595" y="3187"/>
                  </a:lnTo>
                  <a:lnTo>
                    <a:pt x="67297" y="16360"/>
                  </a:lnTo>
                  <a:lnTo>
                    <a:pt x="48611" y="34767"/>
                  </a:lnTo>
                  <a:lnTo>
                    <a:pt x="23334" y="81604"/>
                  </a:lnTo>
                  <a:lnTo>
                    <a:pt x="12061" y="114440"/>
                  </a:lnTo>
                  <a:lnTo>
                    <a:pt x="4700" y="154904"/>
                  </a:lnTo>
                  <a:lnTo>
                    <a:pt x="958" y="198759"/>
                  </a:lnTo>
                  <a:lnTo>
                    <a:pt x="0" y="242003"/>
                  </a:lnTo>
                  <a:lnTo>
                    <a:pt x="1926" y="280038"/>
                  </a:lnTo>
                  <a:lnTo>
                    <a:pt x="17090" y="326442"/>
                  </a:lnTo>
                  <a:lnTo>
                    <a:pt x="39458" y="363632"/>
                  </a:lnTo>
                  <a:lnTo>
                    <a:pt x="57563" y="380427"/>
                  </a:lnTo>
                  <a:lnTo>
                    <a:pt x="67330" y="386881"/>
                  </a:lnTo>
                  <a:lnTo>
                    <a:pt x="89470" y="392170"/>
                  </a:lnTo>
                  <a:lnTo>
                    <a:pt x="124964" y="393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5082"/>
            <p:cNvSpPr/>
            <p:nvPr>
              <p:custDataLst>
                <p:tags r:id="rId107"/>
              </p:custDataLst>
            </p:nvPr>
          </p:nvSpPr>
          <p:spPr>
            <a:xfrm>
              <a:off x="5715314" y="2789425"/>
              <a:ext cx="129343" cy="414491"/>
            </a:xfrm>
            <a:custGeom>
              <a:avLst/>
              <a:gdLst/>
              <a:ahLst/>
              <a:cxnLst/>
              <a:rect l="0" t="0" r="0" b="0"/>
              <a:pathLst>
                <a:path w="129343" h="414491">
                  <a:moveTo>
                    <a:pt x="25086" y="106175"/>
                  </a:moveTo>
                  <a:lnTo>
                    <a:pt x="25086" y="106175"/>
                  </a:lnTo>
                  <a:lnTo>
                    <a:pt x="21715" y="106175"/>
                  </a:lnTo>
                  <a:lnTo>
                    <a:pt x="20722" y="106881"/>
                  </a:lnTo>
                  <a:lnTo>
                    <a:pt x="20060" y="108056"/>
                  </a:lnTo>
                  <a:lnTo>
                    <a:pt x="19619" y="109546"/>
                  </a:lnTo>
                  <a:lnTo>
                    <a:pt x="27652" y="154359"/>
                  </a:lnTo>
                  <a:lnTo>
                    <a:pt x="33685" y="196573"/>
                  </a:lnTo>
                  <a:lnTo>
                    <a:pt x="34082" y="232194"/>
                  </a:lnTo>
                  <a:lnTo>
                    <a:pt x="31906" y="271544"/>
                  </a:lnTo>
                  <a:lnTo>
                    <a:pt x="28588" y="312552"/>
                  </a:lnTo>
                  <a:lnTo>
                    <a:pt x="22880" y="350533"/>
                  </a:lnTo>
                  <a:lnTo>
                    <a:pt x="11732" y="394242"/>
                  </a:lnTo>
                  <a:lnTo>
                    <a:pt x="3256" y="413073"/>
                  </a:lnTo>
                  <a:lnTo>
                    <a:pt x="2065" y="414490"/>
                  </a:lnTo>
                  <a:lnTo>
                    <a:pt x="744" y="406658"/>
                  </a:lnTo>
                  <a:lnTo>
                    <a:pt x="0" y="369244"/>
                  </a:lnTo>
                  <a:lnTo>
                    <a:pt x="531" y="326106"/>
                  </a:lnTo>
                  <a:lnTo>
                    <a:pt x="1660" y="300773"/>
                  </a:lnTo>
                  <a:lnTo>
                    <a:pt x="3120" y="274007"/>
                  </a:lnTo>
                  <a:lnTo>
                    <a:pt x="6208" y="244874"/>
                  </a:lnTo>
                  <a:lnTo>
                    <a:pt x="10384" y="214163"/>
                  </a:lnTo>
                  <a:lnTo>
                    <a:pt x="15284" y="182401"/>
                  </a:lnTo>
                  <a:lnTo>
                    <a:pt x="20668" y="152759"/>
                  </a:lnTo>
                  <a:lnTo>
                    <a:pt x="26375" y="124531"/>
                  </a:lnTo>
                  <a:lnTo>
                    <a:pt x="32295" y="97246"/>
                  </a:lnTo>
                  <a:lnTo>
                    <a:pt x="46399" y="55640"/>
                  </a:lnTo>
                  <a:lnTo>
                    <a:pt x="62075" y="25859"/>
                  </a:lnTo>
                  <a:lnTo>
                    <a:pt x="78451" y="7920"/>
                  </a:lnTo>
                  <a:lnTo>
                    <a:pt x="91371" y="887"/>
                  </a:lnTo>
                  <a:lnTo>
                    <a:pt x="96793" y="0"/>
                  </a:lnTo>
                  <a:lnTo>
                    <a:pt x="103230" y="3642"/>
                  </a:lnTo>
                  <a:lnTo>
                    <a:pt x="117908" y="18977"/>
                  </a:lnTo>
                  <a:lnTo>
                    <a:pt x="126312" y="45548"/>
                  </a:lnTo>
                  <a:lnTo>
                    <a:pt x="129342" y="77819"/>
                  </a:lnTo>
                  <a:lnTo>
                    <a:pt x="128337" y="110976"/>
                  </a:lnTo>
                  <a:lnTo>
                    <a:pt x="113691" y="154634"/>
                  </a:lnTo>
                  <a:lnTo>
                    <a:pt x="88107" y="187639"/>
                  </a:lnTo>
                  <a:lnTo>
                    <a:pt x="79094" y="193646"/>
                  </a:lnTo>
                  <a:lnTo>
                    <a:pt x="61554" y="198437"/>
                  </a:lnTo>
                  <a:lnTo>
                    <a:pt x="54337" y="196612"/>
                  </a:lnTo>
                  <a:lnTo>
                    <a:pt x="31436" y="176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5083"/>
            <p:cNvSpPr/>
            <p:nvPr>
              <p:custDataLst>
                <p:tags r:id="rId108"/>
              </p:custDataLst>
            </p:nvPr>
          </p:nvSpPr>
          <p:spPr>
            <a:xfrm>
              <a:off x="5905500" y="2631879"/>
              <a:ext cx="131360" cy="397072"/>
            </a:xfrm>
            <a:custGeom>
              <a:avLst/>
              <a:gdLst/>
              <a:ahLst/>
              <a:cxnLst/>
              <a:rect l="0" t="0" r="0" b="0"/>
              <a:pathLst>
                <a:path w="131360" h="397072">
                  <a:moveTo>
                    <a:pt x="25400" y="3371"/>
                  </a:moveTo>
                  <a:lnTo>
                    <a:pt x="25400" y="3371"/>
                  </a:lnTo>
                  <a:lnTo>
                    <a:pt x="35513" y="0"/>
                  </a:lnTo>
                  <a:lnTo>
                    <a:pt x="48004" y="2108"/>
                  </a:lnTo>
                  <a:lnTo>
                    <a:pt x="62962" y="9160"/>
                  </a:lnTo>
                  <a:lnTo>
                    <a:pt x="88663" y="31819"/>
                  </a:lnTo>
                  <a:lnTo>
                    <a:pt x="110668" y="58113"/>
                  </a:lnTo>
                  <a:lnTo>
                    <a:pt x="123269" y="94258"/>
                  </a:lnTo>
                  <a:lnTo>
                    <a:pt x="128868" y="136193"/>
                  </a:lnTo>
                  <a:lnTo>
                    <a:pt x="131359" y="180701"/>
                  </a:lnTo>
                  <a:lnTo>
                    <a:pt x="126821" y="224471"/>
                  </a:lnTo>
                  <a:lnTo>
                    <a:pt x="116336" y="266738"/>
                  </a:lnTo>
                  <a:lnTo>
                    <a:pt x="99918" y="306690"/>
                  </a:lnTo>
                  <a:lnTo>
                    <a:pt x="78980" y="339968"/>
                  </a:lnTo>
                  <a:lnTo>
                    <a:pt x="45274" y="376859"/>
                  </a:lnTo>
                  <a:lnTo>
                    <a:pt x="25766" y="390911"/>
                  </a:lnTo>
                  <a:lnTo>
                    <a:pt x="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5084"/>
            <p:cNvSpPr/>
            <p:nvPr>
              <p:custDataLst>
                <p:tags r:id="rId109"/>
              </p:custDataLst>
            </p:nvPr>
          </p:nvSpPr>
          <p:spPr>
            <a:xfrm>
              <a:off x="6172200" y="2914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SMARTInkShape-Group744"/>
          <p:cNvGrpSpPr/>
          <p:nvPr/>
        </p:nvGrpSpPr>
        <p:grpSpPr>
          <a:xfrm>
            <a:off x="6447179" y="2607839"/>
            <a:ext cx="696170" cy="571015"/>
            <a:chOff x="6447179" y="2607839"/>
            <a:chExt cx="696170" cy="571015"/>
          </a:xfrm>
        </p:grpSpPr>
        <p:sp>
          <p:nvSpPr>
            <p:cNvPr id="557" name="SMARTInkShape-5085"/>
            <p:cNvSpPr/>
            <p:nvPr>
              <p:custDataLst>
                <p:tags r:id="rId100"/>
              </p:custDataLst>
            </p:nvPr>
          </p:nvSpPr>
          <p:spPr>
            <a:xfrm>
              <a:off x="6991350" y="2692400"/>
              <a:ext cx="151999" cy="342901"/>
            </a:xfrm>
            <a:custGeom>
              <a:avLst/>
              <a:gdLst/>
              <a:ahLst/>
              <a:cxnLst/>
              <a:rect l="0" t="0" r="0" b="0"/>
              <a:pathLst>
                <a:path w="151999" h="342901">
                  <a:moveTo>
                    <a:pt x="101600" y="0"/>
                  </a:moveTo>
                  <a:lnTo>
                    <a:pt x="101600" y="0"/>
                  </a:lnTo>
                  <a:lnTo>
                    <a:pt x="126934" y="28862"/>
                  </a:lnTo>
                  <a:lnTo>
                    <a:pt x="144619" y="71895"/>
                  </a:lnTo>
                  <a:lnTo>
                    <a:pt x="151998" y="111446"/>
                  </a:lnTo>
                  <a:lnTo>
                    <a:pt x="146342" y="156776"/>
                  </a:lnTo>
                  <a:lnTo>
                    <a:pt x="132069" y="203028"/>
                  </a:lnTo>
                  <a:lnTo>
                    <a:pt x="113965" y="244751"/>
                  </a:lnTo>
                  <a:lnTo>
                    <a:pt x="90397" y="278817"/>
                  </a:lnTo>
                  <a:lnTo>
                    <a:pt x="62754" y="305952"/>
                  </a:lnTo>
                  <a:lnTo>
                    <a:pt x="21102" y="33101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5086"/>
            <p:cNvSpPr/>
            <p:nvPr>
              <p:custDataLst>
                <p:tags r:id="rId101"/>
              </p:custDataLst>
            </p:nvPr>
          </p:nvSpPr>
          <p:spPr>
            <a:xfrm>
              <a:off x="6858309" y="2807445"/>
              <a:ext cx="137314" cy="371409"/>
            </a:xfrm>
            <a:custGeom>
              <a:avLst/>
              <a:gdLst/>
              <a:ahLst/>
              <a:cxnLst/>
              <a:rect l="0" t="0" r="0" b="0"/>
              <a:pathLst>
                <a:path w="137314" h="371409">
                  <a:moveTo>
                    <a:pt x="44141" y="62755"/>
                  </a:moveTo>
                  <a:lnTo>
                    <a:pt x="44141" y="62755"/>
                  </a:lnTo>
                  <a:lnTo>
                    <a:pt x="37399" y="69497"/>
                  </a:lnTo>
                  <a:lnTo>
                    <a:pt x="29836" y="90545"/>
                  </a:lnTo>
                  <a:lnTo>
                    <a:pt x="21664" y="135742"/>
                  </a:lnTo>
                  <a:lnTo>
                    <a:pt x="18197" y="182766"/>
                  </a:lnTo>
                  <a:lnTo>
                    <a:pt x="12383" y="220751"/>
                  </a:lnTo>
                  <a:lnTo>
                    <a:pt x="8860" y="259270"/>
                  </a:lnTo>
                  <a:lnTo>
                    <a:pt x="6588" y="296145"/>
                  </a:lnTo>
                  <a:lnTo>
                    <a:pt x="2049" y="341849"/>
                  </a:lnTo>
                  <a:lnTo>
                    <a:pt x="0" y="371408"/>
                  </a:lnTo>
                  <a:lnTo>
                    <a:pt x="1613" y="336539"/>
                  </a:lnTo>
                  <a:lnTo>
                    <a:pt x="5484" y="302970"/>
                  </a:lnTo>
                  <a:lnTo>
                    <a:pt x="11909" y="259828"/>
                  </a:lnTo>
                  <a:lnTo>
                    <a:pt x="15597" y="235765"/>
                  </a:lnTo>
                  <a:lnTo>
                    <a:pt x="19467" y="210551"/>
                  </a:lnTo>
                  <a:lnTo>
                    <a:pt x="23459" y="184569"/>
                  </a:lnTo>
                  <a:lnTo>
                    <a:pt x="28236" y="158781"/>
                  </a:lnTo>
                  <a:lnTo>
                    <a:pt x="33539" y="133122"/>
                  </a:lnTo>
                  <a:lnTo>
                    <a:pt x="44367" y="86268"/>
                  </a:lnTo>
                  <a:lnTo>
                    <a:pt x="53883" y="51333"/>
                  </a:lnTo>
                  <a:lnTo>
                    <a:pt x="67174" y="17978"/>
                  </a:lnTo>
                  <a:lnTo>
                    <a:pt x="75779" y="5695"/>
                  </a:lnTo>
                  <a:lnTo>
                    <a:pt x="80050" y="1431"/>
                  </a:lnTo>
                  <a:lnTo>
                    <a:pt x="85014" y="0"/>
                  </a:lnTo>
                  <a:lnTo>
                    <a:pt x="96173" y="2173"/>
                  </a:lnTo>
                  <a:lnTo>
                    <a:pt x="117726" y="18072"/>
                  </a:lnTo>
                  <a:lnTo>
                    <a:pt x="135246" y="50770"/>
                  </a:lnTo>
                  <a:lnTo>
                    <a:pt x="137313" y="77654"/>
                  </a:lnTo>
                  <a:lnTo>
                    <a:pt x="132118" y="104655"/>
                  </a:lnTo>
                  <a:lnTo>
                    <a:pt x="112619" y="138984"/>
                  </a:lnTo>
                  <a:lnTo>
                    <a:pt x="84814" y="165931"/>
                  </a:lnTo>
                  <a:lnTo>
                    <a:pt x="64568" y="178226"/>
                  </a:lnTo>
                  <a:lnTo>
                    <a:pt x="57054" y="179952"/>
                  </a:lnTo>
                  <a:lnTo>
                    <a:pt x="51338" y="178987"/>
                  </a:lnTo>
                  <a:lnTo>
                    <a:pt x="37791" y="170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5087"/>
            <p:cNvSpPr/>
            <p:nvPr>
              <p:custDataLst>
                <p:tags r:id="rId102"/>
              </p:custDataLst>
            </p:nvPr>
          </p:nvSpPr>
          <p:spPr>
            <a:xfrm>
              <a:off x="6713032" y="2652407"/>
              <a:ext cx="106869" cy="344794"/>
            </a:xfrm>
            <a:custGeom>
              <a:avLst/>
              <a:gdLst/>
              <a:ahLst/>
              <a:cxnLst/>
              <a:rect l="0" t="0" r="0" b="0"/>
              <a:pathLst>
                <a:path w="106869" h="344794">
                  <a:moveTo>
                    <a:pt x="106868" y="20943"/>
                  </a:moveTo>
                  <a:lnTo>
                    <a:pt x="106868" y="20943"/>
                  </a:lnTo>
                  <a:lnTo>
                    <a:pt x="106163" y="7145"/>
                  </a:lnTo>
                  <a:lnTo>
                    <a:pt x="103497" y="1170"/>
                  </a:lnTo>
                  <a:lnTo>
                    <a:pt x="101093" y="0"/>
                  </a:lnTo>
                  <a:lnTo>
                    <a:pt x="94659" y="581"/>
                  </a:lnTo>
                  <a:lnTo>
                    <a:pt x="72990" y="11617"/>
                  </a:lnTo>
                  <a:lnTo>
                    <a:pt x="44227" y="45148"/>
                  </a:lnTo>
                  <a:lnTo>
                    <a:pt x="25640" y="80619"/>
                  </a:lnTo>
                  <a:lnTo>
                    <a:pt x="10089" y="122254"/>
                  </a:lnTo>
                  <a:lnTo>
                    <a:pt x="825" y="166630"/>
                  </a:lnTo>
                  <a:lnTo>
                    <a:pt x="0" y="210340"/>
                  </a:lnTo>
                  <a:lnTo>
                    <a:pt x="7160" y="251875"/>
                  </a:lnTo>
                  <a:lnTo>
                    <a:pt x="24453" y="289149"/>
                  </a:lnTo>
                  <a:lnTo>
                    <a:pt x="54618" y="328384"/>
                  </a:lnTo>
                  <a:lnTo>
                    <a:pt x="64979" y="335265"/>
                  </a:lnTo>
                  <a:lnTo>
                    <a:pt x="106868" y="344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5088"/>
            <p:cNvSpPr/>
            <p:nvPr>
              <p:custDataLst>
                <p:tags r:id="rId103"/>
              </p:custDataLst>
            </p:nvPr>
          </p:nvSpPr>
          <p:spPr>
            <a:xfrm>
              <a:off x="6447179" y="2882900"/>
              <a:ext cx="188572" cy="101601"/>
            </a:xfrm>
            <a:custGeom>
              <a:avLst/>
              <a:gdLst/>
              <a:ahLst/>
              <a:cxnLst/>
              <a:rect l="0" t="0" r="0" b="0"/>
              <a:pathLst>
                <a:path w="188572" h="101601">
                  <a:moveTo>
                    <a:pt x="29821" y="101600"/>
                  </a:moveTo>
                  <a:lnTo>
                    <a:pt x="29821" y="101600"/>
                  </a:lnTo>
                  <a:lnTo>
                    <a:pt x="4581" y="67521"/>
                  </a:lnTo>
                  <a:lnTo>
                    <a:pt x="0" y="53481"/>
                  </a:lnTo>
                  <a:lnTo>
                    <a:pt x="1474" y="49060"/>
                  </a:lnTo>
                  <a:lnTo>
                    <a:pt x="8755" y="40384"/>
                  </a:lnTo>
                  <a:lnTo>
                    <a:pt x="42228" y="23316"/>
                  </a:lnTo>
                  <a:lnTo>
                    <a:pt x="81632" y="12004"/>
                  </a:lnTo>
                  <a:lnTo>
                    <a:pt x="128035" y="7320"/>
                  </a:lnTo>
                  <a:lnTo>
                    <a:pt x="188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5089"/>
            <p:cNvSpPr/>
            <p:nvPr>
              <p:custDataLst>
                <p:tags r:id="rId104"/>
              </p:custDataLst>
            </p:nvPr>
          </p:nvSpPr>
          <p:spPr>
            <a:xfrm>
              <a:off x="6510805" y="2607839"/>
              <a:ext cx="112246" cy="465562"/>
            </a:xfrm>
            <a:custGeom>
              <a:avLst/>
              <a:gdLst/>
              <a:ahLst/>
              <a:cxnLst/>
              <a:rect l="0" t="0" r="0" b="0"/>
              <a:pathLst>
                <a:path w="112246" h="465562">
                  <a:moveTo>
                    <a:pt x="112245" y="33761"/>
                  </a:moveTo>
                  <a:lnTo>
                    <a:pt x="112245" y="33761"/>
                  </a:lnTo>
                  <a:lnTo>
                    <a:pt x="103406" y="10617"/>
                  </a:lnTo>
                  <a:lnTo>
                    <a:pt x="97497" y="3954"/>
                  </a:lnTo>
                  <a:lnTo>
                    <a:pt x="93948" y="1190"/>
                  </a:lnTo>
                  <a:lnTo>
                    <a:pt x="82475" y="0"/>
                  </a:lnTo>
                  <a:lnTo>
                    <a:pt x="75465" y="670"/>
                  </a:lnTo>
                  <a:lnTo>
                    <a:pt x="69380" y="3939"/>
                  </a:lnTo>
                  <a:lnTo>
                    <a:pt x="58857" y="15098"/>
                  </a:lnTo>
                  <a:lnTo>
                    <a:pt x="38256" y="54101"/>
                  </a:lnTo>
                  <a:lnTo>
                    <a:pt x="24328" y="91720"/>
                  </a:lnTo>
                  <a:lnTo>
                    <a:pt x="12491" y="135015"/>
                  </a:lnTo>
                  <a:lnTo>
                    <a:pt x="4881" y="182479"/>
                  </a:lnTo>
                  <a:lnTo>
                    <a:pt x="2570" y="206990"/>
                  </a:lnTo>
                  <a:lnTo>
                    <a:pt x="1028" y="231797"/>
                  </a:lnTo>
                  <a:lnTo>
                    <a:pt x="0" y="256801"/>
                  </a:lnTo>
                  <a:lnTo>
                    <a:pt x="21" y="281232"/>
                  </a:lnTo>
                  <a:lnTo>
                    <a:pt x="739" y="305281"/>
                  </a:lnTo>
                  <a:lnTo>
                    <a:pt x="3421" y="349875"/>
                  </a:lnTo>
                  <a:lnTo>
                    <a:pt x="6963" y="386158"/>
                  </a:lnTo>
                  <a:lnTo>
                    <a:pt x="9552" y="427609"/>
                  </a:lnTo>
                  <a:lnTo>
                    <a:pt x="4295" y="46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745"/>
          <p:cNvGrpSpPr/>
          <p:nvPr/>
        </p:nvGrpSpPr>
        <p:grpSpPr>
          <a:xfrm>
            <a:off x="5049133" y="3403600"/>
            <a:ext cx="805568" cy="1155701"/>
            <a:chOff x="5049133" y="3403600"/>
            <a:chExt cx="805568" cy="1155701"/>
          </a:xfrm>
        </p:grpSpPr>
        <p:sp>
          <p:nvSpPr>
            <p:cNvPr id="563" name="SMARTInkShape-5090"/>
            <p:cNvSpPr/>
            <p:nvPr>
              <p:custDataLst>
                <p:tags r:id="rId91"/>
              </p:custDataLst>
            </p:nvPr>
          </p:nvSpPr>
          <p:spPr>
            <a:xfrm>
              <a:off x="5049133" y="3403600"/>
              <a:ext cx="805568" cy="134916"/>
            </a:xfrm>
            <a:custGeom>
              <a:avLst/>
              <a:gdLst/>
              <a:ahLst/>
              <a:cxnLst/>
              <a:rect l="0" t="0" r="0" b="0"/>
              <a:pathLst>
                <a:path w="805568" h="134916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3273" y="8789"/>
                  </a:lnTo>
                  <a:lnTo>
                    <a:pt x="42460" y="50805"/>
                  </a:lnTo>
                  <a:lnTo>
                    <a:pt x="82514" y="76202"/>
                  </a:lnTo>
                  <a:lnTo>
                    <a:pt x="99166" y="84667"/>
                  </a:lnTo>
                  <a:lnTo>
                    <a:pt x="142125" y="92193"/>
                  </a:lnTo>
                  <a:lnTo>
                    <a:pt x="166422" y="93212"/>
                  </a:lnTo>
                  <a:lnTo>
                    <a:pt x="191087" y="93185"/>
                  </a:lnTo>
                  <a:lnTo>
                    <a:pt x="215998" y="92462"/>
                  </a:lnTo>
                  <a:lnTo>
                    <a:pt x="241070" y="91275"/>
                  </a:lnTo>
                  <a:lnTo>
                    <a:pt x="285863" y="86193"/>
                  </a:lnTo>
                  <a:lnTo>
                    <a:pt x="323410" y="79230"/>
                  </a:lnTo>
                  <a:lnTo>
                    <a:pt x="369949" y="65849"/>
                  </a:lnTo>
                  <a:lnTo>
                    <a:pt x="373339" y="65772"/>
                  </a:lnTo>
                  <a:lnTo>
                    <a:pt x="375599" y="66426"/>
                  </a:lnTo>
                  <a:lnTo>
                    <a:pt x="377104" y="67567"/>
                  </a:lnTo>
                  <a:lnTo>
                    <a:pt x="386421" y="111630"/>
                  </a:lnTo>
                  <a:lnTo>
                    <a:pt x="395619" y="122756"/>
                  </a:lnTo>
                  <a:lnTo>
                    <a:pt x="410525" y="130523"/>
                  </a:lnTo>
                  <a:lnTo>
                    <a:pt x="430321" y="134915"/>
                  </a:lnTo>
                  <a:lnTo>
                    <a:pt x="469937" y="133422"/>
                  </a:lnTo>
                  <a:lnTo>
                    <a:pt x="500941" y="130324"/>
                  </a:lnTo>
                  <a:lnTo>
                    <a:pt x="537298" y="122833"/>
                  </a:lnTo>
                  <a:lnTo>
                    <a:pt x="577681" y="113859"/>
                  </a:lnTo>
                  <a:lnTo>
                    <a:pt x="621499" y="107518"/>
                  </a:lnTo>
                  <a:lnTo>
                    <a:pt x="659319" y="102349"/>
                  </a:lnTo>
                  <a:lnTo>
                    <a:pt x="704614" y="97353"/>
                  </a:lnTo>
                  <a:lnTo>
                    <a:pt x="751525" y="95665"/>
                  </a:lnTo>
                  <a:lnTo>
                    <a:pt x="80556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5091"/>
            <p:cNvSpPr/>
            <p:nvPr>
              <p:custDataLst>
                <p:tags r:id="rId92"/>
              </p:custDataLst>
            </p:nvPr>
          </p:nvSpPr>
          <p:spPr>
            <a:xfrm>
              <a:off x="5480050" y="4000490"/>
              <a:ext cx="23734" cy="292111"/>
            </a:xfrm>
            <a:custGeom>
              <a:avLst/>
              <a:gdLst/>
              <a:ahLst/>
              <a:cxnLst/>
              <a:rect l="0" t="0" r="0" b="0"/>
              <a:pathLst>
                <a:path w="23734" h="292111">
                  <a:moveTo>
                    <a:pt x="0" y="31760"/>
                  </a:moveTo>
                  <a:lnTo>
                    <a:pt x="0" y="31760"/>
                  </a:lnTo>
                  <a:lnTo>
                    <a:pt x="19773" y="1053"/>
                  </a:lnTo>
                  <a:lnTo>
                    <a:pt x="21649" y="0"/>
                  </a:lnTo>
                  <a:lnTo>
                    <a:pt x="22899" y="708"/>
                  </a:lnTo>
                  <a:lnTo>
                    <a:pt x="23733" y="2592"/>
                  </a:lnTo>
                  <a:lnTo>
                    <a:pt x="20001" y="47583"/>
                  </a:lnTo>
                  <a:lnTo>
                    <a:pt x="16415" y="83479"/>
                  </a:lnTo>
                  <a:lnTo>
                    <a:pt x="14351" y="121068"/>
                  </a:lnTo>
                  <a:lnTo>
                    <a:pt x="12729" y="158941"/>
                  </a:lnTo>
                  <a:lnTo>
                    <a:pt x="9654" y="196941"/>
                  </a:lnTo>
                  <a:lnTo>
                    <a:pt x="7329" y="243921"/>
                  </a:lnTo>
                  <a:lnTo>
                    <a:pt x="0" y="292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5092"/>
            <p:cNvSpPr/>
            <p:nvPr>
              <p:custDataLst>
                <p:tags r:id="rId93"/>
              </p:custDataLst>
            </p:nvPr>
          </p:nvSpPr>
          <p:spPr>
            <a:xfrm>
              <a:off x="5177015" y="3964644"/>
              <a:ext cx="493536" cy="93007"/>
            </a:xfrm>
            <a:custGeom>
              <a:avLst/>
              <a:gdLst/>
              <a:ahLst/>
              <a:cxnLst/>
              <a:rect l="0" t="0" r="0" b="0"/>
              <a:pathLst>
                <a:path w="493536" h="93007">
                  <a:moveTo>
                    <a:pt x="10935" y="93006"/>
                  </a:moveTo>
                  <a:lnTo>
                    <a:pt x="10935" y="93006"/>
                  </a:lnTo>
                  <a:lnTo>
                    <a:pt x="0" y="87539"/>
                  </a:lnTo>
                  <a:lnTo>
                    <a:pt x="8871" y="83546"/>
                  </a:lnTo>
                  <a:lnTo>
                    <a:pt x="51873" y="67782"/>
                  </a:lnTo>
                  <a:lnTo>
                    <a:pt x="76326" y="60668"/>
                  </a:lnTo>
                  <a:lnTo>
                    <a:pt x="105328" y="53103"/>
                  </a:lnTo>
                  <a:lnTo>
                    <a:pt x="137364" y="45237"/>
                  </a:lnTo>
                  <a:lnTo>
                    <a:pt x="172832" y="37171"/>
                  </a:lnTo>
                  <a:lnTo>
                    <a:pt x="210589" y="28972"/>
                  </a:lnTo>
                  <a:lnTo>
                    <a:pt x="249871" y="20683"/>
                  </a:lnTo>
                  <a:lnTo>
                    <a:pt x="288759" y="13746"/>
                  </a:lnTo>
                  <a:lnTo>
                    <a:pt x="327384" y="7710"/>
                  </a:lnTo>
                  <a:lnTo>
                    <a:pt x="365833" y="2276"/>
                  </a:lnTo>
                  <a:lnTo>
                    <a:pt x="397112" y="64"/>
                  </a:lnTo>
                  <a:lnTo>
                    <a:pt x="423609" y="0"/>
                  </a:lnTo>
                  <a:lnTo>
                    <a:pt x="462456" y="2281"/>
                  </a:lnTo>
                  <a:lnTo>
                    <a:pt x="493535" y="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5093"/>
            <p:cNvSpPr/>
            <p:nvPr>
              <p:custDataLst>
                <p:tags r:id="rId94"/>
              </p:custDataLst>
            </p:nvPr>
          </p:nvSpPr>
          <p:spPr>
            <a:xfrm>
              <a:off x="5229330" y="4382023"/>
              <a:ext cx="15771" cy="12178"/>
            </a:xfrm>
            <a:custGeom>
              <a:avLst/>
              <a:gdLst/>
              <a:ahLst/>
              <a:cxnLst/>
              <a:rect l="0" t="0" r="0" b="0"/>
              <a:pathLst>
                <a:path w="15771" h="12178">
                  <a:moveTo>
                    <a:pt x="9420" y="12177"/>
                  </a:moveTo>
                  <a:lnTo>
                    <a:pt x="9420" y="12177"/>
                  </a:lnTo>
                  <a:lnTo>
                    <a:pt x="6049" y="5435"/>
                  </a:lnTo>
                  <a:lnTo>
                    <a:pt x="4351" y="3449"/>
                  </a:lnTo>
                  <a:lnTo>
                    <a:pt x="0" y="654"/>
                  </a:lnTo>
                  <a:lnTo>
                    <a:pt x="317" y="261"/>
                  </a:lnTo>
                  <a:lnTo>
                    <a:pt x="1235" y="0"/>
                  </a:lnTo>
                  <a:lnTo>
                    <a:pt x="15770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5094"/>
            <p:cNvSpPr/>
            <p:nvPr>
              <p:custDataLst>
                <p:tags r:id="rId95"/>
              </p:custDataLst>
            </p:nvPr>
          </p:nvSpPr>
          <p:spPr>
            <a:xfrm>
              <a:off x="5346700" y="44513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12552" y="446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5095"/>
            <p:cNvSpPr/>
            <p:nvPr>
              <p:custDataLst>
                <p:tags r:id="rId96"/>
              </p:custDataLst>
            </p:nvPr>
          </p:nvSpPr>
          <p:spPr>
            <a:xfrm>
              <a:off x="5353050" y="45275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47385" y="579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5096"/>
            <p:cNvSpPr/>
            <p:nvPr>
              <p:custDataLst>
                <p:tags r:id="rId97"/>
              </p:custDataLst>
            </p:nvPr>
          </p:nvSpPr>
          <p:spPr>
            <a:xfrm>
              <a:off x="5519033" y="4432300"/>
              <a:ext cx="5468" cy="101601"/>
            </a:xfrm>
            <a:custGeom>
              <a:avLst/>
              <a:gdLst/>
              <a:ahLst/>
              <a:cxnLst/>
              <a:rect l="0" t="0" r="0" b="0"/>
              <a:pathLst>
                <a:path w="5468" h="1016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4662" y="50901"/>
                  </a:lnTo>
                  <a:lnTo>
                    <a:pt x="546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5097"/>
            <p:cNvSpPr/>
            <p:nvPr>
              <p:custDataLst>
                <p:tags r:id="rId98"/>
              </p:custDataLst>
            </p:nvPr>
          </p:nvSpPr>
          <p:spPr>
            <a:xfrm>
              <a:off x="5289550" y="3741829"/>
              <a:ext cx="152401" cy="131672"/>
            </a:xfrm>
            <a:custGeom>
              <a:avLst/>
              <a:gdLst/>
              <a:ahLst/>
              <a:cxnLst/>
              <a:rect l="0" t="0" r="0" b="0"/>
              <a:pathLst>
                <a:path w="152401" h="131672">
                  <a:moveTo>
                    <a:pt x="0" y="30071"/>
                  </a:moveTo>
                  <a:lnTo>
                    <a:pt x="0" y="30071"/>
                  </a:lnTo>
                  <a:lnTo>
                    <a:pt x="0" y="19136"/>
                  </a:lnTo>
                  <a:lnTo>
                    <a:pt x="6907" y="63893"/>
                  </a:lnTo>
                  <a:lnTo>
                    <a:pt x="11936" y="107824"/>
                  </a:lnTo>
                  <a:lnTo>
                    <a:pt x="12600" y="122879"/>
                  </a:lnTo>
                  <a:lnTo>
                    <a:pt x="12670" y="117856"/>
                  </a:lnTo>
                  <a:lnTo>
                    <a:pt x="30375" y="70985"/>
                  </a:lnTo>
                  <a:lnTo>
                    <a:pt x="42553" y="38744"/>
                  </a:lnTo>
                  <a:lnTo>
                    <a:pt x="54661" y="23107"/>
                  </a:lnTo>
                  <a:lnTo>
                    <a:pt x="79226" y="6371"/>
                  </a:lnTo>
                  <a:lnTo>
                    <a:pt x="88800" y="1570"/>
                  </a:lnTo>
                  <a:lnTo>
                    <a:pt x="108846" y="0"/>
                  </a:lnTo>
                  <a:lnTo>
                    <a:pt x="119131" y="1557"/>
                  </a:lnTo>
                  <a:lnTo>
                    <a:pt x="136203" y="10813"/>
                  </a:lnTo>
                  <a:lnTo>
                    <a:pt x="143720" y="17232"/>
                  </a:lnTo>
                  <a:lnTo>
                    <a:pt x="148023" y="27156"/>
                  </a:lnTo>
                  <a:lnTo>
                    <a:pt x="151417" y="65269"/>
                  </a:lnTo>
                  <a:lnTo>
                    <a:pt x="152205" y="104862"/>
                  </a:lnTo>
                  <a:lnTo>
                    <a:pt x="152400" y="13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5098"/>
            <p:cNvSpPr/>
            <p:nvPr>
              <p:custDataLst>
                <p:tags r:id="rId99"/>
              </p:custDataLst>
            </p:nvPr>
          </p:nvSpPr>
          <p:spPr>
            <a:xfrm>
              <a:off x="5257800" y="4477633"/>
              <a:ext cx="12701" cy="81668"/>
            </a:xfrm>
            <a:custGeom>
              <a:avLst/>
              <a:gdLst/>
              <a:ahLst/>
              <a:cxnLst/>
              <a:rect l="0" t="0" r="0" b="0"/>
              <a:pathLst>
                <a:path w="12701" h="816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822"/>
                  </a:lnTo>
                  <a:lnTo>
                    <a:pt x="8838" y="9492"/>
                  </a:lnTo>
                  <a:lnTo>
                    <a:pt x="12192" y="54706"/>
                  </a:lnTo>
                  <a:lnTo>
                    <a:pt x="1270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3" name="SMARTInkShape-5099"/>
          <p:cNvSpPr/>
          <p:nvPr>
            <p:custDataLst>
              <p:tags r:id="rId4"/>
            </p:custDataLst>
          </p:nvPr>
        </p:nvSpPr>
        <p:spPr>
          <a:xfrm>
            <a:off x="5285152" y="4051300"/>
            <a:ext cx="61549" cy="247651"/>
          </a:xfrm>
          <a:custGeom>
            <a:avLst/>
            <a:gdLst/>
            <a:ahLst/>
            <a:cxnLst/>
            <a:rect l="0" t="0" r="0" b="0"/>
            <a:pathLst>
              <a:path w="61549" h="247651">
                <a:moveTo>
                  <a:pt x="61548" y="0"/>
                </a:moveTo>
                <a:lnTo>
                  <a:pt x="61548" y="0"/>
                </a:lnTo>
                <a:lnTo>
                  <a:pt x="49339" y="34532"/>
                </a:lnTo>
                <a:lnTo>
                  <a:pt x="39894" y="65911"/>
                </a:lnTo>
                <a:lnTo>
                  <a:pt x="28640" y="102672"/>
                </a:lnTo>
                <a:lnTo>
                  <a:pt x="16584" y="140176"/>
                </a:lnTo>
                <a:lnTo>
                  <a:pt x="4638" y="186879"/>
                </a:lnTo>
                <a:lnTo>
                  <a:pt x="0" y="220785"/>
                </a:lnTo>
                <a:lnTo>
                  <a:pt x="2679" y="234064"/>
                </a:lnTo>
                <a:lnTo>
                  <a:pt x="10748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4" name="SMARTInkShape-Group747"/>
          <p:cNvGrpSpPr/>
          <p:nvPr/>
        </p:nvGrpSpPr>
        <p:grpSpPr>
          <a:xfrm>
            <a:off x="5827355" y="3860800"/>
            <a:ext cx="1379896" cy="654051"/>
            <a:chOff x="5827355" y="3860800"/>
            <a:chExt cx="1379896" cy="654051"/>
          </a:xfrm>
        </p:grpSpPr>
        <p:sp>
          <p:nvSpPr>
            <p:cNvPr id="574" name="SMARTInkShape-5100"/>
            <p:cNvSpPr/>
            <p:nvPr>
              <p:custDataLst>
                <p:tags r:id="rId81"/>
              </p:custDataLst>
            </p:nvPr>
          </p:nvSpPr>
          <p:spPr>
            <a:xfrm>
              <a:off x="7188200" y="42608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5101"/>
            <p:cNvSpPr/>
            <p:nvPr>
              <p:custDataLst>
                <p:tags r:id="rId82"/>
              </p:custDataLst>
            </p:nvPr>
          </p:nvSpPr>
          <p:spPr>
            <a:xfrm>
              <a:off x="7004050" y="3892550"/>
              <a:ext cx="130520" cy="394256"/>
            </a:xfrm>
            <a:custGeom>
              <a:avLst/>
              <a:gdLst/>
              <a:ahLst/>
              <a:cxnLst/>
              <a:rect l="0" t="0" r="0" b="0"/>
              <a:pathLst>
                <a:path w="130520" h="394256">
                  <a:moveTo>
                    <a:pt x="63500" y="0"/>
                  </a:moveTo>
                  <a:lnTo>
                    <a:pt x="63500" y="0"/>
                  </a:lnTo>
                  <a:lnTo>
                    <a:pt x="68967" y="0"/>
                  </a:lnTo>
                  <a:lnTo>
                    <a:pt x="76331" y="3371"/>
                  </a:lnTo>
                  <a:lnTo>
                    <a:pt x="90820" y="22322"/>
                  </a:lnTo>
                  <a:lnTo>
                    <a:pt x="108519" y="60392"/>
                  </a:lnTo>
                  <a:lnTo>
                    <a:pt x="119021" y="93164"/>
                  </a:lnTo>
                  <a:lnTo>
                    <a:pt x="126981" y="129600"/>
                  </a:lnTo>
                  <a:lnTo>
                    <a:pt x="130519" y="169313"/>
                  </a:lnTo>
                  <a:lnTo>
                    <a:pt x="126447" y="214245"/>
                  </a:lnTo>
                  <a:lnTo>
                    <a:pt x="117583" y="259614"/>
                  </a:lnTo>
                  <a:lnTo>
                    <a:pt x="106587" y="298593"/>
                  </a:lnTo>
                  <a:lnTo>
                    <a:pt x="85125" y="342159"/>
                  </a:lnTo>
                  <a:lnTo>
                    <a:pt x="57521" y="374038"/>
                  </a:lnTo>
                  <a:lnTo>
                    <a:pt x="30370" y="391245"/>
                  </a:lnTo>
                  <a:lnTo>
                    <a:pt x="16790" y="394255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5102"/>
            <p:cNvSpPr/>
            <p:nvPr>
              <p:custDataLst>
                <p:tags r:id="rId83"/>
              </p:custDataLst>
            </p:nvPr>
          </p:nvSpPr>
          <p:spPr>
            <a:xfrm>
              <a:off x="6935082" y="4074351"/>
              <a:ext cx="69687" cy="273374"/>
            </a:xfrm>
            <a:custGeom>
              <a:avLst/>
              <a:gdLst/>
              <a:ahLst/>
              <a:cxnLst/>
              <a:rect l="0" t="0" r="0" b="0"/>
              <a:pathLst>
                <a:path w="69687" h="273374">
                  <a:moveTo>
                    <a:pt x="5468" y="59499"/>
                  </a:moveTo>
                  <a:lnTo>
                    <a:pt x="5468" y="59499"/>
                  </a:lnTo>
                  <a:lnTo>
                    <a:pt x="5468" y="56128"/>
                  </a:lnTo>
                  <a:lnTo>
                    <a:pt x="2097" y="67516"/>
                  </a:lnTo>
                  <a:lnTo>
                    <a:pt x="0" y="102248"/>
                  </a:lnTo>
                  <a:lnTo>
                    <a:pt x="2750" y="148287"/>
                  </a:lnTo>
                  <a:lnTo>
                    <a:pt x="8034" y="194305"/>
                  </a:lnTo>
                  <a:lnTo>
                    <a:pt x="10696" y="235849"/>
                  </a:lnTo>
                  <a:lnTo>
                    <a:pt x="6644" y="272360"/>
                  </a:lnTo>
                  <a:lnTo>
                    <a:pt x="6252" y="273373"/>
                  </a:lnTo>
                  <a:lnTo>
                    <a:pt x="2165" y="235222"/>
                  </a:lnTo>
                  <a:lnTo>
                    <a:pt x="21" y="188471"/>
                  </a:lnTo>
                  <a:lnTo>
                    <a:pt x="1402" y="150922"/>
                  </a:lnTo>
                  <a:lnTo>
                    <a:pt x="5071" y="112126"/>
                  </a:lnTo>
                  <a:lnTo>
                    <a:pt x="11406" y="76069"/>
                  </a:lnTo>
                  <a:lnTo>
                    <a:pt x="19535" y="34148"/>
                  </a:lnTo>
                  <a:lnTo>
                    <a:pt x="29784" y="9497"/>
                  </a:lnTo>
                  <a:lnTo>
                    <a:pt x="37675" y="1998"/>
                  </a:lnTo>
                  <a:lnTo>
                    <a:pt x="41757" y="0"/>
                  </a:lnTo>
                  <a:lnTo>
                    <a:pt x="45889" y="782"/>
                  </a:lnTo>
                  <a:lnTo>
                    <a:pt x="54243" y="7297"/>
                  </a:lnTo>
                  <a:lnTo>
                    <a:pt x="66878" y="29607"/>
                  </a:lnTo>
                  <a:lnTo>
                    <a:pt x="69686" y="50447"/>
                  </a:lnTo>
                  <a:lnTo>
                    <a:pt x="67170" y="73115"/>
                  </a:lnTo>
                  <a:lnTo>
                    <a:pt x="58995" y="94948"/>
                  </a:lnTo>
                  <a:lnTo>
                    <a:pt x="39123" y="120332"/>
                  </a:lnTo>
                  <a:lnTo>
                    <a:pt x="25475" y="131146"/>
                  </a:lnTo>
                  <a:lnTo>
                    <a:pt x="23038" y="130547"/>
                  </a:lnTo>
                  <a:lnTo>
                    <a:pt x="21415" y="128031"/>
                  </a:lnTo>
                  <a:lnTo>
                    <a:pt x="18168" y="116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5103"/>
            <p:cNvSpPr/>
            <p:nvPr>
              <p:custDataLst>
                <p:tags r:id="rId84"/>
              </p:custDataLst>
            </p:nvPr>
          </p:nvSpPr>
          <p:spPr>
            <a:xfrm>
              <a:off x="6814724" y="3860800"/>
              <a:ext cx="24227" cy="654051"/>
            </a:xfrm>
            <a:custGeom>
              <a:avLst/>
              <a:gdLst/>
              <a:ahLst/>
              <a:cxnLst/>
              <a:rect l="0" t="0" r="0" b="0"/>
              <a:pathLst>
                <a:path w="24227" h="654051">
                  <a:moveTo>
                    <a:pt x="24226" y="0"/>
                  </a:moveTo>
                  <a:lnTo>
                    <a:pt x="24226" y="0"/>
                  </a:lnTo>
                  <a:lnTo>
                    <a:pt x="20855" y="3371"/>
                  </a:lnTo>
                  <a:lnTo>
                    <a:pt x="17318" y="5026"/>
                  </a:lnTo>
                  <a:lnTo>
                    <a:pt x="15387" y="5467"/>
                  </a:lnTo>
                  <a:lnTo>
                    <a:pt x="13242" y="13483"/>
                  </a:lnTo>
                  <a:lnTo>
                    <a:pt x="10152" y="45152"/>
                  </a:lnTo>
                  <a:lnTo>
                    <a:pt x="6683" y="82157"/>
                  </a:lnTo>
                  <a:lnTo>
                    <a:pt x="2788" y="129177"/>
                  </a:lnTo>
                  <a:lnTo>
                    <a:pt x="1466" y="155968"/>
                  </a:lnTo>
                  <a:lnTo>
                    <a:pt x="586" y="184412"/>
                  </a:lnTo>
                  <a:lnTo>
                    <a:pt x="0" y="213958"/>
                  </a:lnTo>
                  <a:lnTo>
                    <a:pt x="314" y="245650"/>
                  </a:lnTo>
                  <a:lnTo>
                    <a:pt x="1230" y="278772"/>
                  </a:lnTo>
                  <a:lnTo>
                    <a:pt x="2545" y="312848"/>
                  </a:lnTo>
                  <a:lnTo>
                    <a:pt x="4127" y="346148"/>
                  </a:lnTo>
                  <a:lnTo>
                    <a:pt x="5888" y="378932"/>
                  </a:lnTo>
                  <a:lnTo>
                    <a:pt x="7767" y="411371"/>
                  </a:lnTo>
                  <a:lnTo>
                    <a:pt x="9725" y="442876"/>
                  </a:lnTo>
                  <a:lnTo>
                    <a:pt x="11735" y="473756"/>
                  </a:lnTo>
                  <a:lnTo>
                    <a:pt x="13782" y="504222"/>
                  </a:lnTo>
                  <a:lnTo>
                    <a:pt x="15146" y="530880"/>
                  </a:lnTo>
                  <a:lnTo>
                    <a:pt x="16663" y="577436"/>
                  </a:lnTo>
                  <a:lnTo>
                    <a:pt x="17336" y="611768"/>
                  </a:lnTo>
                  <a:lnTo>
                    <a:pt x="17876" y="65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5104"/>
            <p:cNvSpPr/>
            <p:nvPr>
              <p:custDataLst>
                <p:tags r:id="rId85"/>
              </p:custDataLst>
            </p:nvPr>
          </p:nvSpPr>
          <p:spPr>
            <a:xfrm>
              <a:off x="6581411" y="4095750"/>
              <a:ext cx="49075" cy="48447"/>
            </a:xfrm>
            <a:custGeom>
              <a:avLst/>
              <a:gdLst/>
              <a:ahLst/>
              <a:cxnLst/>
              <a:rect l="0" t="0" r="0" b="0"/>
              <a:pathLst>
                <a:path w="49075" h="48447">
                  <a:moveTo>
                    <a:pt x="35289" y="0"/>
                  </a:moveTo>
                  <a:lnTo>
                    <a:pt x="35289" y="0"/>
                  </a:lnTo>
                  <a:lnTo>
                    <a:pt x="6678" y="8838"/>
                  </a:lnTo>
                  <a:lnTo>
                    <a:pt x="3516" y="11537"/>
                  </a:lnTo>
                  <a:lnTo>
                    <a:pt x="0" y="18298"/>
                  </a:lnTo>
                  <a:lnTo>
                    <a:pt x="320" y="26007"/>
                  </a:lnTo>
                  <a:lnTo>
                    <a:pt x="1392" y="30038"/>
                  </a:lnTo>
                  <a:lnTo>
                    <a:pt x="8229" y="38280"/>
                  </a:lnTo>
                  <a:lnTo>
                    <a:pt x="17618" y="45236"/>
                  </a:lnTo>
                  <a:lnTo>
                    <a:pt x="26494" y="48327"/>
                  </a:lnTo>
                  <a:lnTo>
                    <a:pt x="30131" y="48446"/>
                  </a:lnTo>
                  <a:lnTo>
                    <a:pt x="36053" y="46696"/>
                  </a:lnTo>
                  <a:lnTo>
                    <a:pt x="46726" y="38373"/>
                  </a:lnTo>
                  <a:lnTo>
                    <a:pt x="48558" y="35460"/>
                  </a:lnTo>
                  <a:lnTo>
                    <a:pt x="49074" y="32812"/>
                  </a:lnTo>
                  <a:lnTo>
                    <a:pt x="48712" y="30342"/>
                  </a:lnTo>
                  <a:lnTo>
                    <a:pt x="41461" y="20122"/>
                  </a:lnTo>
                  <a:lnTo>
                    <a:pt x="22287" y="6770"/>
                  </a:lnTo>
                  <a:lnTo>
                    <a:pt x="9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5105"/>
            <p:cNvSpPr/>
            <p:nvPr>
              <p:custDataLst>
                <p:tags r:id="rId86"/>
              </p:custDataLst>
            </p:nvPr>
          </p:nvSpPr>
          <p:spPr>
            <a:xfrm>
              <a:off x="6604883" y="422910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3586" y="26680"/>
                  </a:lnTo>
                  <a:lnTo>
                    <a:pt x="0" y="54423"/>
                  </a:lnTo>
                  <a:lnTo>
                    <a:pt x="1391" y="64875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5106"/>
            <p:cNvSpPr/>
            <p:nvPr>
              <p:custDataLst>
                <p:tags r:id="rId87"/>
              </p:custDataLst>
            </p:nvPr>
          </p:nvSpPr>
          <p:spPr>
            <a:xfrm>
              <a:off x="6359785" y="3965048"/>
              <a:ext cx="125386" cy="296442"/>
            </a:xfrm>
            <a:custGeom>
              <a:avLst/>
              <a:gdLst/>
              <a:ahLst/>
              <a:cxnLst/>
              <a:rect l="0" t="0" r="0" b="0"/>
              <a:pathLst>
                <a:path w="125386" h="296442">
                  <a:moveTo>
                    <a:pt x="117215" y="16402"/>
                  </a:moveTo>
                  <a:lnTo>
                    <a:pt x="117215" y="16402"/>
                  </a:lnTo>
                  <a:lnTo>
                    <a:pt x="125238" y="3310"/>
                  </a:lnTo>
                  <a:lnTo>
                    <a:pt x="125385" y="1324"/>
                  </a:lnTo>
                  <a:lnTo>
                    <a:pt x="124778" y="0"/>
                  </a:lnTo>
                  <a:lnTo>
                    <a:pt x="110441" y="21733"/>
                  </a:lnTo>
                  <a:lnTo>
                    <a:pt x="95060" y="59452"/>
                  </a:lnTo>
                  <a:lnTo>
                    <a:pt x="84085" y="93156"/>
                  </a:lnTo>
                  <a:lnTo>
                    <a:pt x="71446" y="130948"/>
                  </a:lnTo>
                  <a:lnTo>
                    <a:pt x="56421" y="168911"/>
                  </a:lnTo>
                  <a:lnTo>
                    <a:pt x="40336" y="203187"/>
                  </a:lnTo>
                  <a:lnTo>
                    <a:pt x="17296" y="244607"/>
                  </a:lnTo>
                  <a:lnTo>
                    <a:pt x="2707" y="272872"/>
                  </a:lnTo>
                  <a:lnTo>
                    <a:pt x="0" y="286317"/>
                  </a:lnTo>
                  <a:lnTo>
                    <a:pt x="1150" y="294644"/>
                  </a:lnTo>
                  <a:lnTo>
                    <a:pt x="3855" y="296441"/>
                  </a:lnTo>
                  <a:lnTo>
                    <a:pt x="21965" y="29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107"/>
            <p:cNvSpPr/>
            <p:nvPr>
              <p:custDataLst>
                <p:tags r:id="rId88"/>
              </p:custDataLst>
            </p:nvPr>
          </p:nvSpPr>
          <p:spPr>
            <a:xfrm>
              <a:off x="6281033" y="4029180"/>
              <a:ext cx="202318" cy="225321"/>
            </a:xfrm>
            <a:custGeom>
              <a:avLst/>
              <a:gdLst/>
              <a:ahLst/>
              <a:cxnLst/>
              <a:rect l="0" t="0" r="0" b="0"/>
              <a:pathLst>
                <a:path w="202318" h="22532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2"/>
                  </a:lnTo>
                  <a:lnTo>
                    <a:pt x="0" y="582"/>
                  </a:lnTo>
                  <a:lnTo>
                    <a:pt x="411" y="0"/>
                  </a:lnTo>
                  <a:lnTo>
                    <a:pt x="1391" y="318"/>
                  </a:lnTo>
                  <a:lnTo>
                    <a:pt x="14773" y="12639"/>
                  </a:lnTo>
                  <a:lnTo>
                    <a:pt x="56508" y="59172"/>
                  </a:lnTo>
                  <a:lnTo>
                    <a:pt x="94439" y="99891"/>
                  </a:lnTo>
                  <a:lnTo>
                    <a:pt x="132488" y="143235"/>
                  </a:lnTo>
                  <a:lnTo>
                    <a:pt x="166811" y="181713"/>
                  </a:lnTo>
                  <a:lnTo>
                    <a:pt x="202317" y="225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5108"/>
            <p:cNvSpPr/>
            <p:nvPr>
              <p:custDataLst>
                <p:tags r:id="rId89"/>
              </p:custDataLst>
            </p:nvPr>
          </p:nvSpPr>
          <p:spPr>
            <a:xfrm>
              <a:off x="6082902" y="3956389"/>
              <a:ext cx="127399" cy="342562"/>
            </a:xfrm>
            <a:custGeom>
              <a:avLst/>
              <a:gdLst/>
              <a:ahLst/>
              <a:cxnLst/>
              <a:rect l="0" t="0" r="0" b="0"/>
              <a:pathLst>
                <a:path w="127399" h="342562">
                  <a:moveTo>
                    <a:pt x="70248" y="12361"/>
                  </a:moveTo>
                  <a:lnTo>
                    <a:pt x="70248" y="12361"/>
                  </a:lnTo>
                  <a:lnTo>
                    <a:pt x="66877" y="8990"/>
                  </a:lnTo>
                  <a:lnTo>
                    <a:pt x="65222" y="5454"/>
                  </a:lnTo>
                  <a:lnTo>
                    <a:pt x="64160" y="806"/>
                  </a:lnTo>
                  <a:lnTo>
                    <a:pt x="57234" y="0"/>
                  </a:lnTo>
                  <a:lnTo>
                    <a:pt x="50117" y="5456"/>
                  </a:lnTo>
                  <a:lnTo>
                    <a:pt x="30680" y="32947"/>
                  </a:lnTo>
                  <a:lnTo>
                    <a:pt x="16035" y="75611"/>
                  </a:lnTo>
                  <a:lnTo>
                    <a:pt x="7112" y="114085"/>
                  </a:lnTo>
                  <a:lnTo>
                    <a:pt x="561" y="155644"/>
                  </a:lnTo>
                  <a:lnTo>
                    <a:pt x="0" y="195281"/>
                  </a:lnTo>
                  <a:lnTo>
                    <a:pt x="3984" y="230301"/>
                  </a:lnTo>
                  <a:lnTo>
                    <a:pt x="13281" y="261623"/>
                  </a:lnTo>
                  <a:lnTo>
                    <a:pt x="31524" y="289655"/>
                  </a:lnTo>
                  <a:lnTo>
                    <a:pt x="65594" y="319124"/>
                  </a:lnTo>
                  <a:lnTo>
                    <a:pt x="110800" y="337199"/>
                  </a:lnTo>
                  <a:lnTo>
                    <a:pt x="127398" y="342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5109"/>
            <p:cNvSpPr/>
            <p:nvPr>
              <p:custDataLst>
                <p:tags r:id="rId90"/>
              </p:custDataLst>
            </p:nvPr>
          </p:nvSpPr>
          <p:spPr>
            <a:xfrm>
              <a:off x="5827355" y="3964659"/>
              <a:ext cx="128946" cy="336820"/>
            </a:xfrm>
            <a:custGeom>
              <a:avLst/>
              <a:gdLst/>
              <a:ahLst/>
              <a:cxnLst/>
              <a:rect l="0" t="0" r="0" b="0"/>
              <a:pathLst>
                <a:path w="128946" h="336820">
                  <a:moveTo>
                    <a:pt x="109895" y="35841"/>
                  </a:moveTo>
                  <a:lnTo>
                    <a:pt x="109895" y="35841"/>
                  </a:lnTo>
                  <a:lnTo>
                    <a:pt x="116636" y="25728"/>
                  </a:lnTo>
                  <a:lnTo>
                    <a:pt x="117917" y="22043"/>
                  </a:lnTo>
                  <a:lnTo>
                    <a:pt x="118065" y="18882"/>
                  </a:lnTo>
                  <a:lnTo>
                    <a:pt x="113233" y="5366"/>
                  </a:lnTo>
                  <a:lnTo>
                    <a:pt x="110004" y="2824"/>
                  </a:lnTo>
                  <a:lnTo>
                    <a:pt x="100771" y="0"/>
                  </a:lnTo>
                  <a:lnTo>
                    <a:pt x="91493" y="626"/>
                  </a:lnTo>
                  <a:lnTo>
                    <a:pt x="87044" y="1781"/>
                  </a:lnTo>
                  <a:lnTo>
                    <a:pt x="63926" y="16891"/>
                  </a:lnTo>
                  <a:lnTo>
                    <a:pt x="52305" y="31416"/>
                  </a:lnTo>
                  <a:lnTo>
                    <a:pt x="45494" y="48691"/>
                  </a:lnTo>
                  <a:lnTo>
                    <a:pt x="42366" y="84333"/>
                  </a:lnTo>
                  <a:lnTo>
                    <a:pt x="44134" y="116660"/>
                  </a:lnTo>
                  <a:lnTo>
                    <a:pt x="51034" y="150312"/>
                  </a:lnTo>
                  <a:lnTo>
                    <a:pt x="60451" y="184789"/>
                  </a:lnTo>
                  <a:lnTo>
                    <a:pt x="69341" y="221279"/>
                  </a:lnTo>
                  <a:lnTo>
                    <a:pt x="82278" y="267410"/>
                  </a:lnTo>
                  <a:lnTo>
                    <a:pt x="92106" y="313737"/>
                  </a:lnTo>
                  <a:lnTo>
                    <a:pt x="88818" y="327743"/>
                  </a:lnTo>
                  <a:lnTo>
                    <a:pt x="84534" y="334908"/>
                  </a:lnTo>
                  <a:lnTo>
                    <a:pt x="82404" y="336819"/>
                  </a:lnTo>
                  <a:lnTo>
                    <a:pt x="78162" y="335976"/>
                  </a:lnTo>
                  <a:lnTo>
                    <a:pt x="58709" y="323971"/>
                  </a:lnTo>
                  <a:lnTo>
                    <a:pt x="36481" y="302854"/>
                  </a:lnTo>
                  <a:lnTo>
                    <a:pt x="4113" y="255956"/>
                  </a:lnTo>
                  <a:lnTo>
                    <a:pt x="1274" y="252434"/>
                  </a:lnTo>
                  <a:lnTo>
                    <a:pt x="86" y="249381"/>
                  </a:lnTo>
                  <a:lnTo>
                    <a:pt x="0" y="246640"/>
                  </a:lnTo>
                  <a:lnTo>
                    <a:pt x="647" y="244107"/>
                  </a:lnTo>
                  <a:lnTo>
                    <a:pt x="11674" y="233800"/>
                  </a:lnTo>
                  <a:lnTo>
                    <a:pt x="58068" y="218534"/>
                  </a:lnTo>
                  <a:lnTo>
                    <a:pt x="95009" y="208741"/>
                  </a:lnTo>
                  <a:lnTo>
                    <a:pt x="128945" y="200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0" name="SMARTInkShape-Group748"/>
          <p:cNvGrpSpPr/>
          <p:nvPr/>
        </p:nvGrpSpPr>
        <p:grpSpPr>
          <a:xfrm>
            <a:off x="7787331" y="3882137"/>
            <a:ext cx="683866" cy="553060"/>
            <a:chOff x="7787331" y="3882137"/>
            <a:chExt cx="683866" cy="553060"/>
          </a:xfrm>
        </p:grpSpPr>
        <p:sp>
          <p:nvSpPr>
            <p:cNvPr id="585" name="SMARTInkShape-5110"/>
            <p:cNvSpPr/>
            <p:nvPr>
              <p:custDataLst>
                <p:tags r:id="rId76"/>
              </p:custDataLst>
            </p:nvPr>
          </p:nvSpPr>
          <p:spPr>
            <a:xfrm>
              <a:off x="8184153" y="4054675"/>
              <a:ext cx="129334" cy="380522"/>
            </a:xfrm>
            <a:custGeom>
              <a:avLst/>
              <a:gdLst/>
              <a:ahLst/>
              <a:cxnLst/>
              <a:rect l="0" t="0" r="0" b="0"/>
              <a:pathLst>
                <a:path w="129334" h="380522">
                  <a:moveTo>
                    <a:pt x="58147" y="136325"/>
                  </a:moveTo>
                  <a:lnTo>
                    <a:pt x="58147" y="136325"/>
                  </a:lnTo>
                  <a:lnTo>
                    <a:pt x="58145" y="132954"/>
                  </a:lnTo>
                  <a:lnTo>
                    <a:pt x="53078" y="175604"/>
                  </a:lnTo>
                  <a:lnTo>
                    <a:pt x="46610" y="222281"/>
                  </a:lnTo>
                  <a:lnTo>
                    <a:pt x="39850" y="255432"/>
                  </a:lnTo>
                  <a:lnTo>
                    <a:pt x="30260" y="290861"/>
                  </a:lnTo>
                  <a:lnTo>
                    <a:pt x="20352" y="324951"/>
                  </a:lnTo>
                  <a:lnTo>
                    <a:pt x="6362" y="369937"/>
                  </a:lnTo>
                  <a:lnTo>
                    <a:pt x="0" y="380521"/>
                  </a:lnTo>
                  <a:lnTo>
                    <a:pt x="6642" y="344061"/>
                  </a:lnTo>
                  <a:lnTo>
                    <a:pt x="13148" y="307909"/>
                  </a:lnTo>
                  <a:lnTo>
                    <a:pt x="24506" y="260328"/>
                  </a:lnTo>
                  <a:lnTo>
                    <a:pt x="31487" y="233810"/>
                  </a:lnTo>
                  <a:lnTo>
                    <a:pt x="38257" y="205548"/>
                  </a:lnTo>
                  <a:lnTo>
                    <a:pt x="44887" y="176124"/>
                  </a:lnTo>
                  <a:lnTo>
                    <a:pt x="51423" y="145924"/>
                  </a:lnTo>
                  <a:lnTo>
                    <a:pt x="58604" y="119441"/>
                  </a:lnTo>
                  <a:lnTo>
                    <a:pt x="74107" y="73082"/>
                  </a:lnTo>
                  <a:lnTo>
                    <a:pt x="91960" y="28137"/>
                  </a:lnTo>
                  <a:lnTo>
                    <a:pt x="106187" y="3689"/>
                  </a:lnTo>
                  <a:lnTo>
                    <a:pt x="110635" y="629"/>
                  </a:lnTo>
                  <a:lnTo>
                    <a:pt x="115012" y="0"/>
                  </a:lnTo>
                  <a:lnTo>
                    <a:pt x="119340" y="991"/>
                  </a:lnTo>
                  <a:lnTo>
                    <a:pt x="122931" y="5886"/>
                  </a:lnTo>
                  <a:lnTo>
                    <a:pt x="128802" y="22613"/>
                  </a:lnTo>
                  <a:lnTo>
                    <a:pt x="129333" y="59202"/>
                  </a:lnTo>
                  <a:lnTo>
                    <a:pt x="118280" y="97951"/>
                  </a:lnTo>
                  <a:lnTo>
                    <a:pt x="98228" y="126131"/>
                  </a:lnTo>
                  <a:lnTo>
                    <a:pt x="81155" y="141144"/>
                  </a:lnTo>
                  <a:lnTo>
                    <a:pt x="77013" y="142360"/>
                  </a:lnTo>
                  <a:lnTo>
                    <a:pt x="73546" y="141759"/>
                  </a:lnTo>
                  <a:lnTo>
                    <a:pt x="64497" y="136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111"/>
            <p:cNvSpPr/>
            <p:nvPr>
              <p:custDataLst>
                <p:tags r:id="rId77"/>
              </p:custDataLst>
            </p:nvPr>
          </p:nvSpPr>
          <p:spPr>
            <a:xfrm>
              <a:off x="8068882" y="3928682"/>
              <a:ext cx="128969" cy="363919"/>
            </a:xfrm>
            <a:custGeom>
              <a:avLst/>
              <a:gdLst/>
              <a:ahLst/>
              <a:cxnLst/>
              <a:rect l="0" t="0" r="0" b="0"/>
              <a:pathLst>
                <a:path w="128969" h="363919">
                  <a:moveTo>
                    <a:pt x="128968" y="21018"/>
                  </a:moveTo>
                  <a:lnTo>
                    <a:pt x="128968" y="21018"/>
                  </a:lnTo>
                  <a:lnTo>
                    <a:pt x="122226" y="10905"/>
                  </a:lnTo>
                  <a:lnTo>
                    <a:pt x="113272" y="4059"/>
                  </a:lnTo>
                  <a:lnTo>
                    <a:pt x="107920" y="1245"/>
                  </a:lnTo>
                  <a:lnTo>
                    <a:pt x="94448" y="0"/>
                  </a:lnTo>
                  <a:lnTo>
                    <a:pt x="86904" y="656"/>
                  </a:lnTo>
                  <a:lnTo>
                    <a:pt x="70997" y="10791"/>
                  </a:lnTo>
                  <a:lnTo>
                    <a:pt x="44293" y="43858"/>
                  </a:lnTo>
                  <a:lnTo>
                    <a:pt x="25717" y="78442"/>
                  </a:lnTo>
                  <a:lnTo>
                    <a:pt x="10406" y="122034"/>
                  </a:lnTo>
                  <a:lnTo>
                    <a:pt x="2190" y="169631"/>
                  </a:lnTo>
                  <a:lnTo>
                    <a:pt x="0" y="194176"/>
                  </a:lnTo>
                  <a:lnTo>
                    <a:pt x="3210" y="240265"/>
                  </a:lnTo>
                  <a:lnTo>
                    <a:pt x="13104" y="283561"/>
                  </a:lnTo>
                  <a:lnTo>
                    <a:pt x="29260" y="323970"/>
                  </a:lnTo>
                  <a:lnTo>
                    <a:pt x="46418" y="36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112"/>
            <p:cNvSpPr/>
            <p:nvPr>
              <p:custDataLst>
                <p:tags r:id="rId78"/>
              </p:custDataLst>
            </p:nvPr>
          </p:nvSpPr>
          <p:spPr>
            <a:xfrm>
              <a:off x="7787331" y="4146550"/>
              <a:ext cx="124770" cy="69851"/>
            </a:xfrm>
            <a:custGeom>
              <a:avLst/>
              <a:gdLst/>
              <a:ahLst/>
              <a:cxnLst/>
              <a:rect l="0" t="0" r="0" b="0"/>
              <a:pathLst>
                <a:path w="124770" h="69851">
                  <a:moveTo>
                    <a:pt x="23169" y="69850"/>
                  </a:moveTo>
                  <a:lnTo>
                    <a:pt x="23169" y="69850"/>
                  </a:lnTo>
                  <a:lnTo>
                    <a:pt x="9354" y="40957"/>
                  </a:lnTo>
                  <a:lnTo>
                    <a:pt x="58" y="28473"/>
                  </a:lnTo>
                  <a:lnTo>
                    <a:pt x="0" y="26743"/>
                  </a:lnTo>
                  <a:lnTo>
                    <a:pt x="1817" y="22939"/>
                  </a:lnTo>
                  <a:lnTo>
                    <a:pt x="16921" y="13460"/>
                  </a:lnTo>
                  <a:lnTo>
                    <a:pt x="52753" y="5085"/>
                  </a:lnTo>
                  <a:lnTo>
                    <a:pt x="95749" y="1507"/>
                  </a:lnTo>
                  <a:lnTo>
                    <a:pt x="1247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113"/>
            <p:cNvSpPr/>
            <p:nvPr>
              <p:custDataLst>
                <p:tags r:id="rId79"/>
              </p:custDataLst>
            </p:nvPr>
          </p:nvSpPr>
          <p:spPr>
            <a:xfrm>
              <a:off x="7863777" y="3882137"/>
              <a:ext cx="61024" cy="467614"/>
            </a:xfrm>
            <a:custGeom>
              <a:avLst/>
              <a:gdLst/>
              <a:ahLst/>
              <a:cxnLst/>
              <a:rect l="0" t="0" r="0" b="0"/>
              <a:pathLst>
                <a:path w="61024" h="467614">
                  <a:moveTo>
                    <a:pt x="61023" y="23113"/>
                  </a:moveTo>
                  <a:lnTo>
                    <a:pt x="61023" y="23113"/>
                  </a:lnTo>
                  <a:lnTo>
                    <a:pt x="49090" y="9298"/>
                  </a:lnTo>
                  <a:lnTo>
                    <a:pt x="44430" y="2862"/>
                  </a:lnTo>
                  <a:lnTo>
                    <a:pt x="40008" y="0"/>
                  </a:lnTo>
                  <a:lnTo>
                    <a:pt x="37135" y="2061"/>
                  </a:lnTo>
                  <a:lnTo>
                    <a:pt x="30180" y="11875"/>
                  </a:lnTo>
                  <a:lnTo>
                    <a:pt x="18331" y="43380"/>
                  </a:lnTo>
                  <a:lnTo>
                    <a:pt x="10063" y="79393"/>
                  </a:lnTo>
                  <a:lnTo>
                    <a:pt x="3096" y="122915"/>
                  </a:lnTo>
                  <a:lnTo>
                    <a:pt x="0" y="168129"/>
                  </a:lnTo>
                  <a:lnTo>
                    <a:pt x="586" y="191757"/>
                  </a:lnTo>
                  <a:lnTo>
                    <a:pt x="2387" y="215976"/>
                  </a:lnTo>
                  <a:lnTo>
                    <a:pt x="4999" y="240588"/>
                  </a:lnTo>
                  <a:lnTo>
                    <a:pt x="7446" y="265463"/>
                  </a:lnTo>
                  <a:lnTo>
                    <a:pt x="9782" y="290513"/>
                  </a:lnTo>
                  <a:lnTo>
                    <a:pt x="12046" y="315679"/>
                  </a:lnTo>
                  <a:lnTo>
                    <a:pt x="16442" y="360576"/>
                  </a:lnTo>
                  <a:lnTo>
                    <a:pt x="19337" y="398874"/>
                  </a:lnTo>
                  <a:lnTo>
                    <a:pt x="16295" y="438152"/>
                  </a:lnTo>
                  <a:lnTo>
                    <a:pt x="3873" y="467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5114"/>
            <p:cNvSpPr/>
            <p:nvPr>
              <p:custDataLst>
                <p:tags r:id="rId80"/>
              </p:custDataLst>
            </p:nvPr>
          </p:nvSpPr>
          <p:spPr>
            <a:xfrm>
              <a:off x="8318500" y="3888848"/>
              <a:ext cx="152697" cy="378353"/>
            </a:xfrm>
            <a:custGeom>
              <a:avLst/>
              <a:gdLst/>
              <a:ahLst/>
              <a:cxnLst/>
              <a:rect l="0" t="0" r="0" b="0"/>
              <a:pathLst>
                <a:path w="152697" h="378353">
                  <a:moveTo>
                    <a:pt x="63500" y="16402"/>
                  </a:moveTo>
                  <a:lnTo>
                    <a:pt x="63500" y="16402"/>
                  </a:lnTo>
                  <a:lnTo>
                    <a:pt x="92393" y="1324"/>
                  </a:lnTo>
                  <a:lnTo>
                    <a:pt x="97579" y="0"/>
                  </a:lnTo>
                  <a:lnTo>
                    <a:pt x="103859" y="1939"/>
                  </a:lnTo>
                  <a:lnTo>
                    <a:pt x="118361" y="11621"/>
                  </a:lnTo>
                  <a:lnTo>
                    <a:pt x="142393" y="46421"/>
                  </a:lnTo>
                  <a:lnTo>
                    <a:pt x="151480" y="84071"/>
                  </a:lnTo>
                  <a:lnTo>
                    <a:pt x="152696" y="129027"/>
                  </a:lnTo>
                  <a:lnTo>
                    <a:pt x="149069" y="152869"/>
                  </a:lnTo>
                  <a:lnTo>
                    <a:pt x="143830" y="177230"/>
                  </a:lnTo>
                  <a:lnTo>
                    <a:pt x="126719" y="223113"/>
                  </a:lnTo>
                  <a:lnTo>
                    <a:pt x="105002" y="265612"/>
                  </a:lnTo>
                  <a:lnTo>
                    <a:pt x="81240" y="303316"/>
                  </a:lnTo>
                  <a:lnTo>
                    <a:pt x="44062" y="346163"/>
                  </a:lnTo>
                  <a:lnTo>
                    <a:pt x="0" y="37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1" name="SMARTInkShape-5115"/>
          <p:cNvSpPr/>
          <p:nvPr>
            <p:custDataLst>
              <p:tags r:id="rId5"/>
            </p:custDataLst>
          </p:nvPr>
        </p:nvSpPr>
        <p:spPr>
          <a:xfrm>
            <a:off x="7608061" y="3477925"/>
            <a:ext cx="1324058" cy="1338344"/>
          </a:xfrm>
          <a:custGeom>
            <a:avLst/>
            <a:gdLst/>
            <a:ahLst/>
            <a:cxnLst/>
            <a:rect l="0" t="0" r="0" b="0"/>
            <a:pathLst>
              <a:path w="1324058" h="1338344">
                <a:moveTo>
                  <a:pt x="824739" y="84425"/>
                </a:moveTo>
                <a:lnTo>
                  <a:pt x="824739" y="84425"/>
                </a:lnTo>
                <a:lnTo>
                  <a:pt x="835673" y="73490"/>
                </a:lnTo>
                <a:lnTo>
                  <a:pt x="826803" y="62135"/>
                </a:lnTo>
                <a:lnTo>
                  <a:pt x="807397" y="45365"/>
                </a:lnTo>
                <a:lnTo>
                  <a:pt x="770290" y="26991"/>
                </a:lnTo>
                <a:lnTo>
                  <a:pt x="733982" y="16330"/>
                </a:lnTo>
                <a:lnTo>
                  <a:pt x="689858" y="7594"/>
                </a:lnTo>
                <a:lnTo>
                  <a:pt x="664263" y="4276"/>
                </a:lnTo>
                <a:lnTo>
                  <a:pt x="637322" y="1359"/>
                </a:lnTo>
                <a:lnTo>
                  <a:pt x="608072" y="120"/>
                </a:lnTo>
                <a:lnTo>
                  <a:pt x="577284" y="0"/>
                </a:lnTo>
                <a:lnTo>
                  <a:pt x="545468" y="625"/>
                </a:lnTo>
                <a:lnTo>
                  <a:pt x="514380" y="3158"/>
                </a:lnTo>
                <a:lnTo>
                  <a:pt x="483778" y="6963"/>
                </a:lnTo>
                <a:lnTo>
                  <a:pt x="453498" y="11618"/>
                </a:lnTo>
                <a:lnTo>
                  <a:pt x="424845" y="19659"/>
                </a:lnTo>
                <a:lnTo>
                  <a:pt x="397276" y="29959"/>
                </a:lnTo>
                <a:lnTo>
                  <a:pt x="370430" y="41764"/>
                </a:lnTo>
                <a:lnTo>
                  <a:pt x="344066" y="58101"/>
                </a:lnTo>
                <a:lnTo>
                  <a:pt x="318024" y="77459"/>
                </a:lnTo>
                <a:lnTo>
                  <a:pt x="292196" y="98831"/>
                </a:lnTo>
                <a:lnTo>
                  <a:pt x="265805" y="123662"/>
                </a:lnTo>
                <a:lnTo>
                  <a:pt x="239038" y="150800"/>
                </a:lnTo>
                <a:lnTo>
                  <a:pt x="212022" y="179475"/>
                </a:lnTo>
                <a:lnTo>
                  <a:pt x="185544" y="212703"/>
                </a:lnTo>
                <a:lnTo>
                  <a:pt x="159425" y="248966"/>
                </a:lnTo>
                <a:lnTo>
                  <a:pt x="133546" y="287252"/>
                </a:lnTo>
                <a:lnTo>
                  <a:pt x="109238" y="330415"/>
                </a:lnTo>
                <a:lnTo>
                  <a:pt x="85977" y="376829"/>
                </a:lnTo>
                <a:lnTo>
                  <a:pt x="63414" y="425411"/>
                </a:lnTo>
                <a:lnTo>
                  <a:pt x="45551" y="475438"/>
                </a:lnTo>
                <a:lnTo>
                  <a:pt x="30819" y="526428"/>
                </a:lnTo>
                <a:lnTo>
                  <a:pt x="18176" y="578060"/>
                </a:lnTo>
                <a:lnTo>
                  <a:pt x="9747" y="630826"/>
                </a:lnTo>
                <a:lnTo>
                  <a:pt x="4128" y="684348"/>
                </a:lnTo>
                <a:lnTo>
                  <a:pt x="382" y="738373"/>
                </a:lnTo>
                <a:lnTo>
                  <a:pt x="0" y="792734"/>
                </a:lnTo>
                <a:lnTo>
                  <a:pt x="1863" y="847321"/>
                </a:lnTo>
                <a:lnTo>
                  <a:pt x="5222" y="902055"/>
                </a:lnTo>
                <a:lnTo>
                  <a:pt x="13106" y="953362"/>
                </a:lnTo>
                <a:lnTo>
                  <a:pt x="24005" y="1002383"/>
                </a:lnTo>
                <a:lnTo>
                  <a:pt x="36917" y="1049880"/>
                </a:lnTo>
                <a:lnTo>
                  <a:pt x="56108" y="1093539"/>
                </a:lnTo>
                <a:lnTo>
                  <a:pt x="79484" y="1134640"/>
                </a:lnTo>
                <a:lnTo>
                  <a:pt x="105653" y="1174035"/>
                </a:lnTo>
                <a:lnTo>
                  <a:pt x="137209" y="1208060"/>
                </a:lnTo>
                <a:lnTo>
                  <a:pt x="172358" y="1238503"/>
                </a:lnTo>
                <a:lnTo>
                  <a:pt x="209901" y="1266561"/>
                </a:lnTo>
                <a:lnTo>
                  <a:pt x="251864" y="1288793"/>
                </a:lnTo>
                <a:lnTo>
                  <a:pt x="296773" y="1307142"/>
                </a:lnTo>
                <a:lnTo>
                  <a:pt x="343644" y="1322903"/>
                </a:lnTo>
                <a:lnTo>
                  <a:pt x="390415" y="1332000"/>
                </a:lnTo>
                <a:lnTo>
                  <a:pt x="437118" y="1336652"/>
                </a:lnTo>
                <a:lnTo>
                  <a:pt x="483775" y="1338343"/>
                </a:lnTo>
                <a:lnTo>
                  <a:pt x="531107" y="1335237"/>
                </a:lnTo>
                <a:lnTo>
                  <a:pt x="578890" y="1328933"/>
                </a:lnTo>
                <a:lnTo>
                  <a:pt x="626974" y="1320497"/>
                </a:lnTo>
                <a:lnTo>
                  <a:pt x="674551" y="1307817"/>
                </a:lnTo>
                <a:lnTo>
                  <a:pt x="721791" y="1292309"/>
                </a:lnTo>
                <a:lnTo>
                  <a:pt x="768807" y="1274914"/>
                </a:lnTo>
                <a:lnTo>
                  <a:pt x="814968" y="1254145"/>
                </a:lnTo>
                <a:lnTo>
                  <a:pt x="860559" y="1231127"/>
                </a:lnTo>
                <a:lnTo>
                  <a:pt x="905768" y="1206610"/>
                </a:lnTo>
                <a:lnTo>
                  <a:pt x="949314" y="1179681"/>
                </a:lnTo>
                <a:lnTo>
                  <a:pt x="991751" y="1151146"/>
                </a:lnTo>
                <a:lnTo>
                  <a:pt x="1033446" y="1121539"/>
                </a:lnTo>
                <a:lnTo>
                  <a:pt x="1071827" y="1089100"/>
                </a:lnTo>
                <a:lnTo>
                  <a:pt x="1107998" y="1054775"/>
                </a:lnTo>
                <a:lnTo>
                  <a:pt x="1142694" y="1019192"/>
                </a:lnTo>
                <a:lnTo>
                  <a:pt x="1174291" y="982770"/>
                </a:lnTo>
                <a:lnTo>
                  <a:pt x="1203824" y="945788"/>
                </a:lnTo>
                <a:lnTo>
                  <a:pt x="1231979" y="908434"/>
                </a:lnTo>
                <a:lnTo>
                  <a:pt x="1254983" y="871535"/>
                </a:lnTo>
                <a:lnTo>
                  <a:pt x="1274551" y="834944"/>
                </a:lnTo>
                <a:lnTo>
                  <a:pt x="1291831" y="798554"/>
                </a:lnTo>
                <a:lnTo>
                  <a:pt x="1304762" y="761594"/>
                </a:lnTo>
                <a:lnTo>
                  <a:pt x="1314790" y="724255"/>
                </a:lnTo>
                <a:lnTo>
                  <a:pt x="1322894" y="686661"/>
                </a:lnTo>
                <a:lnTo>
                  <a:pt x="1324057" y="648899"/>
                </a:lnTo>
                <a:lnTo>
                  <a:pt x="1320601" y="611024"/>
                </a:lnTo>
                <a:lnTo>
                  <a:pt x="1314063" y="573074"/>
                </a:lnTo>
                <a:lnTo>
                  <a:pt x="1300533" y="535075"/>
                </a:lnTo>
                <a:lnTo>
                  <a:pt x="1282341" y="497041"/>
                </a:lnTo>
                <a:lnTo>
                  <a:pt x="1261040" y="458986"/>
                </a:lnTo>
                <a:lnTo>
                  <a:pt x="1233431" y="420210"/>
                </a:lnTo>
                <a:lnTo>
                  <a:pt x="1201625" y="380954"/>
                </a:lnTo>
                <a:lnTo>
                  <a:pt x="1167013" y="341378"/>
                </a:lnTo>
                <a:lnTo>
                  <a:pt x="1130534" y="305115"/>
                </a:lnTo>
                <a:lnTo>
                  <a:pt x="1092807" y="271063"/>
                </a:lnTo>
                <a:lnTo>
                  <a:pt x="1054251" y="238484"/>
                </a:lnTo>
                <a:lnTo>
                  <a:pt x="1014436" y="209708"/>
                </a:lnTo>
                <a:lnTo>
                  <a:pt x="973781" y="183470"/>
                </a:lnTo>
                <a:lnTo>
                  <a:pt x="932567" y="158922"/>
                </a:lnTo>
                <a:lnTo>
                  <a:pt x="890275" y="140439"/>
                </a:lnTo>
                <a:lnTo>
                  <a:pt x="847262" y="126001"/>
                </a:lnTo>
                <a:lnTo>
                  <a:pt x="803771" y="114259"/>
                </a:lnTo>
                <a:lnTo>
                  <a:pt x="774776" y="106431"/>
                </a:lnTo>
                <a:lnTo>
                  <a:pt x="716789" y="907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9" name="SMARTInkShape-Group750"/>
          <p:cNvGrpSpPr/>
          <p:nvPr/>
        </p:nvGrpSpPr>
        <p:grpSpPr>
          <a:xfrm>
            <a:off x="9042400" y="3041650"/>
            <a:ext cx="482601" cy="680569"/>
            <a:chOff x="9042400" y="3041650"/>
            <a:chExt cx="482601" cy="680569"/>
          </a:xfrm>
        </p:grpSpPr>
        <p:sp>
          <p:nvSpPr>
            <p:cNvPr id="592" name="SMARTInkShape-5116"/>
            <p:cNvSpPr/>
            <p:nvPr>
              <p:custDataLst>
                <p:tags r:id="rId69"/>
              </p:custDataLst>
            </p:nvPr>
          </p:nvSpPr>
          <p:spPr>
            <a:xfrm>
              <a:off x="9169400" y="3041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5117"/>
            <p:cNvSpPr/>
            <p:nvPr>
              <p:custDataLst>
                <p:tags r:id="rId70"/>
              </p:custDataLst>
            </p:nvPr>
          </p:nvSpPr>
          <p:spPr>
            <a:xfrm>
              <a:off x="9042400" y="3445334"/>
              <a:ext cx="89574" cy="276885"/>
            </a:xfrm>
            <a:custGeom>
              <a:avLst/>
              <a:gdLst/>
              <a:ahLst/>
              <a:cxnLst/>
              <a:rect l="0" t="0" r="0" b="0"/>
              <a:pathLst>
                <a:path w="89574" h="276885">
                  <a:moveTo>
                    <a:pt x="0" y="129716"/>
                  </a:moveTo>
                  <a:lnTo>
                    <a:pt x="0" y="129716"/>
                  </a:lnTo>
                  <a:lnTo>
                    <a:pt x="3370" y="129716"/>
                  </a:lnTo>
                  <a:lnTo>
                    <a:pt x="4363" y="130421"/>
                  </a:lnTo>
                  <a:lnTo>
                    <a:pt x="5026" y="131598"/>
                  </a:lnTo>
                  <a:lnTo>
                    <a:pt x="18482" y="169061"/>
                  </a:lnTo>
                  <a:lnTo>
                    <a:pt x="33467" y="213061"/>
                  </a:lnTo>
                  <a:lnTo>
                    <a:pt x="46234" y="260383"/>
                  </a:lnTo>
                  <a:lnTo>
                    <a:pt x="49898" y="276385"/>
                  </a:lnTo>
                  <a:lnTo>
                    <a:pt x="50198" y="276884"/>
                  </a:lnTo>
                  <a:lnTo>
                    <a:pt x="50398" y="276511"/>
                  </a:lnTo>
                  <a:lnTo>
                    <a:pt x="40076" y="230656"/>
                  </a:lnTo>
                  <a:lnTo>
                    <a:pt x="22223" y="184789"/>
                  </a:lnTo>
                  <a:lnTo>
                    <a:pt x="10582" y="151370"/>
                  </a:lnTo>
                  <a:lnTo>
                    <a:pt x="7760" y="115351"/>
                  </a:lnTo>
                  <a:lnTo>
                    <a:pt x="5095" y="81939"/>
                  </a:lnTo>
                  <a:lnTo>
                    <a:pt x="3390" y="41006"/>
                  </a:lnTo>
                  <a:lnTo>
                    <a:pt x="7151" y="21850"/>
                  </a:lnTo>
                  <a:lnTo>
                    <a:pt x="15878" y="8633"/>
                  </a:lnTo>
                  <a:lnTo>
                    <a:pt x="24931" y="1818"/>
                  </a:lnTo>
                  <a:lnTo>
                    <a:pt x="29321" y="0"/>
                  </a:lnTo>
                  <a:lnTo>
                    <a:pt x="48982" y="814"/>
                  </a:lnTo>
                  <a:lnTo>
                    <a:pt x="64575" y="9397"/>
                  </a:lnTo>
                  <a:lnTo>
                    <a:pt x="72682" y="15636"/>
                  </a:lnTo>
                  <a:lnTo>
                    <a:pt x="83574" y="31977"/>
                  </a:lnTo>
                  <a:lnTo>
                    <a:pt x="89355" y="50293"/>
                  </a:lnTo>
                  <a:lnTo>
                    <a:pt x="89573" y="67841"/>
                  </a:lnTo>
                  <a:lnTo>
                    <a:pt x="81673" y="85047"/>
                  </a:lnTo>
                  <a:lnTo>
                    <a:pt x="68755" y="100691"/>
                  </a:lnTo>
                  <a:lnTo>
                    <a:pt x="53605" y="112347"/>
                  </a:lnTo>
                  <a:lnTo>
                    <a:pt x="39347" y="118469"/>
                  </a:lnTo>
                  <a:lnTo>
                    <a:pt x="32581" y="120101"/>
                  </a:lnTo>
                  <a:lnTo>
                    <a:pt x="27366" y="119779"/>
                  </a:lnTo>
                  <a:lnTo>
                    <a:pt x="23183" y="118152"/>
                  </a:lnTo>
                  <a:lnTo>
                    <a:pt x="19689" y="115656"/>
                  </a:lnTo>
                  <a:lnTo>
                    <a:pt x="17359" y="112582"/>
                  </a:lnTo>
                  <a:lnTo>
                    <a:pt x="12700" y="97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5118"/>
            <p:cNvSpPr/>
            <p:nvPr>
              <p:custDataLst>
                <p:tags r:id="rId71"/>
              </p:custDataLst>
            </p:nvPr>
          </p:nvSpPr>
          <p:spPr>
            <a:xfrm>
              <a:off x="9157583" y="3403600"/>
              <a:ext cx="81668" cy="129022"/>
            </a:xfrm>
            <a:custGeom>
              <a:avLst/>
              <a:gdLst/>
              <a:ahLst/>
              <a:cxnLst/>
              <a:rect l="0" t="0" r="0" b="0"/>
              <a:pathLst>
                <a:path w="81668" h="129022">
                  <a:moveTo>
                    <a:pt x="5467" y="38100"/>
                  </a:moveTo>
                  <a:lnTo>
                    <a:pt x="5467" y="38100"/>
                  </a:lnTo>
                  <a:lnTo>
                    <a:pt x="2096" y="34729"/>
                  </a:lnTo>
                  <a:lnTo>
                    <a:pt x="441" y="31193"/>
                  </a:lnTo>
                  <a:lnTo>
                    <a:pt x="0" y="29262"/>
                  </a:lnTo>
                  <a:lnTo>
                    <a:pt x="3272" y="23353"/>
                  </a:lnTo>
                  <a:lnTo>
                    <a:pt x="6120" y="19802"/>
                  </a:lnTo>
                  <a:lnTo>
                    <a:pt x="13048" y="15856"/>
                  </a:lnTo>
                  <a:lnTo>
                    <a:pt x="16871" y="14804"/>
                  </a:lnTo>
                  <a:lnTo>
                    <a:pt x="24882" y="15516"/>
                  </a:lnTo>
                  <a:lnTo>
                    <a:pt x="28992" y="16694"/>
                  </a:lnTo>
                  <a:lnTo>
                    <a:pt x="44893" y="31836"/>
                  </a:lnTo>
                  <a:lnTo>
                    <a:pt x="59638" y="54196"/>
                  </a:lnTo>
                  <a:lnTo>
                    <a:pt x="69572" y="85438"/>
                  </a:lnTo>
                  <a:lnTo>
                    <a:pt x="69000" y="105471"/>
                  </a:lnTo>
                  <a:lnTo>
                    <a:pt x="63877" y="127843"/>
                  </a:lnTo>
                  <a:lnTo>
                    <a:pt x="62751" y="128973"/>
                  </a:lnTo>
                  <a:lnTo>
                    <a:pt x="61296" y="129021"/>
                  </a:lnTo>
                  <a:lnTo>
                    <a:pt x="59620" y="128347"/>
                  </a:lnTo>
                  <a:lnTo>
                    <a:pt x="53889" y="110544"/>
                  </a:lnTo>
                  <a:lnTo>
                    <a:pt x="54465" y="79555"/>
                  </a:lnTo>
                  <a:lnTo>
                    <a:pt x="65343" y="37639"/>
                  </a:lnTo>
                  <a:lnTo>
                    <a:pt x="75019" y="11276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119"/>
            <p:cNvSpPr/>
            <p:nvPr>
              <p:custDataLst>
                <p:tags r:id="rId72"/>
              </p:custDataLst>
            </p:nvPr>
          </p:nvSpPr>
          <p:spPr>
            <a:xfrm>
              <a:off x="9286679" y="3384550"/>
              <a:ext cx="28772" cy="88901"/>
            </a:xfrm>
            <a:custGeom>
              <a:avLst/>
              <a:gdLst/>
              <a:ahLst/>
              <a:cxnLst/>
              <a:rect l="0" t="0" r="0" b="0"/>
              <a:pathLst>
                <a:path w="28772" h="88901">
                  <a:moveTo>
                    <a:pt x="3371" y="0"/>
                  </a:moveTo>
                  <a:lnTo>
                    <a:pt x="3371" y="0"/>
                  </a:lnTo>
                  <a:lnTo>
                    <a:pt x="0" y="13484"/>
                  </a:lnTo>
                  <a:lnTo>
                    <a:pt x="2108" y="25748"/>
                  </a:lnTo>
                  <a:lnTo>
                    <a:pt x="23581" y="73241"/>
                  </a:lnTo>
                  <a:lnTo>
                    <a:pt x="28771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120"/>
            <p:cNvSpPr/>
            <p:nvPr>
              <p:custDataLst>
                <p:tags r:id="rId73"/>
              </p:custDataLst>
            </p:nvPr>
          </p:nvSpPr>
          <p:spPr>
            <a:xfrm>
              <a:off x="9286391" y="33020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5121"/>
            <p:cNvSpPr/>
            <p:nvPr>
              <p:custDataLst>
                <p:tags r:id="rId74"/>
              </p:custDataLst>
            </p:nvPr>
          </p:nvSpPr>
          <p:spPr>
            <a:xfrm>
              <a:off x="9369218" y="3334273"/>
              <a:ext cx="57962" cy="107701"/>
            </a:xfrm>
            <a:custGeom>
              <a:avLst/>
              <a:gdLst/>
              <a:ahLst/>
              <a:cxnLst/>
              <a:rect l="0" t="0" r="0" b="0"/>
              <a:pathLst>
                <a:path w="57962" h="107701">
                  <a:moveTo>
                    <a:pt x="22432" y="12177"/>
                  </a:moveTo>
                  <a:lnTo>
                    <a:pt x="22432" y="12177"/>
                  </a:lnTo>
                  <a:lnTo>
                    <a:pt x="22432" y="5435"/>
                  </a:lnTo>
                  <a:lnTo>
                    <a:pt x="21020" y="3449"/>
                  </a:lnTo>
                  <a:lnTo>
                    <a:pt x="18669" y="2125"/>
                  </a:lnTo>
                  <a:lnTo>
                    <a:pt x="8126" y="0"/>
                  </a:lnTo>
                  <a:lnTo>
                    <a:pt x="6547" y="1237"/>
                  </a:lnTo>
                  <a:lnTo>
                    <a:pt x="4787" y="6374"/>
                  </a:lnTo>
                  <a:lnTo>
                    <a:pt x="0" y="36378"/>
                  </a:lnTo>
                  <a:lnTo>
                    <a:pt x="6268" y="76277"/>
                  </a:lnTo>
                  <a:lnTo>
                    <a:pt x="13835" y="94287"/>
                  </a:lnTo>
                  <a:lnTo>
                    <a:pt x="24257" y="104645"/>
                  </a:lnTo>
                  <a:lnTo>
                    <a:pt x="29293" y="106983"/>
                  </a:lnTo>
                  <a:lnTo>
                    <a:pt x="38651" y="107700"/>
                  </a:lnTo>
                  <a:lnTo>
                    <a:pt x="47513" y="103785"/>
                  </a:lnTo>
                  <a:lnTo>
                    <a:pt x="51853" y="100766"/>
                  </a:lnTo>
                  <a:lnTo>
                    <a:pt x="54746" y="96636"/>
                  </a:lnTo>
                  <a:lnTo>
                    <a:pt x="57961" y="86403"/>
                  </a:lnTo>
                  <a:lnTo>
                    <a:pt x="55625" y="74800"/>
                  </a:lnTo>
                  <a:lnTo>
                    <a:pt x="30322" y="27742"/>
                  </a:lnTo>
                  <a:lnTo>
                    <a:pt x="28782" y="24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5122"/>
            <p:cNvSpPr/>
            <p:nvPr>
              <p:custDataLst>
                <p:tags r:id="rId75"/>
              </p:custDataLst>
            </p:nvPr>
          </p:nvSpPr>
          <p:spPr>
            <a:xfrm>
              <a:off x="9404348" y="3263900"/>
              <a:ext cx="120653" cy="170674"/>
            </a:xfrm>
            <a:custGeom>
              <a:avLst/>
              <a:gdLst/>
              <a:ahLst/>
              <a:cxnLst/>
              <a:rect l="0" t="0" r="0" b="0"/>
              <a:pathLst>
                <a:path w="120653" h="170674">
                  <a:moveTo>
                    <a:pt x="2" y="76200"/>
                  </a:moveTo>
                  <a:lnTo>
                    <a:pt x="2" y="76200"/>
                  </a:lnTo>
                  <a:lnTo>
                    <a:pt x="0" y="64645"/>
                  </a:lnTo>
                  <a:lnTo>
                    <a:pt x="23870" y="58625"/>
                  </a:lnTo>
                  <a:lnTo>
                    <a:pt x="28612" y="58133"/>
                  </a:lnTo>
                  <a:lnTo>
                    <a:pt x="41410" y="63231"/>
                  </a:lnTo>
                  <a:lnTo>
                    <a:pt x="55096" y="73258"/>
                  </a:lnTo>
                  <a:lnTo>
                    <a:pt x="79883" y="110794"/>
                  </a:lnTo>
                  <a:lnTo>
                    <a:pt x="89600" y="142424"/>
                  </a:lnTo>
                  <a:lnTo>
                    <a:pt x="90859" y="158785"/>
                  </a:lnTo>
                  <a:lnTo>
                    <a:pt x="89482" y="170285"/>
                  </a:lnTo>
                  <a:lnTo>
                    <a:pt x="89289" y="170673"/>
                  </a:lnTo>
                  <a:lnTo>
                    <a:pt x="84613" y="148196"/>
                  </a:lnTo>
                  <a:lnTo>
                    <a:pt x="83869" y="107802"/>
                  </a:lnTo>
                  <a:lnTo>
                    <a:pt x="89214" y="62907"/>
                  </a:lnTo>
                  <a:lnTo>
                    <a:pt x="107385" y="22905"/>
                  </a:lnTo>
                  <a:lnTo>
                    <a:pt x="1206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SMARTInkShape-Group751"/>
          <p:cNvGrpSpPr/>
          <p:nvPr/>
        </p:nvGrpSpPr>
        <p:grpSpPr>
          <a:xfrm>
            <a:off x="9860952" y="2986265"/>
            <a:ext cx="702853" cy="1096293"/>
            <a:chOff x="9860952" y="2986265"/>
            <a:chExt cx="702853" cy="1096293"/>
          </a:xfrm>
        </p:grpSpPr>
        <p:sp>
          <p:nvSpPr>
            <p:cNvPr id="600" name="SMARTInkShape-5123"/>
            <p:cNvSpPr/>
            <p:nvPr>
              <p:custDataLst>
                <p:tags r:id="rId58"/>
              </p:custDataLst>
            </p:nvPr>
          </p:nvSpPr>
          <p:spPr>
            <a:xfrm>
              <a:off x="10267950" y="2986265"/>
              <a:ext cx="63501" cy="249513"/>
            </a:xfrm>
            <a:custGeom>
              <a:avLst/>
              <a:gdLst/>
              <a:ahLst/>
              <a:cxnLst/>
              <a:rect l="0" t="0" r="0" b="0"/>
              <a:pathLst>
                <a:path w="63501" h="249513">
                  <a:moveTo>
                    <a:pt x="0" y="10935"/>
                  </a:moveTo>
                  <a:lnTo>
                    <a:pt x="0" y="10935"/>
                  </a:lnTo>
                  <a:lnTo>
                    <a:pt x="16401" y="0"/>
                  </a:lnTo>
                  <a:lnTo>
                    <a:pt x="18694" y="1529"/>
                  </a:lnTo>
                  <a:lnTo>
                    <a:pt x="25007" y="8871"/>
                  </a:lnTo>
                  <a:lnTo>
                    <a:pt x="29751" y="35018"/>
                  </a:lnTo>
                  <a:lnTo>
                    <a:pt x="31159" y="79689"/>
                  </a:lnTo>
                  <a:lnTo>
                    <a:pt x="29607" y="114870"/>
                  </a:lnTo>
                  <a:lnTo>
                    <a:pt x="26563" y="150968"/>
                  </a:lnTo>
                  <a:lnTo>
                    <a:pt x="22860" y="185825"/>
                  </a:lnTo>
                  <a:lnTo>
                    <a:pt x="23550" y="227070"/>
                  </a:lnTo>
                  <a:lnTo>
                    <a:pt x="28222" y="248150"/>
                  </a:lnTo>
                  <a:lnTo>
                    <a:pt x="31514" y="249512"/>
                  </a:lnTo>
                  <a:lnTo>
                    <a:pt x="35826" y="248303"/>
                  </a:lnTo>
                  <a:lnTo>
                    <a:pt x="40818" y="245380"/>
                  </a:lnTo>
                  <a:lnTo>
                    <a:pt x="50126" y="230844"/>
                  </a:lnTo>
                  <a:lnTo>
                    <a:pt x="57555" y="210978"/>
                  </a:lnTo>
                  <a:lnTo>
                    <a:pt x="63500" y="1696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124"/>
            <p:cNvSpPr/>
            <p:nvPr>
              <p:custDataLst>
                <p:tags r:id="rId59"/>
              </p:custDataLst>
            </p:nvPr>
          </p:nvSpPr>
          <p:spPr>
            <a:xfrm>
              <a:off x="10142467" y="3129238"/>
              <a:ext cx="55866" cy="138502"/>
            </a:xfrm>
            <a:custGeom>
              <a:avLst/>
              <a:gdLst/>
              <a:ahLst/>
              <a:cxnLst/>
              <a:rect l="0" t="0" r="0" b="0"/>
              <a:pathLst>
                <a:path w="55866" h="138502">
                  <a:moveTo>
                    <a:pt x="49283" y="20362"/>
                  </a:moveTo>
                  <a:lnTo>
                    <a:pt x="49283" y="20362"/>
                  </a:lnTo>
                  <a:lnTo>
                    <a:pt x="34978" y="11524"/>
                  </a:lnTo>
                  <a:lnTo>
                    <a:pt x="26101" y="403"/>
                  </a:lnTo>
                  <a:lnTo>
                    <a:pt x="23949" y="0"/>
                  </a:lnTo>
                  <a:lnTo>
                    <a:pt x="21809" y="437"/>
                  </a:lnTo>
                  <a:lnTo>
                    <a:pt x="12058" y="7795"/>
                  </a:lnTo>
                  <a:lnTo>
                    <a:pt x="3603" y="25654"/>
                  </a:lnTo>
                  <a:lnTo>
                    <a:pt x="0" y="45448"/>
                  </a:lnTo>
                  <a:lnTo>
                    <a:pt x="2919" y="58323"/>
                  </a:lnTo>
                  <a:lnTo>
                    <a:pt x="9627" y="70394"/>
                  </a:lnTo>
                  <a:lnTo>
                    <a:pt x="54922" y="111304"/>
                  </a:lnTo>
                  <a:lnTo>
                    <a:pt x="55865" y="115562"/>
                  </a:lnTo>
                  <a:lnTo>
                    <a:pt x="55787" y="119812"/>
                  </a:lnTo>
                  <a:lnTo>
                    <a:pt x="51939" y="128297"/>
                  </a:lnTo>
                  <a:lnTo>
                    <a:pt x="48938" y="132535"/>
                  </a:lnTo>
                  <a:lnTo>
                    <a:pt x="41838" y="137245"/>
                  </a:lnTo>
                  <a:lnTo>
                    <a:pt x="37970" y="138501"/>
                  </a:lnTo>
                  <a:lnTo>
                    <a:pt x="35390" y="136515"/>
                  </a:lnTo>
                  <a:lnTo>
                    <a:pt x="30233" y="115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125"/>
            <p:cNvSpPr/>
            <p:nvPr>
              <p:custDataLst>
                <p:tags r:id="rId60"/>
              </p:custDataLst>
            </p:nvPr>
          </p:nvSpPr>
          <p:spPr>
            <a:xfrm>
              <a:off x="10058400" y="31432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44450"/>
                  </a:moveTo>
                  <a:lnTo>
                    <a:pt x="1905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5126"/>
            <p:cNvSpPr/>
            <p:nvPr>
              <p:custDataLst>
                <p:tags r:id="rId61"/>
              </p:custDataLst>
            </p:nvPr>
          </p:nvSpPr>
          <p:spPr>
            <a:xfrm>
              <a:off x="10064750" y="32194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705" y="26026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5127"/>
            <p:cNvSpPr/>
            <p:nvPr>
              <p:custDataLst>
                <p:tags r:id="rId62"/>
              </p:custDataLst>
            </p:nvPr>
          </p:nvSpPr>
          <p:spPr>
            <a:xfrm>
              <a:off x="9860952" y="3034867"/>
              <a:ext cx="152999" cy="327779"/>
            </a:xfrm>
            <a:custGeom>
              <a:avLst/>
              <a:gdLst/>
              <a:ahLst/>
              <a:cxnLst/>
              <a:rect l="0" t="0" r="0" b="0"/>
              <a:pathLst>
                <a:path w="152999" h="327779">
                  <a:moveTo>
                    <a:pt x="83148" y="209983"/>
                  </a:moveTo>
                  <a:lnTo>
                    <a:pt x="83148" y="209983"/>
                  </a:lnTo>
                  <a:lnTo>
                    <a:pt x="79777" y="203241"/>
                  </a:lnTo>
                  <a:lnTo>
                    <a:pt x="72478" y="198050"/>
                  </a:lnTo>
                  <a:lnTo>
                    <a:pt x="58350" y="193042"/>
                  </a:lnTo>
                  <a:lnTo>
                    <a:pt x="40933" y="191349"/>
                  </a:lnTo>
                  <a:lnTo>
                    <a:pt x="30519" y="198644"/>
                  </a:lnTo>
                  <a:lnTo>
                    <a:pt x="24779" y="204541"/>
                  </a:lnTo>
                  <a:lnTo>
                    <a:pt x="9958" y="236436"/>
                  </a:lnTo>
                  <a:lnTo>
                    <a:pt x="0" y="273795"/>
                  </a:lnTo>
                  <a:lnTo>
                    <a:pt x="567" y="295259"/>
                  </a:lnTo>
                  <a:lnTo>
                    <a:pt x="6226" y="312794"/>
                  </a:lnTo>
                  <a:lnTo>
                    <a:pt x="15801" y="325292"/>
                  </a:lnTo>
                  <a:lnTo>
                    <a:pt x="22021" y="327778"/>
                  </a:lnTo>
                  <a:lnTo>
                    <a:pt x="36462" y="326777"/>
                  </a:lnTo>
                  <a:lnTo>
                    <a:pt x="42850" y="323123"/>
                  </a:lnTo>
                  <a:lnTo>
                    <a:pt x="53713" y="311538"/>
                  </a:lnTo>
                  <a:lnTo>
                    <a:pt x="75845" y="265190"/>
                  </a:lnTo>
                  <a:lnTo>
                    <a:pt x="82960" y="234754"/>
                  </a:lnTo>
                  <a:lnTo>
                    <a:pt x="86592" y="196769"/>
                  </a:lnTo>
                  <a:lnTo>
                    <a:pt x="88206" y="154015"/>
                  </a:lnTo>
                  <a:lnTo>
                    <a:pt x="88924" y="109144"/>
                  </a:lnTo>
                  <a:lnTo>
                    <a:pt x="85480" y="68975"/>
                  </a:lnTo>
                  <a:lnTo>
                    <a:pt x="77489" y="24034"/>
                  </a:lnTo>
                  <a:lnTo>
                    <a:pt x="71839" y="0"/>
                  </a:lnTo>
                  <a:lnTo>
                    <a:pt x="70860" y="16062"/>
                  </a:lnTo>
                  <a:lnTo>
                    <a:pt x="77312" y="54374"/>
                  </a:lnTo>
                  <a:lnTo>
                    <a:pt x="84316" y="89083"/>
                  </a:lnTo>
                  <a:lnTo>
                    <a:pt x="92134" y="126616"/>
                  </a:lnTo>
                  <a:lnTo>
                    <a:pt x="100311" y="162112"/>
                  </a:lnTo>
                  <a:lnTo>
                    <a:pt x="110532" y="194822"/>
                  </a:lnTo>
                  <a:lnTo>
                    <a:pt x="126304" y="237241"/>
                  </a:lnTo>
                  <a:lnTo>
                    <a:pt x="143525" y="281097"/>
                  </a:lnTo>
                  <a:lnTo>
                    <a:pt x="145976" y="283498"/>
                  </a:lnTo>
                  <a:lnTo>
                    <a:pt x="152998" y="286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5128"/>
            <p:cNvSpPr/>
            <p:nvPr>
              <p:custDataLst>
                <p:tags r:id="rId63"/>
              </p:custDataLst>
            </p:nvPr>
          </p:nvSpPr>
          <p:spPr>
            <a:xfrm>
              <a:off x="10264294" y="3098800"/>
              <a:ext cx="92557" cy="44451"/>
            </a:xfrm>
            <a:custGeom>
              <a:avLst/>
              <a:gdLst/>
              <a:ahLst/>
              <a:cxnLst/>
              <a:rect l="0" t="0" r="0" b="0"/>
              <a:pathLst>
                <a:path w="92557" h="44451">
                  <a:moveTo>
                    <a:pt x="3656" y="44450"/>
                  </a:moveTo>
                  <a:lnTo>
                    <a:pt x="3656" y="44450"/>
                  </a:lnTo>
                  <a:lnTo>
                    <a:pt x="0" y="44450"/>
                  </a:lnTo>
                  <a:lnTo>
                    <a:pt x="1558" y="44450"/>
                  </a:lnTo>
                  <a:lnTo>
                    <a:pt x="49077" y="24677"/>
                  </a:lnTo>
                  <a:lnTo>
                    <a:pt x="925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5129"/>
            <p:cNvSpPr/>
            <p:nvPr>
              <p:custDataLst>
                <p:tags r:id="rId64"/>
              </p:custDataLst>
            </p:nvPr>
          </p:nvSpPr>
          <p:spPr>
            <a:xfrm>
              <a:off x="10350500" y="3105150"/>
              <a:ext cx="88901" cy="92068"/>
            </a:xfrm>
            <a:custGeom>
              <a:avLst/>
              <a:gdLst/>
              <a:ahLst/>
              <a:cxnLst/>
              <a:rect l="0" t="0" r="0" b="0"/>
              <a:pathLst>
                <a:path w="88901" h="92068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49040" y="29249"/>
                  </a:lnTo>
                  <a:lnTo>
                    <a:pt x="59659" y="42868"/>
                  </a:lnTo>
                  <a:lnTo>
                    <a:pt x="65321" y="58329"/>
                  </a:lnTo>
                  <a:lnTo>
                    <a:pt x="67132" y="73196"/>
                  </a:lnTo>
                  <a:lnTo>
                    <a:pt x="64118" y="92067"/>
                  </a:lnTo>
                  <a:lnTo>
                    <a:pt x="63206" y="91011"/>
                  </a:lnTo>
                  <a:lnTo>
                    <a:pt x="60310" y="84194"/>
                  </a:lnTo>
                  <a:lnTo>
                    <a:pt x="58086" y="65085"/>
                  </a:lnTo>
                  <a:lnTo>
                    <a:pt x="67541" y="3817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130"/>
            <p:cNvSpPr/>
            <p:nvPr>
              <p:custDataLst>
                <p:tags r:id="rId65"/>
              </p:custDataLst>
            </p:nvPr>
          </p:nvSpPr>
          <p:spPr>
            <a:xfrm>
              <a:off x="10474916" y="3076680"/>
              <a:ext cx="88889" cy="126236"/>
            </a:xfrm>
            <a:custGeom>
              <a:avLst/>
              <a:gdLst/>
              <a:ahLst/>
              <a:cxnLst/>
              <a:rect l="0" t="0" r="0" b="0"/>
              <a:pathLst>
                <a:path w="88889" h="126236">
                  <a:moveTo>
                    <a:pt x="53384" y="9420"/>
                  </a:moveTo>
                  <a:lnTo>
                    <a:pt x="53384" y="9420"/>
                  </a:lnTo>
                  <a:lnTo>
                    <a:pt x="53384" y="6049"/>
                  </a:lnTo>
                  <a:lnTo>
                    <a:pt x="51503" y="2513"/>
                  </a:lnTo>
                  <a:lnTo>
                    <a:pt x="50014" y="582"/>
                  </a:lnTo>
                  <a:lnTo>
                    <a:pt x="47608" y="0"/>
                  </a:lnTo>
                  <a:lnTo>
                    <a:pt x="41175" y="1235"/>
                  </a:lnTo>
                  <a:lnTo>
                    <a:pt x="33611" y="7899"/>
                  </a:lnTo>
                  <a:lnTo>
                    <a:pt x="17258" y="32795"/>
                  </a:lnTo>
                  <a:lnTo>
                    <a:pt x="5509" y="70665"/>
                  </a:lnTo>
                  <a:lnTo>
                    <a:pt x="0" y="103061"/>
                  </a:lnTo>
                  <a:lnTo>
                    <a:pt x="965" y="117125"/>
                  </a:lnTo>
                  <a:lnTo>
                    <a:pt x="3622" y="121440"/>
                  </a:lnTo>
                  <a:lnTo>
                    <a:pt x="7510" y="124317"/>
                  </a:lnTo>
                  <a:lnTo>
                    <a:pt x="12218" y="126235"/>
                  </a:lnTo>
                  <a:lnTo>
                    <a:pt x="28738" y="118958"/>
                  </a:lnTo>
                  <a:lnTo>
                    <a:pt x="67095" y="85542"/>
                  </a:lnTo>
                  <a:lnTo>
                    <a:pt x="86532" y="55336"/>
                  </a:lnTo>
                  <a:lnTo>
                    <a:pt x="88888" y="46381"/>
                  </a:lnTo>
                  <a:lnTo>
                    <a:pt x="87742" y="30786"/>
                  </a:lnTo>
                  <a:lnTo>
                    <a:pt x="84052" y="25781"/>
                  </a:lnTo>
                  <a:lnTo>
                    <a:pt x="78768" y="22443"/>
                  </a:lnTo>
                  <a:lnTo>
                    <a:pt x="59734" y="157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5131"/>
            <p:cNvSpPr/>
            <p:nvPr>
              <p:custDataLst>
                <p:tags r:id="rId66"/>
              </p:custDataLst>
            </p:nvPr>
          </p:nvSpPr>
          <p:spPr>
            <a:xfrm>
              <a:off x="10199330" y="3704064"/>
              <a:ext cx="117966" cy="378494"/>
            </a:xfrm>
            <a:custGeom>
              <a:avLst/>
              <a:gdLst/>
              <a:ahLst/>
              <a:cxnLst/>
              <a:rect l="0" t="0" r="0" b="0"/>
              <a:pathLst>
                <a:path w="117966" h="378494">
                  <a:moveTo>
                    <a:pt x="11470" y="150386"/>
                  </a:moveTo>
                  <a:lnTo>
                    <a:pt x="11470" y="150386"/>
                  </a:lnTo>
                  <a:lnTo>
                    <a:pt x="8099" y="150386"/>
                  </a:lnTo>
                  <a:lnTo>
                    <a:pt x="4563" y="157912"/>
                  </a:lnTo>
                  <a:lnTo>
                    <a:pt x="2631" y="163870"/>
                  </a:lnTo>
                  <a:lnTo>
                    <a:pt x="6131" y="179897"/>
                  </a:lnTo>
                  <a:lnTo>
                    <a:pt x="16236" y="214398"/>
                  </a:lnTo>
                  <a:lnTo>
                    <a:pt x="23701" y="260370"/>
                  </a:lnTo>
                  <a:lnTo>
                    <a:pt x="26617" y="307857"/>
                  </a:lnTo>
                  <a:lnTo>
                    <a:pt x="23013" y="349444"/>
                  </a:lnTo>
                  <a:lnTo>
                    <a:pt x="18846" y="378246"/>
                  </a:lnTo>
                  <a:lnTo>
                    <a:pt x="17798" y="378493"/>
                  </a:lnTo>
                  <a:lnTo>
                    <a:pt x="14753" y="373122"/>
                  </a:lnTo>
                  <a:lnTo>
                    <a:pt x="7049" y="330033"/>
                  </a:lnTo>
                  <a:lnTo>
                    <a:pt x="2921" y="294905"/>
                  </a:lnTo>
                  <a:lnTo>
                    <a:pt x="615" y="248248"/>
                  </a:lnTo>
                  <a:lnTo>
                    <a:pt x="0" y="221977"/>
                  </a:lnTo>
                  <a:lnTo>
                    <a:pt x="293" y="194586"/>
                  </a:lnTo>
                  <a:lnTo>
                    <a:pt x="1197" y="166447"/>
                  </a:lnTo>
                  <a:lnTo>
                    <a:pt x="2505" y="137810"/>
                  </a:lnTo>
                  <a:lnTo>
                    <a:pt x="5492" y="112369"/>
                  </a:lnTo>
                  <a:lnTo>
                    <a:pt x="14457" y="67167"/>
                  </a:lnTo>
                  <a:lnTo>
                    <a:pt x="31404" y="22874"/>
                  </a:lnTo>
                  <a:lnTo>
                    <a:pt x="47377" y="7166"/>
                  </a:lnTo>
                  <a:lnTo>
                    <a:pt x="56574" y="1989"/>
                  </a:lnTo>
                  <a:lnTo>
                    <a:pt x="76201" y="0"/>
                  </a:lnTo>
                  <a:lnTo>
                    <a:pt x="86373" y="1445"/>
                  </a:lnTo>
                  <a:lnTo>
                    <a:pt x="95273" y="6642"/>
                  </a:lnTo>
                  <a:lnTo>
                    <a:pt x="110804" y="23706"/>
                  </a:lnTo>
                  <a:lnTo>
                    <a:pt x="117235" y="45400"/>
                  </a:lnTo>
                  <a:lnTo>
                    <a:pt x="117965" y="57112"/>
                  </a:lnTo>
                  <a:lnTo>
                    <a:pt x="105507" y="97192"/>
                  </a:lnTo>
                  <a:lnTo>
                    <a:pt x="77197" y="133605"/>
                  </a:lnTo>
                  <a:lnTo>
                    <a:pt x="29829" y="180702"/>
                  </a:lnTo>
                  <a:lnTo>
                    <a:pt x="11470" y="1948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5132"/>
            <p:cNvSpPr/>
            <p:nvPr>
              <p:custDataLst>
                <p:tags r:id="rId67"/>
              </p:custDataLst>
            </p:nvPr>
          </p:nvSpPr>
          <p:spPr>
            <a:xfrm>
              <a:off x="10160552" y="3911600"/>
              <a:ext cx="215349" cy="74795"/>
            </a:xfrm>
            <a:custGeom>
              <a:avLst/>
              <a:gdLst/>
              <a:ahLst/>
              <a:cxnLst/>
              <a:rect l="0" t="0" r="0" b="0"/>
              <a:pathLst>
                <a:path w="215349" h="74795">
                  <a:moveTo>
                    <a:pt x="18498" y="57150"/>
                  </a:moveTo>
                  <a:lnTo>
                    <a:pt x="18498" y="57150"/>
                  </a:lnTo>
                  <a:lnTo>
                    <a:pt x="5014" y="63892"/>
                  </a:lnTo>
                  <a:lnTo>
                    <a:pt x="1746" y="66584"/>
                  </a:lnTo>
                  <a:lnTo>
                    <a:pt x="275" y="69083"/>
                  </a:lnTo>
                  <a:lnTo>
                    <a:pt x="0" y="71455"/>
                  </a:lnTo>
                  <a:lnTo>
                    <a:pt x="2638" y="73037"/>
                  </a:lnTo>
                  <a:lnTo>
                    <a:pt x="13094" y="74794"/>
                  </a:lnTo>
                  <a:lnTo>
                    <a:pt x="51705" y="62299"/>
                  </a:lnTo>
                  <a:lnTo>
                    <a:pt x="87347" y="48385"/>
                  </a:lnTo>
                  <a:lnTo>
                    <a:pt x="125298" y="33500"/>
                  </a:lnTo>
                  <a:lnTo>
                    <a:pt x="160979" y="19827"/>
                  </a:lnTo>
                  <a:lnTo>
                    <a:pt x="2153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5133"/>
            <p:cNvSpPr/>
            <p:nvPr>
              <p:custDataLst>
                <p:tags r:id="rId68"/>
              </p:custDataLst>
            </p:nvPr>
          </p:nvSpPr>
          <p:spPr>
            <a:xfrm>
              <a:off x="10194399" y="3930650"/>
              <a:ext cx="225952" cy="104671"/>
            </a:xfrm>
            <a:custGeom>
              <a:avLst/>
              <a:gdLst/>
              <a:ahLst/>
              <a:cxnLst/>
              <a:rect l="0" t="0" r="0" b="0"/>
              <a:pathLst>
                <a:path w="225952" h="104671">
                  <a:moveTo>
                    <a:pt x="16401" y="95250"/>
                  </a:moveTo>
                  <a:lnTo>
                    <a:pt x="16401" y="95250"/>
                  </a:lnTo>
                  <a:lnTo>
                    <a:pt x="3310" y="100319"/>
                  </a:lnTo>
                  <a:lnTo>
                    <a:pt x="0" y="104088"/>
                  </a:lnTo>
                  <a:lnTo>
                    <a:pt x="1233" y="104670"/>
                  </a:lnTo>
                  <a:lnTo>
                    <a:pt x="8249" y="103435"/>
                  </a:lnTo>
                  <a:lnTo>
                    <a:pt x="40954" y="88659"/>
                  </a:lnTo>
                  <a:lnTo>
                    <a:pt x="74349" y="72330"/>
                  </a:lnTo>
                  <a:lnTo>
                    <a:pt x="111300" y="54019"/>
                  </a:lnTo>
                  <a:lnTo>
                    <a:pt x="146536" y="36473"/>
                  </a:lnTo>
                  <a:lnTo>
                    <a:pt x="179131" y="21149"/>
                  </a:lnTo>
                  <a:lnTo>
                    <a:pt x="2259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2" name="SMARTInkShape-5134"/>
          <p:cNvSpPr/>
          <p:nvPr>
            <p:custDataLst>
              <p:tags r:id="rId6"/>
            </p:custDataLst>
          </p:nvPr>
        </p:nvSpPr>
        <p:spPr>
          <a:xfrm>
            <a:off x="9390190" y="3780800"/>
            <a:ext cx="306261" cy="346186"/>
          </a:xfrm>
          <a:custGeom>
            <a:avLst/>
            <a:gdLst/>
            <a:ahLst/>
            <a:cxnLst/>
            <a:rect l="0" t="0" r="0" b="0"/>
            <a:pathLst>
              <a:path w="306261" h="346186">
                <a:moveTo>
                  <a:pt x="52260" y="29200"/>
                </a:moveTo>
                <a:lnTo>
                  <a:pt x="52260" y="29200"/>
                </a:lnTo>
                <a:lnTo>
                  <a:pt x="34962" y="3187"/>
                </a:lnTo>
                <a:lnTo>
                  <a:pt x="27873" y="0"/>
                </a:lnTo>
                <a:lnTo>
                  <a:pt x="24712" y="1267"/>
                </a:lnTo>
                <a:lnTo>
                  <a:pt x="19322" y="8319"/>
                </a:lnTo>
                <a:lnTo>
                  <a:pt x="15689" y="34302"/>
                </a:lnTo>
                <a:lnTo>
                  <a:pt x="16721" y="64393"/>
                </a:lnTo>
                <a:lnTo>
                  <a:pt x="20943" y="101286"/>
                </a:lnTo>
                <a:lnTo>
                  <a:pt x="29876" y="141201"/>
                </a:lnTo>
                <a:lnTo>
                  <a:pt x="42781" y="184341"/>
                </a:lnTo>
                <a:lnTo>
                  <a:pt x="56512" y="227974"/>
                </a:lnTo>
                <a:lnTo>
                  <a:pt x="67320" y="268533"/>
                </a:lnTo>
                <a:lnTo>
                  <a:pt x="74946" y="302081"/>
                </a:lnTo>
                <a:lnTo>
                  <a:pt x="79443" y="335361"/>
                </a:lnTo>
                <a:lnTo>
                  <a:pt x="78848" y="341257"/>
                </a:lnTo>
                <a:lnTo>
                  <a:pt x="77041" y="344483"/>
                </a:lnTo>
                <a:lnTo>
                  <a:pt x="74425" y="345927"/>
                </a:lnTo>
                <a:lnTo>
                  <a:pt x="71270" y="346185"/>
                </a:lnTo>
                <a:lnTo>
                  <a:pt x="53345" y="333063"/>
                </a:lnTo>
                <a:lnTo>
                  <a:pt x="20653" y="288311"/>
                </a:lnTo>
                <a:lnTo>
                  <a:pt x="1879" y="257085"/>
                </a:lnTo>
                <a:lnTo>
                  <a:pt x="0" y="246663"/>
                </a:lnTo>
                <a:lnTo>
                  <a:pt x="487" y="241909"/>
                </a:lnTo>
                <a:lnTo>
                  <a:pt x="10435" y="230982"/>
                </a:lnTo>
                <a:lnTo>
                  <a:pt x="37752" y="214811"/>
                </a:lnTo>
                <a:lnTo>
                  <a:pt x="84906" y="200076"/>
                </a:lnTo>
                <a:lnTo>
                  <a:pt x="132164" y="190372"/>
                </a:lnTo>
                <a:lnTo>
                  <a:pt x="156237" y="182894"/>
                </a:lnTo>
                <a:lnTo>
                  <a:pt x="156151" y="182463"/>
                </a:lnTo>
                <a:lnTo>
                  <a:pt x="152290" y="181984"/>
                </a:lnTo>
                <a:lnTo>
                  <a:pt x="138814" y="185085"/>
                </a:lnTo>
                <a:lnTo>
                  <a:pt x="116002" y="197523"/>
                </a:lnTo>
                <a:lnTo>
                  <a:pt x="106225" y="205375"/>
                </a:lnTo>
                <a:lnTo>
                  <a:pt x="105875" y="212973"/>
                </a:lnTo>
                <a:lnTo>
                  <a:pt x="117457" y="243734"/>
                </a:lnTo>
                <a:lnTo>
                  <a:pt x="126156" y="257663"/>
                </a:lnTo>
                <a:lnTo>
                  <a:pt x="131862" y="261942"/>
                </a:lnTo>
                <a:lnTo>
                  <a:pt x="155655" y="268810"/>
                </a:lnTo>
                <a:lnTo>
                  <a:pt x="159290" y="269373"/>
                </a:lnTo>
                <a:lnTo>
                  <a:pt x="163122" y="267632"/>
                </a:lnTo>
                <a:lnTo>
                  <a:pt x="171147" y="260053"/>
                </a:lnTo>
                <a:lnTo>
                  <a:pt x="172441" y="253657"/>
                </a:lnTo>
                <a:lnTo>
                  <a:pt x="170116" y="237144"/>
                </a:lnTo>
                <a:lnTo>
                  <a:pt x="152566" y="196813"/>
                </a:lnTo>
                <a:lnTo>
                  <a:pt x="147954" y="157695"/>
                </a:lnTo>
                <a:lnTo>
                  <a:pt x="148511" y="155080"/>
                </a:lnTo>
                <a:lnTo>
                  <a:pt x="149588" y="153337"/>
                </a:lnTo>
                <a:lnTo>
                  <a:pt x="151011" y="152175"/>
                </a:lnTo>
                <a:lnTo>
                  <a:pt x="158240" y="152765"/>
                </a:lnTo>
                <a:lnTo>
                  <a:pt x="197990" y="166569"/>
                </a:lnTo>
                <a:lnTo>
                  <a:pt x="218627" y="178447"/>
                </a:lnTo>
                <a:lnTo>
                  <a:pt x="244703" y="204263"/>
                </a:lnTo>
                <a:lnTo>
                  <a:pt x="260582" y="229394"/>
                </a:lnTo>
                <a:lnTo>
                  <a:pt x="267162" y="253641"/>
                </a:lnTo>
                <a:lnTo>
                  <a:pt x="264494" y="246454"/>
                </a:lnTo>
                <a:lnTo>
                  <a:pt x="263046" y="218583"/>
                </a:lnTo>
                <a:lnTo>
                  <a:pt x="270705" y="171894"/>
                </a:lnTo>
                <a:lnTo>
                  <a:pt x="279168" y="145536"/>
                </a:lnTo>
                <a:lnTo>
                  <a:pt x="306260" y="9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SMARTInkShape-5135"/>
          <p:cNvSpPr/>
          <p:nvPr>
            <p:custDataLst>
              <p:tags r:id="rId7"/>
            </p:custDataLst>
          </p:nvPr>
        </p:nvSpPr>
        <p:spPr>
          <a:xfrm>
            <a:off x="5666091" y="3606455"/>
            <a:ext cx="1562134" cy="971896"/>
          </a:xfrm>
          <a:custGeom>
            <a:avLst/>
            <a:gdLst/>
            <a:ahLst/>
            <a:cxnLst/>
            <a:rect l="0" t="0" r="0" b="0"/>
            <a:pathLst>
              <a:path w="1562134" h="971896">
                <a:moveTo>
                  <a:pt x="93359" y="914745"/>
                </a:moveTo>
                <a:lnTo>
                  <a:pt x="93359" y="914745"/>
                </a:lnTo>
                <a:lnTo>
                  <a:pt x="78177" y="899563"/>
                </a:lnTo>
                <a:lnTo>
                  <a:pt x="79085" y="900471"/>
                </a:lnTo>
                <a:lnTo>
                  <a:pt x="118144" y="910681"/>
                </a:lnTo>
                <a:lnTo>
                  <a:pt x="153619" y="914246"/>
                </a:lnTo>
                <a:lnTo>
                  <a:pt x="200663" y="918752"/>
                </a:lnTo>
                <a:lnTo>
                  <a:pt x="238651" y="920054"/>
                </a:lnTo>
                <a:lnTo>
                  <a:pt x="279054" y="920633"/>
                </a:lnTo>
                <a:lnTo>
                  <a:pt x="322645" y="920889"/>
                </a:lnTo>
                <a:lnTo>
                  <a:pt x="347111" y="920958"/>
                </a:lnTo>
                <a:lnTo>
                  <a:pt x="372594" y="921004"/>
                </a:lnTo>
                <a:lnTo>
                  <a:pt x="399460" y="921034"/>
                </a:lnTo>
                <a:lnTo>
                  <a:pt x="427249" y="921055"/>
                </a:lnTo>
                <a:lnTo>
                  <a:pt x="455652" y="921068"/>
                </a:lnTo>
                <a:lnTo>
                  <a:pt x="485171" y="920371"/>
                </a:lnTo>
                <a:lnTo>
                  <a:pt x="515434" y="919201"/>
                </a:lnTo>
                <a:lnTo>
                  <a:pt x="546192" y="917717"/>
                </a:lnTo>
                <a:lnTo>
                  <a:pt x="577281" y="916021"/>
                </a:lnTo>
                <a:lnTo>
                  <a:pt x="608590" y="914184"/>
                </a:lnTo>
                <a:lnTo>
                  <a:pt x="640046" y="912254"/>
                </a:lnTo>
                <a:lnTo>
                  <a:pt x="672306" y="909557"/>
                </a:lnTo>
                <a:lnTo>
                  <a:pt x="705102" y="906347"/>
                </a:lnTo>
                <a:lnTo>
                  <a:pt x="738254" y="902797"/>
                </a:lnTo>
                <a:lnTo>
                  <a:pt x="772350" y="899018"/>
                </a:lnTo>
                <a:lnTo>
                  <a:pt x="807075" y="895088"/>
                </a:lnTo>
                <a:lnTo>
                  <a:pt x="842219" y="891057"/>
                </a:lnTo>
                <a:lnTo>
                  <a:pt x="876938" y="887664"/>
                </a:lnTo>
                <a:lnTo>
                  <a:pt x="911373" y="884696"/>
                </a:lnTo>
                <a:lnTo>
                  <a:pt x="945617" y="882013"/>
                </a:lnTo>
                <a:lnTo>
                  <a:pt x="979737" y="878812"/>
                </a:lnTo>
                <a:lnTo>
                  <a:pt x="1013772" y="875268"/>
                </a:lnTo>
                <a:lnTo>
                  <a:pt x="1047750" y="871493"/>
                </a:lnTo>
                <a:lnTo>
                  <a:pt x="1080281" y="868272"/>
                </a:lnTo>
                <a:lnTo>
                  <a:pt x="1111846" y="865419"/>
                </a:lnTo>
                <a:lnTo>
                  <a:pt x="1142766" y="862811"/>
                </a:lnTo>
                <a:lnTo>
                  <a:pt x="1171847" y="859661"/>
                </a:lnTo>
                <a:lnTo>
                  <a:pt x="1199702" y="856150"/>
                </a:lnTo>
                <a:lnTo>
                  <a:pt x="1226737" y="852398"/>
                </a:lnTo>
                <a:lnTo>
                  <a:pt x="1252522" y="848486"/>
                </a:lnTo>
                <a:lnTo>
                  <a:pt x="1277474" y="844467"/>
                </a:lnTo>
                <a:lnTo>
                  <a:pt x="1324482" y="835532"/>
                </a:lnTo>
                <a:lnTo>
                  <a:pt x="1366540" y="824506"/>
                </a:lnTo>
                <a:lnTo>
                  <a:pt x="1404519" y="812550"/>
                </a:lnTo>
                <a:lnTo>
                  <a:pt x="1438801" y="800180"/>
                </a:lnTo>
                <a:lnTo>
                  <a:pt x="1480491" y="779201"/>
                </a:lnTo>
                <a:lnTo>
                  <a:pt x="1509935" y="747113"/>
                </a:lnTo>
                <a:lnTo>
                  <a:pt x="1528223" y="710089"/>
                </a:lnTo>
                <a:lnTo>
                  <a:pt x="1542578" y="667448"/>
                </a:lnTo>
                <a:lnTo>
                  <a:pt x="1551432" y="635737"/>
                </a:lnTo>
                <a:lnTo>
                  <a:pt x="1558189" y="602828"/>
                </a:lnTo>
                <a:lnTo>
                  <a:pt x="1562133" y="570093"/>
                </a:lnTo>
                <a:lnTo>
                  <a:pt x="1561093" y="523191"/>
                </a:lnTo>
                <a:lnTo>
                  <a:pt x="1560601" y="490484"/>
                </a:lnTo>
                <a:lnTo>
                  <a:pt x="1553583" y="443708"/>
                </a:lnTo>
                <a:lnTo>
                  <a:pt x="1542683" y="411649"/>
                </a:lnTo>
                <a:lnTo>
                  <a:pt x="1527725" y="379291"/>
                </a:lnTo>
                <a:lnTo>
                  <a:pt x="1498059" y="334013"/>
                </a:lnTo>
                <a:lnTo>
                  <a:pt x="1457911" y="292767"/>
                </a:lnTo>
                <a:lnTo>
                  <a:pt x="1426786" y="264130"/>
                </a:lnTo>
                <a:lnTo>
                  <a:pt x="1392253" y="234940"/>
                </a:lnTo>
                <a:lnTo>
                  <a:pt x="1356445" y="205504"/>
                </a:lnTo>
                <a:lnTo>
                  <a:pt x="1321716" y="175958"/>
                </a:lnTo>
                <a:lnTo>
                  <a:pt x="1283703" y="148245"/>
                </a:lnTo>
                <a:lnTo>
                  <a:pt x="1241878" y="121817"/>
                </a:lnTo>
                <a:lnTo>
                  <a:pt x="1195067" y="95960"/>
                </a:lnTo>
                <a:lnTo>
                  <a:pt x="1170731" y="84550"/>
                </a:lnTo>
                <a:lnTo>
                  <a:pt x="1146040" y="74120"/>
                </a:lnTo>
                <a:lnTo>
                  <a:pt x="1121113" y="64345"/>
                </a:lnTo>
                <a:lnTo>
                  <a:pt x="1095323" y="55006"/>
                </a:lnTo>
                <a:lnTo>
                  <a:pt x="1068957" y="45958"/>
                </a:lnTo>
                <a:lnTo>
                  <a:pt x="1042207" y="37103"/>
                </a:lnTo>
                <a:lnTo>
                  <a:pt x="1013791" y="29789"/>
                </a:lnTo>
                <a:lnTo>
                  <a:pt x="984264" y="23503"/>
                </a:lnTo>
                <a:lnTo>
                  <a:pt x="953996" y="17900"/>
                </a:lnTo>
                <a:lnTo>
                  <a:pt x="923233" y="12754"/>
                </a:lnTo>
                <a:lnTo>
                  <a:pt x="892142" y="7912"/>
                </a:lnTo>
                <a:lnTo>
                  <a:pt x="860831" y="3273"/>
                </a:lnTo>
                <a:lnTo>
                  <a:pt x="828668" y="886"/>
                </a:lnTo>
                <a:lnTo>
                  <a:pt x="795937" y="0"/>
                </a:lnTo>
                <a:lnTo>
                  <a:pt x="762827" y="115"/>
                </a:lnTo>
                <a:lnTo>
                  <a:pt x="730171" y="2308"/>
                </a:lnTo>
                <a:lnTo>
                  <a:pt x="697817" y="5887"/>
                </a:lnTo>
                <a:lnTo>
                  <a:pt x="665664" y="10389"/>
                </a:lnTo>
                <a:lnTo>
                  <a:pt x="633647" y="15508"/>
                </a:lnTo>
                <a:lnTo>
                  <a:pt x="601717" y="21037"/>
                </a:lnTo>
                <a:lnTo>
                  <a:pt x="569847" y="26840"/>
                </a:lnTo>
                <a:lnTo>
                  <a:pt x="538018" y="33530"/>
                </a:lnTo>
                <a:lnTo>
                  <a:pt x="506215" y="40813"/>
                </a:lnTo>
                <a:lnTo>
                  <a:pt x="474429" y="48490"/>
                </a:lnTo>
                <a:lnTo>
                  <a:pt x="444772" y="57136"/>
                </a:lnTo>
                <a:lnTo>
                  <a:pt x="416535" y="66428"/>
                </a:lnTo>
                <a:lnTo>
                  <a:pt x="389243" y="76150"/>
                </a:lnTo>
                <a:lnTo>
                  <a:pt x="363288" y="86159"/>
                </a:lnTo>
                <a:lnTo>
                  <a:pt x="338222" y="96360"/>
                </a:lnTo>
                <a:lnTo>
                  <a:pt x="291088" y="117807"/>
                </a:lnTo>
                <a:lnTo>
                  <a:pt x="248970" y="141450"/>
                </a:lnTo>
                <a:lnTo>
                  <a:pt x="209087" y="167951"/>
                </a:lnTo>
                <a:lnTo>
                  <a:pt x="172311" y="195487"/>
                </a:lnTo>
                <a:lnTo>
                  <a:pt x="127806" y="235494"/>
                </a:lnTo>
                <a:lnTo>
                  <a:pt x="88514" y="279020"/>
                </a:lnTo>
                <a:lnTo>
                  <a:pt x="65335" y="310937"/>
                </a:lnTo>
                <a:lnTo>
                  <a:pt x="45156" y="343938"/>
                </a:lnTo>
                <a:lnTo>
                  <a:pt x="28190" y="378125"/>
                </a:lnTo>
                <a:lnTo>
                  <a:pt x="15947" y="414486"/>
                </a:lnTo>
                <a:lnTo>
                  <a:pt x="7682" y="451813"/>
                </a:lnTo>
                <a:lnTo>
                  <a:pt x="2364" y="489569"/>
                </a:lnTo>
                <a:lnTo>
                  <a:pt x="0" y="527517"/>
                </a:lnTo>
                <a:lnTo>
                  <a:pt x="831" y="563668"/>
                </a:lnTo>
                <a:lnTo>
                  <a:pt x="4257" y="598550"/>
                </a:lnTo>
                <a:lnTo>
                  <a:pt x="10485" y="632867"/>
                </a:lnTo>
                <a:lnTo>
                  <a:pt x="19837" y="665053"/>
                </a:lnTo>
                <a:lnTo>
                  <a:pt x="35121" y="710940"/>
                </a:lnTo>
                <a:lnTo>
                  <a:pt x="50467" y="753934"/>
                </a:lnTo>
                <a:lnTo>
                  <a:pt x="68421" y="793484"/>
                </a:lnTo>
                <a:lnTo>
                  <a:pt x="89027" y="830132"/>
                </a:lnTo>
                <a:lnTo>
                  <a:pt x="128017" y="874120"/>
                </a:lnTo>
                <a:lnTo>
                  <a:pt x="164069" y="896045"/>
                </a:lnTo>
                <a:lnTo>
                  <a:pt x="201564" y="914848"/>
                </a:lnTo>
                <a:lnTo>
                  <a:pt x="246385" y="935096"/>
                </a:lnTo>
                <a:lnTo>
                  <a:pt x="285027" y="954565"/>
                </a:lnTo>
                <a:lnTo>
                  <a:pt x="315609" y="97189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5" name="SMARTInkShape-Group754"/>
          <p:cNvGrpSpPr/>
          <p:nvPr/>
        </p:nvGrpSpPr>
        <p:grpSpPr>
          <a:xfrm>
            <a:off x="5593541" y="4859515"/>
            <a:ext cx="2300032" cy="804289"/>
            <a:chOff x="5593541" y="4859515"/>
            <a:chExt cx="2300032" cy="804289"/>
          </a:xfrm>
        </p:grpSpPr>
        <p:sp>
          <p:nvSpPr>
            <p:cNvPr id="614" name="SMARTInkShape-5136"/>
            <p:cNvSpPr/>
            <p:nvPr>
              <p:custDataLst>
                <p:tags r:id="rId37"/>
              </p:custDataLst>
            </p:nvPr>
          </p:nvSpPr>
          <p:spPr>
            <a:xfrm>
              <a:off x="7858780" y="5321300"/>
              <a:ext cx="34793" cy="61655"/>
            </a:xfrm>
            <a:custGeom>
              <a:avLst/>
              <a:gdLst/>
              <a:ahLst/>
              <a:cxnLst/>
              <a:rect l="0" t="0" r="0" b="0"/>
              <a:pathLst>
                <a:path w="34793" h="61655">
                  <a:moveTo>
                    <a:pt x="21570" y="19050"/>
                  </a:moveTo>
                  <a:lnTo>
                    <a:pt x="21570" y="19050"/>
                  </a:lnTo>
                  <a:lnTo>
                    <a:pt x="14828" y="19050"/>
                  </a:lnTo>
                  <a:lnTo>
                    <a:pt x="9637" y="20931"/>
                  </a:lnTo>
                  <a:lnTo>
                    <a:pt x="7265" y="22421"/>
                  </a:lnTo>
                  <a:lnTo>
                    <a:pt x="554" y="31259"/>
                  </a:lnTo>
                  <a:lnTo>
                    <a:pt x="0" y="40704"/>
                  </a:lnTo>
                  <a:lnTo>
                    <a:pt x="840" y="46186"/>
                  </a:lnTo>
                  <a:lnTo>
                    <a:pt x="5536" y="54159"/>
                  </a:lnTo>
                  <a:lnTo>
                    <a:pt x="8763" y="57273"/>
                  </a:lnTo>
                  <a:lnTo>
                    <a:pt x="16115" y="60732"/>
                  </a:lnTo>
                  <a:lnTo>
                    <a:pt x="20048" y="61654"/>
                  </a:lnTo>
                  <a:lnTo>
                    <a:pt x="24083" y="60859"/>
                  </a:lnTo>
                  <a:lnTo>
                    <a:pt x="32329" y="56211"/>
                  </a:lnTo>
                  <a:lnTo>
                    <a:pt x="34387" y="52291"/>
                  </a:lnTo>
                  <a:lnTo>
                    <a:pt x="34792" y="42290"/>
                  </a:lnTo>
                  <a:lnTo>
                    <a:pt x="27683" y="24760"/>
                  </a:lnTo>
                  <a:lnTo>
                    <a:pt x="25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137"/>
            <p:cNvSpPr/>
            <p:nvPr>
              <p:custDataLst>
                <p:tags r:id="rId38"/>
              </p:custDataLst>
            </p:nvPr>
          </p:nvSpPr>
          <p:spPr>
            <a:xfrm>
              <a:off x="7842589" y="5435600"/>
              <a:ext cx="12362" cy="95251"/>
            </a:xfrm>
            <a:custGeom>
              <a:avLst/>
              <a:gdLst/>
              <a:ahLst/>
              <a:cxnLst/>
              <a:rect l="0" t="0" r="0" b="0"/>
              <a:pathLst>
                <a:path w="12362" h="95251">
                  <a:moveTo>
                    <a:pt x="12361" y="0"/>
                  </a:moveTo>
                  <a:lnTo>
                    <a:pt x="12361" y="0"/>
                  </a:lnTo>
                  <a:lnTo>
                    <a:pt x="8990" y="3371"/>
                  </a:lnTo>
                  <a:lnTo>
                    <a:pt x="3522" y="18952"/>
                  </a:lnTo>
                  <a:lnTo>
                    <a:pt x="0" y="65980"/>
                  </a:lnTo>
                  <a:lnTo>
                    <a:pt x="6011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5138"/>
            <p:cNvSpPr/>
            <p:nvPr>
              <p:custDataLst>
                <p:tags r:id="rId39"/>
              </p:custDataLst>
            </p:nvPr>
          </p:nvSpPr>
          <p:spPr>
            <a:xfrm>
              <a:off x="5593541" y="4860983"/>
              <a:ext cx="105652" cy="337038"/>
            </a:xfrm>
            <a:custGeom>
              <a:avLst/>
              <a:gdLst/>
              <a:ahLst/>
              <a:cxnLst/>
              <a:rect l="0" t="0" r="0" b="0"/>
              <a:pathLst>
                <a:path w="105652" h="337038">
                  <a:moveTo>
                    <a:pt x="77009" y="206317"/>
                  </a:moveTo>
                  <a:lnTo>
                    <a:pt x="77009" y="206317"/>
                  </a:lnTo>
                  <a:lnTo>
                    <a:pt x="81373" y="196178"/>
                  </a:lnTo>
                  <a:lnTo>
                    <a:pt x="82476" y="188640"/>
                  </a:lnTo>
                  <a:lnTo>
                    <a:pt x="79203" y="180586"/>
                  </a:lnTo>
                  <a:lnTo>
                    <a:pt x="76356" y="176463"/>
                  </a:lnTo>
                  <a:lnTo>
                    <a:pt x="73046" y="173714"/>
                  </a:lnTo>
                  <a:lnTo>
                    <a:pt x="65605" y="170659"/>
                  </a:lnTo>
                  <a:lnTo>
                    <a:pt x="50111" y="172312"/>
                  </a:lnTo>
                  <a:lnTo>
                    <a:pt x="40125" y="179209"/>
                  </a:lnTo>
                  <a:lnTo>
                    <a:pt x="15474" y="207626"/>
                  </a:lnTo>
                  <a:lnTo>
                    <a:pt x="1783" y="243707"/>
                  </a:lnTo>
                  <a:lnTo>
                    <a:pt x="0" y="282307"/>
                  </a:lnTo>
                  <a:lnTo>
                    <a:pt x="7311" y="313813"/>
                  </a:lnTo>
                  <a:lnTo>
                    <a:pt x="16398" y="328411"/>
                  </a:lnTo>
                  <a:lnTo>
                    <a:pt x="21785" y="334280"/>
                  </a:lnTo>
                  <a:lnTo>
                    <a:pt x="27493" y="336782"/>
                  </a:lnTo>
                  <a:lnTo>
                    <a:pt x="33416" y="337037"/>
                  </a:lnTo>
                  <a:lnTo>
                    <a:pt x="39480" y="335797"/>
                  </a:lnTo>
                  <a:lnTo>
                    <a:pt x="51862" y="326893"/>
                  </a:lnTo>
                  <a:lnTo>
                    <a:pt x="58128" y="320569"/>
                  </a:lnTo>
                  <a:lnTo>
                    <a:pt x="73688" y="288068"/>
                  </a:lnTo>
                  <a:lnTo>
                    <a:pt x="79060" y="255586"/>
                  </a:lnTo>
                  <a:lnTo>
                    <a:pt x="82154" y="213398"/>
                  </a:lnTo>
                  <a:lnTo>
                    <a:pt x="83966" y="186343"/>
                  </a:lnTo>
                  <a:lnTo>
                    <a:pt x="85881" y="157018"/>
                  </a:lnTo>
                  <a:lnTo>
                    <a:pt x="88568" y="129707"/>
                  </a:lnTo>
                  <a:lnTo>
                    <a:pt x="91770" y="103738"/>
                  </a:lnTo>
                  <a:lnTo>
                    <a:pt x="97679" y="59126"/>
                  </a:lnTo>
                  <a:lnTo>
                    <a:pt x="103356" y="13135"/>
                  </a:lnTo>
                  <a:lnTo>
                    <a:pt x="105651" y="4041"/>
                  </a:lnTo>
                  <a:lnTo>
                    <a:pt x="105276" y="1617"/>
                  </a:lnTo>
                  <a:lnTo>
                    <a:pt x="104321" y="0"/>
                  </a:lnTo>
                  <a:lnTo>
                    <a:pt x="104673" y="42517"/>
                  </a:lnTo>
                  <a:lnTo>
                    <a:pt x="99708" y="89814"/>
                  </a:lnTo>
                  <a:lnTo>
                    <a:pt x="97681" y="125610"/>
                  </a:lnTo>
                  <a:lnTo>
                    <a:pt x="96779" y="160570"/>
                  </a:lnTo>
                  <a:lnTo>
                    <a:pt x="96978" y="203345"/>
                  </a:lnTo>
                  <a:lnTo>
                    <a:pt x="101554" y="250567"/>
                  </a:lnTo>
                  <a:lnTo>
                    <a:pt x="102409" y="263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5139"/>
            <p:cNvSpPr/>
            <p:nvPr>
              <p:custDataLst>
                <p:tags r:id="rId40"/>
              </p:custDataLst>
            </p:nvPr>
          </p:nvSpPr>
          <p:spPr>
            <a:xfrm>
              <a:off x="5792083" y="5025829"/>
              <a:ext cx="11818" cy="73222"/>
            </a:xfrm>
            <a:custGeom>
              <a:avLst/>
              <a:gdLst/>
              <a:ahLst/>
              <a:cxnLst/>
              <a:rect l="0" t="0" r="0" b="0"/>
              <a:pathLst>
                <a:path w="11818" h="73222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418"/>
                  </a:lnTo>
                  <a:lnTo>
                    <a:pt x="0" y="4647"/>
                  </a:lnTo>
                  <a:lnTo>
                    <a:pt x="6141" y="43590"/>
                  </a:lnTo>
                  <a:lnTo>
                    <a:pt x="11817" y="73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140"/>
            <p:cNvSpPr/>
            <p:nvPr>
              <p:custDataLst>
                <p:tags r:id="rId41"/>
              </p:custDataLst>
            </p:nvPr>
          </p:nvSpPr>
          <p:spPr>
            <a:xfrm>
              <a:off x="5803898" y="4946650"/>
              <a:ext cx="6353" cy="19051"/>
            </a:xfrm>
            <a:custGeom>
              <a:avLst/>
              <a:gdLst/>
              <a:ahLst/>
              <a:cxnLst/>
              <a:rect l="0" t="0" r="0" b="0"/>
              <a:pathLst>
                <a:path w="6353" h="19051">
                  <a:moveTo>
                    <a:pt x="2" y="19050"/>
                  </a:moveTo>
                  <a:lnTo>
                    <a:pt x="2" y="19050"/>
                  </a:lnTo>
                  <a:lnTo>
                    <a:pt x="0" y="12308"/>
                  </a:lnTo>
                  <a:lnTo>
                    <a:pt x="1884" y="7116"/>
                  </a:lnTo>
                  <a:lnTo>
                    <a:pt x="63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5141"/>
            <p:cNvSpPr/>
            <p:nvPr>
              <p:custDataLst>
                <p:tags r:id="rId42"/>
              </p:custDataLst>
            </p:nvPr>
          </p:nvSpPr>
          <p:spPr>
            <a:xfrm>
              <a:off x="5854700" y="4959350"/>
              <a:ext cx="45646" cy="160216"/>
            </a:xfrm>
            <a:custGeom>
              <a:avLst/>
              <a:gdLst/>
              <a:ahLst/>
              <a:cxnLst/>
              <a:rect l="0" t="0" r="0" b="0"/>
              <a:pathLst>
                <a:path w="45646" h="160216">
                  <a:moveTo>
                    <a:pt x="38100" y="0"/>
                  </a:moveTo>
                  <a:lnTo>
                    <a:pt x="38100" y="0"/>
                  </a:lnTo>
                  <a:lnTo>
                    <a:pt x="25891" y="0"/>
                  </a:lnTo>
                  <a:lnTo>
                    <a:pt x="18326" y="3763"/>
                  </a:lnTo>
                  <a:lnTo>
                    <a:pt x="14334" y="6742"/>
                  </a:lnTo>
                  <a:lnTo>
                    <a:pt x="5345" y="21048"/>
                  </a:lnTo>
                  <a:lnTo>
                    <a:pt x="4256" y="30757"/>
                  </a:lnTo>
                  <a:lnTo>
                    <a:pt x="9307" y="51858"/>
                  </a:lnTo>
                  <a:lnTo>
                    <a:pt x="16837" y="62089"/>
                  </a:lnTo>
                  <a:lnTo>
                    <a:pt x="31094" y="79545"/>
                  </a:lnTo>
                  <a:lnTo>
                    <a:pt x="45183" y="107356"/>
                  </a:lnTo>
                  <a:lnTo>
                    <a:pt x="45645" y="113904"/>
                  </a:lnTo>
                  <a:lnTo>
                    <a:pt x="42394" y="126824"/>
                  </a:lnTo>
                  <a:lnTo>
                    <a:pt x="29259" y="145998"/>
                  </a:lnTo>
                  <a:lnTo>
                    <a:pt x="15334" y="158342"/>
                  </a:lnTo>
                  <a:lnTo>
                    <a:pt x="11633" y="159889"/>
                  </a:lnTo>
                  <a:lnTo>
                    <a:pt x="8460" y="16021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5142"/>
            <p:cNvSpPr/>
            <p:nvPr>
              <p:custDataLst>
                <p:tags r:id="rId43"/>
              </p:custDataLst>
            </p:nvPr>
          </p:nvSpPr>
          <p:spPr>
            <a:xfrm>
              <a:off x="5971272" y="4859515"/>
              <a:ext cx="42179" cy="229147"/>
            </a:xfrm>
            <a:custGeom>
              <a:avLst/>
              <a:gdLst/>
              <a:ahLst/>
              <a:cxnLst/>
              <a:rect l="0" t="0" r="0" b="0"/>
              <a:pathLst>
                <a:path w="42179" h="229147">
                  <a:moveTo>
                    <a:pt x="42178" y="10935"/>
                  </a:moveTo>
                  <a:lnTo>
                    <a:pt x="42178" y="10935"/>
                  </a:lnTo>
                  <a:lnTo>
                    <a:pt x="42176" y="4193"/>
                  </a:lnTo>
                  <a:lnTo>
                    <a:pt x="41473" y="2207"/>
                  </a:lnTo>
                  <a:lnTo>
                    <a:pt x="40296" y="883"/>
                  </a:lnTo>
                  <a:lnTo>
                    <a:pt x="38807" y="0"/>
                  </a:lnTo>
                  <a:lnTo>
                    <a:pt x="37109" y="823"/>
                  </a:lnTo>
                  <a:lnTo>
                    <a:pt x="33339" y="5500"/>
                  </a:lnTo>
                  <a:lnTo>
                    <a:pt x="23080" y="43493"/>
                  </a:lnTo>
                  <a:lnTo>
                    <a:pt x="14882" y="84787"/>
                  </a:lnTo>
                  <a:lnTo>
                    <a:pt x="5398" y="130890"/>
                  </a:lnTo>
                  <a:lnTo>
                    <a:pt x="0" y="173948"/>
                  </a:lnTo>
                  <a:lnTo>
                    <a:pt x="148" y="198389"/>
                  </a:lnTo>
                  <a:lnTo>
                    <a:pt x="4919" y="216309"/>
                  </a:lnTo>
                  <a:lnTo>
                    <a:pt x="8166" y="221935"/>
                  </a:lnTo>
                  <a:lnTo>
                    <a:pt x="11741" y="225684"/>
                  </a:lnTo>
                  <a:lnTo>
                    <a:pt x="15536" y="228185"/>
                  </a:lnTo>
                  <a:lnTo>
                    <a:pt x="18773" y="229146"/>
                  </a:lnTo>
                  <a:lnTo>
                    <a:pt x="21635" y="229081"/>
                  </a:lnTo>
                  <a:lnTo>
                    <a:pt x="29478" y="226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5143"/>
            <p:cNvSpPr/>
            <p:nvPr>
              <p:custDataLst>
                <p:tags r:id="rId44"/>
              </p:custDataLst>
            </p:nvPr>
          </p:nvSpPr>
          <p:spPr>
            <a:xfrm>
              <a:off x="5939015" y="4978409"/>
              <a:ext cx="195086" cy="128183"/>
            </a:xfrm>
            <a:custGeom>
              <a:avLst/>
              <a:gdLst/>
              <a:ahLst/>
              <a:cxnLst/>
              <a:rect l="0" t="0" r="0" b="0"/>
              <a:pathLst>
                <a:path w="195086" h="128183">
                  <a:moveTo>
                    <a:pt x="10935" y="25391"/>
                  </a:moveTo>
                  <a:lnTo>
                    <a:pt x="10935" y="25391"/>
                  </a:lnTo>
                  <a:lnTo>
                    <a:pt x="0" y="14456"/>
                  </a:lnTo>
                  <a:lnTo>
                    <a:pt x="823" y="13162"/>
                  </a:lnTo>
                  <a:lnTo>
                    <a:pt x="16067" y="4008"/>
                  </a:lnTo>
                  <a:lnTo>
                    <a:pt x="57175" y="520"/>
                  </a:lnTo>
                  <a:lnTo>
                    <a:pt x="101464" y="38"/>
                  </a:lnTo>
                  <a:lnTo>
                    <a:pt x="110348" y="0"/>
                  </a:lnTo>
                  <a:lnTo>
                    <a:pt x="113445" y="1877"/>
                  </a:lnTo>
                  <a:lnTo>
                    <a:pt x="117172" y="5767"/>
                  </a:lnTo>
                  <a:lnTo>
                    <a:pt x="121181" y="12201"/>
                  </a:lnTo>
                  <a:lnTo>
                    <a:pt x="133717" y="59261"/>
                  </a:lnTo>
                  <a:lnTo>
                    <a:pt x="136685" y="88030"/>
                  </a:lnTo>
                  <a:lnTo>
                    <a:pt x="133617" y="104736"/>
                  </a:lnTo>
                  <a:lnTo>
                    <a:pt x="123519" y="125966"/>
                  </a:lnTo>
                  <a:lnTo>
                    <a:pt x="121269" y="127718"/>
                  </a:lnTo>
                  <a:lnTo>
                    <a:pt x="119063" y="128182"/>
                  </a:lnTo>
                  <a:lnTo>
                    <a:pt x="116887" y="127784"/>
                  </a:lnTo>
                  <a:lnTo>
                    <a:pt x="112587" y="121699"/>
                  </a:lnTo>
                  <a:lnTo>
                    <a:pt x="110453" y="117113"/>
                  </a:lnTo>
                  <a:lnTo>
                    <a:pt x="111845" y="100729"/>
                  </a:lnTo>
                  <a:lnTo>
                    <a:pt x="118578" y="80041"/>
                  </a:lnTo>
                  <a:lnTo>
                    <a:pt x="150456" y="34199"/>
                  </a:lnTo>
                  <a:lnTo>
                    <a:pt x="167018" y="23897"/>
                  </a:lnTo>
                  <a:lnTo>
                    <a:pt x="195085" y="126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5144"/>
            <p:cNvSpPr/>
            <p:nvPr>
              <p:custDataLst>
                <p:tags r:id="rId45"/>
              </p:custDataLst>
            </p:nvPr>
          </p:nvSpPr>
          <p:spPr>
            <a:xfrm>
              <a:off x="6144098" y="4985633"/>
              <a:ext cx="94675" cy="104094"/>
            </a:xfrm>
            <a:custGeom>
              <a:avLst/>
              <a:gdLst/>
              <a:ahLst/>
              <a:cxnLst/>
              <a:rect l="0" t="0" r="0" b="0"/>
              <a:pathLst>
                <a:path w="94675" h="104094">
                  <a:moveTo>
                    <a:pt x="72552" y="5467"/>
                  </a:moveTo>
                  <a:lnTo>
                    <a:pt x="72552" y="5467"/>
                  </a:lnTo>
                  <a:lnTo>
                    <a:pt x="62412" y="1103"/>
                  </a:lnTo>
                  <a:lnTo>
                    <a:pt x="54876" y="0"/>
                  </a:lnTo>
                  <a:lnTo>
                    <a:pt x="42698" y="2750"/>
                  </a:lnTo>
                  <a:lnTo>
                    <a:pt x="26782" y="14775"/>
                  </a:lnTo>
                  <a:lnTo>
                    <a:pt x="8661" y="35114"/>
                  </a:lnTo>
                  <a:lnTo>
                    <a:pt x="1822" y="50863"/>
                  </a:lnTo>
                  <a:lnTo>
                    <a:pt x="0" y="59015"/>
                  </a:lnTo>
                  <a:lnTo>
                    <a:pt x="1735" y="73716"/>
                  </a:lnTo>
                  <a:lnTo>
                    <a:pt x="7917" y="86600"/>
                  </a:lnTo>
                  <a:lnTo>
                    <a:pt x="17720" y="97029"/>
                  </a:lnTo>
                  <a:lnTo>
                    <a:pt x="32895" y="102606"/>
                  </a:lnTo>
                  <a:lnTo>
                    <a:pt x="41879" y="104093"/>
                  </a:lnTo>
                  <a:lnTo>
                    <a:pt x="59391" y="100101"/>
                  </a:lnTo>
                  <a:lnTo>
                    <a:pt x="75170" y="91271"/>
                  </a:lnTo>
                  <a:lnTo>
                    <a:pt x="86886" y="80292"/>
                  </a:lnTo>
                  <a:lnTo>
                    <a:pt x="93034" y="66474"/>
                  </a:lnTo>
                  <a:lnTo>
                    <a:pt x="94674" y="58839"/>
                  </a:lnTo>
                  <a:lnTo>
                    <a:pt x="92732" y="44710"/>
                  </a:lnTo>
                  <a:lnTo>
                    <a:pt x="90239" y="37979"/>
                  </a:lnTo>
                  <a:lnTo>
                    <a:pt x="79942" y="26737"/>
                  </a:lnTo>
                  <a:lnTo>
                    <a:pt x="67370" y="18448"/>
                  </a:lnTo>
                  <a:lnTo>
                    <a:pt x="47152" y="11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5145"/>
            <p:cNvSpPr/>
            <p:nvPr>
              <p:custDataLst>
                <p:tags r:id="rId46"/>
              </p:custDataLst>
            </p:nvPr>
          </p:nvSpPr>
          <p:spPr>
            <a:xfrm>
              <a:off x="6447943" y="5004674"/>
              <a:ext cx="314808" cy="107829"/>
            </a:xfrm>
            <a:custGeom>
              <a:avLst/>
              <a:gdLst/>
              <a:ahLst/>
              <a:cxnLst/>
              <a:rect l="0" t="0" r="0" b="0"/>
              <a:pathLst>
                <a:path w="314808" h="107829">
                  <a:moveTo>
                    <a:pt x="3657" y="81676"/>
                  </a:moveTo>
                  <a:lnTo>
                    <a:pt x="3657" y="81676"/>
                  </a:lnTo>
                  <a:lnTo>
                    <a:pt x="0" y="62809"/>
                  </a:lnTo>
                  <a:lnTo>
                    <a:pt x="1561" y="53065"/>
                  </a:lnTo>
                  <a:lnTo>
                    <a:pt x="6489" y="45912"/>
                  </a:lnTo>
                  <a:lnTo>
                    <a:pt x="9778" y="43017"/>
                  </a:lnTo>
                  <a:lnTo>
                    <a:pt x="31263" y="35571"/>
                  </a:lnTo>
                  <a:lnTo>
                    <a:pt x="70833" y="31803"/>
                  </a:lnTo>
                  <a:lnTo>
                    <a:pt x="116802" y="29177"/>
                  </a:lnTo>
                  <a:lnTo>
                    <a:pt x="164183" y="24798"/>
                  </a:lnTo>
                  <a:lnTo>
                    <a:pt x="164297" y="24708"/>
                  </a:lnTo>
                  <a:lnTo>
                    <a:pt x="160660" y="24607"/>
                  </a:lnTo>
                  <a:lnTo>
                    <a:pt x="129946" y="33371"/>
                  </a:lnTo>
                  <a:lnTo>
                    <a:pt x="119522" y="43038"/>
                  </a:lnTo>
                  <a:lnTo>
                    <a:pt x="104704" y="68870"/>
                  </a:lnTo>
                  <a:lnTo>
                    <a:pt x="104183" y="74550"/>
                  </a:lnTo>
                  <a:lnTo>
                    <a:pt x="107367" y="84623"/>
                  </a:lnTo>
                  <a:lnTo>
                    <a:pt x="115366" y="91923"/>
                  </a:lnTo>
                  <a:lnTo>
                    <a:pt x="120464" y="94857"/>
                  </a:lnTo>
                  <a:lnTo>
                    <a:pt x="133653" y="96236"/>
                  </a:lnTo>
                  <a:lnTo>
                    <a:pt x="141120" y="95615"/>
                  </a:lnTo>
                  <a:lnTo>
                    <a:pt x="153182" y="89283"/>
                  </a:lnTo>
                  <a:lnTo>
                    <a:pt x="158373" y="84630"/>
                  </a:lnTo>
                  <a:lnTo>
                    <a:pt x="164142" y="73817"/>
                  </a:lnTo>
                  <a:lnTo>
                    <a:pt x="170233" y="32067"/>
                  </a:lnTo>
                  <a:lnTo>
                    <a:pt x="175171" y="5764"/>
                  </a:lnTo>
                  <a:lnTo>
                    <a:pt x="176560" y="3551"/>
                  </a:lnTo>
                  <a:lnTo>
                    <a:pt x="178192" y="2076"/>
                  </a:lnTo>
                  <a:lnTo>
                    <a:pt x="181887" y="437"/>
                  </a:lnTo>
                  <a:lnTo>
                    <a:pt x="183860" y="0"/>
                  </a:lnTo>
                  <a:lnTo>
                    <a:pt x="189815" y="3277"/>
                  </a:lnTo>
                  <a:lnTo>
                    <a:pt x="208508" y="23621"/>
                  </a:lnTo>
                  <a:lnTo>
                    <a:pt x="214646" y="40587"/>
                  </a:lnTo>
                  <a:lnTo>
                    <a:pt x="218204" y="84104"/>
                  </a:lnTo>
                  <a:lnTo>
                    <a:pt x="213739" y="107828"/>
                  </a:lnTo>
                  <a:lnTo>
                    <a:pt x="213277" y="91827"/>
                  </a:lnTo>
                  <a:lnTo>
                    <a:pt x="219969" y="67828"/>
                  </a:lnTo>
                  <a:lnTo>
                    <a:pt x="237632" y="41745"/>
                  </a:lnTo>
                  <a:lnTo>
                    <a:pt x="267480" y="19515"/>
                  </a:lnTo>
                  <a:lnTo>
                    <a:pt x="314807" y="54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5146"/>
            <p:cNvSpPr/>
            <p:nvPr>
              <p:custDataLst>
                <p:tags r:id="rId47"/>
              </p:custDataLst>
            </p:nvPr>
          </p:nvSpPr>
          <p:spPr>
            <a:xfrm>
              <a:off x="5632436" y="5297936"/>
              <a:ext cx="406415" cy="364595"/>
            </a:xfrm>
            <a:custGeom>
              <a:avLst/>
              <a:gdLst/>
              <a:ahLst/>
              <a:cxnLst/>
              <a:rect l="0" t="0" r="0" b="0"/>
              <a:pathLst>
                <a:path w="406415" h="364595">
                  <a:moveTo>
                    <a:pt x="82564" y="207514"/>
                  </a:moveTo>
                  <a:lnTo>
                    <a:pt x="82564" y="207514"/>
                  </a:lnTo>
                  <a:lnTo>
                    <a:pt x="79193" y="200772"/>
                  </a:lnTo>
                  <a:lnTo>
                    <a:pt x="76789" y="198786"/>
                  </a:lnTo>
                  <a:lnTo>
                    <a:pt x="70355" y="196580"/>
                  </a:lnTo>
                  <a:lnTo>
                    <a:pt x="60910" y="201243"/>
                  </a:lnTo>
                  <a:lnTo>
                    <a:pt x="30857" y="231597"/>
                  </a:lnTo>
                  <a:lnTo>
                    <a:pt x="11347" y="272897"/>
                  </a:lnTo>
                  <a:lnTo>
                    <a:pt x="0" y="314140"/>
                  </a:lnTo>
                  <a:lnTo>
                    <a:pt x="243" y="336513"/>
                  </a:lnTo>
                  <a:lnTo>
                    <a:pt x="2282" y="346430"/>
                  </a:lnTo>
                  <a:lnTo>
                    <a:pt x="6466" y="353747"/>
                  </a:lnTo>
                  <a:lnTo>
                    <a:pt x="18639" y="363758"/>
                  </a:lnTo>
                  <a:lnTo>
                    <a:pt x="25836" y="364594"/>
                  </a:lnTo>
                  <a:lnTo>
                    <a:pt x="41360" y="359878"/>
                  </a:lnTo>
                  <a:lnTo>
                    <a:pt x="72707" y="335209"/>
                  </a:lnTo>
                  <a:lnTo>
                    <a:pt x="98692" y="294346"/>
                  </a:lnTo>
                  <a:lnTo>
                    <a:pt x="109253" y="253397"/>
                  </a:lnTo>
                  <a:lnTo>
                    <a:pt x="113056" y="229636"/>
                  </a:lnTo>
                  <a:lnTo>
                    <a:pt x="115592" y="204623"/>
                  </a:lnTo>
                  <a:lnTo>
                    <a:pt x="117283" y="178775"/>
                  </a:lnTo>
                  <a:lnTo>
                    <a:pt x="118410" y="152372"/>
                  </a:lnTo>
                  <a:lnTo>
                    <a:pt x="115900" y="107982"/>
                  </a:lnTo>
                  <a:lnTo>
                    <a:pt x="106552" y="64428"/>
                  </a:lnTo>
                  <a:lnTo>
                    <a:pt x="102790" y="57090"/>
                  </a:lnTo>
                  <a:lnTo>
                    <a:pt x="98164" y="53609"/>
                  </a:lnTo>
                  <a:lnTo>
                    <a:pt x="92965" y="52699"/>
                  </a:lnTo>
                  <a:lnTo>
                    <a:pt x="87381" y="53504"/>
                  </a:lnTo>
                  <a:lnTo>
                    <a:pt x="73651" y="65688"/>
                  </a:lnTo>
                  <a:lnTo>
                    <a:pt x="66039" y="74863"/>
                  </a:lnTo>
                  <a:lnTo>
                    <a:pt x="57581" y="103873"/>
                  </a:lnTo>
                  <a:lnTo>
                    <a:pt x="55232" y="140284"/>
                  </a:lnTo>
                  <a:lnTo>
                    <a:pt x="58893" y="179986"/>
                  </a:lnTo>
                  <a:lnTo>
                    <a:pt x="65223" y="217387"/>
                  </a:lnTo>
                  <a:lnTo>
                    <a:pt x="74152" y="250707"/>
                  </a:lnTo>
                  <a:lnTo>
                    <a:pt x="100998" y="297079"/>
                  </a:lnTo>
                  <a:lnTo>
                    <a:pt x="107553" y="305325"/>
                  </a:lnTo>
                  <a:lnTo>
                    <a:pt x="122363" y="314485"/>
                  </a:lnTo>
                  <a:lnTo>
                    <a:pt x="130263" y="316928"/>
                  </a:lnTo>
                  <a:lnTo>
                    <a:pt x="148450" y="315879"/>
                  </a:lnTo>
                  <a:lnTo>
                    <a:pt x="168291" y="309298"/>
                  </a:lnTo>
                  <a:lnTo>
                    <a:pt x="197884" y="289021"/>
                  </a:lnTo>
                  <a:lnTo>
                    <a:pt x="230891" y="244056"/>
                  </a:lnTo>
                  <a:lnTo>
                    <a:pt x="234799" y="230575"/>
                  </a:lnTo>
                  <a:lnTo>
                    <a:pt x="234854" y="225006"/>
                  </a:lnTo>
                  <a:lnTo>
                    <a:pt x="232773" y="221291"/>
                  </a:lnTo>
                  <a:lnTo>
                    <a:pt x="229271" y="218816"/>
                  </a:lnTo>
                  <a:lnTo>
                    <a:pt x="224817" y="217165"/>
                  </a:lnTo>
                  <a:lnTo>
                    <a:pt x="212346" y="219094"/>
                  </a:lnTo>
                  <a:lnTo>
                    <a:pt x="205069" y="221584"/>
                  </a:lnTo>
                  <a:lnTo>
                    <a:pt x="184714" y="238572"/>
                  </a:lnTo>
                  <a:lnTo>
                    <a:pt x="172019" y="264851"/>
                  </a:lnTo>
                  <a:lnTo>
                    <a:pt x="167160" y="288238"/>
                  </a:lnTo>
                  <a:lnTo>
                    <a:pt x="167889" y="293785"/>
                  </a:lnTo>
                  <a:lnTo>
                    <a:pt x="169787" y="298189"/>
                  </a:lnTo>
                  <a:lnTo>
                    <a:pt x="172462" y="301831"/>
                  </a:lnTo>
                  <a:lnTo>
                    <a:pt x="176363" y="304258"/>
                  </a:lnTo>
                  <a:lnTo>
                    <a:pt x="186341" y="306956"/>
                  </a:lnTo>
                  <a:lnTo>
                    <a:pt x="191967" y="304853"/>
                  </a:lnTo>
                  <a:lnTo>
                    <a:pt x="203859" y="294990"/>
                  </a:lnTo>
                  <a:lnTo>
                    <a:pt x="228309" y="256230"/>
                  </a:lnTo>
                  <a:lnTo>
                    <a:pt x="230527" y="254808"/>
                  </a:lnTo>
                  <a:lnTo>
                    <a:pt x="232006" y="256682"/>
                  </a:lnTo>
                  <a:lnTo>
                    <a:pt x="240479" y="289680"/>
                  </a:lnTo>
                  <a:lnTo>
                    <a:pt x="247058" y="299536"/>
                  </a:lnTo>
                  <a:lnTo>
                    <a:pt x="254685" y="304857"/>
                  </a:lnTo>
                  <a:lnTo>
                    <a:pt x="258695" y="306276"/>
                  </a:lnTo>
                  <a:lnTo>
                    <a:pt x="262779" y="305106"/>
                  </a:lnTo>
                  <a:lnTo>
                    <a:pt x="271080" y="298160"/>
                  </a:lnTo>
                  <a:lnTo>
                    <a:pt x="296635" y="264905"/>
                  </a:lnTo>
                  <a:lnTo>
                    <a:pt x="312818" y="222715"/>
                  </a:lnTo>
                  <a:lnTo>
                    <a:pt x="324598" y="181109"/>
                  </a:lnTo>
                  <a:lnTo>
                    <a:pt x="330703" y="156750"/>
                  </a:lnTo>
                  <a:lnTo>
                    <a:pt x="336891" y="130633"/>
                  </a:lnTo>
                  <a:lnTo>
                    <a:pt x="343132" y="103342"/>
                  </a:lnTo>
                  <a:lnTo>
                    <a:pt x="353830" y="59851"/>
                  </a:lnTo>
                  <a:lnTo>
                    <a:pt x="364021" y="17007"/>
                  </a:lnTo>
                  <a:lnTo>
                    <a:pt x="365701" y="3606"/>
                  </a:lnTo>
                  <a:lnTo>
                    <a:pt x="365161" y="1019"/>
                  </a:lnTo>
                  <a:lnTo>
                    <a:pt x="364096" y="0"/>
                  </a:lnTo>
                  <a:lnTo>
                    <a:pt x="355854" y="15422"/>
                  </a:lnTo>
                  <a:lnTo>
                    <a:pt x="344475" y="55818"/>
                  </a:lnTo>
                  <a:lnTo>
                    <a:pt x="336318" y="93762"/>
                  </a:lnTo>
                  <a:lnTo>
                    <a:pt x="330809" y="135790"/>
                  </a:lnTo>
                  <a:lnTo>
                    <a:pt x="333065" y="177989"/>
                  </a:lnTo>
                  <a:lnTo>
                    <a:pt x="340653" y="214617"/>
                  </a:lnTo>
                  <a:lnTo>
                    <a:pt x="351082" y="243832"/>
                  </a:lnTo>
                  <a:lnTo>
                    <a:pt x="362772" y="261520"/>
                  </a:lnTo>
                  <a:lnTo>
                    <a:pt x="368852" y="265390"/>
                  </a:lnTo>
                  <a:lnTo>
                    <a:pt x="375022" y="266559"/>
                  </a:lnTo>
                  <a:lnTo>
                    <a:pt x="381254" y="265927"/>
                  </a:lnTo>
                  <a:lnTo>
                    <a:pt x="386818" y="262684"/>
                  </a:lnTo>
                  <a:lnTo>
                    <a:pt x="406414" y="2392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5147"/>
            <p:cNvSpPr/>
            <p:nvPr>
              <p:custDataLst>
                <p:tags r:id="rId48"/>
              </p:custDataLst>
            </p:nvPr>
          </p:nvSpPr>
          <p:spPr>
            <a:xfrm>
              <a:off x="5914829" y="5424435"/>
              <a:ext cx="225622" cy="23866"/>
            </a:xfrm>
            <a:custGeom>
              <a:avLst/>
              <a:gdLst/>
              <a:ahLst/>
              <a:cxnLst/>
              <a:rect l="0" t="0" r="0" b="0"/>
              <a:pathLst>
                <a:path w="225622" h="23866">
                  <a:moveTo>
                    <a:pt x="3371" y="23865"/>
                  </a:moveTo>
                  <a:lnTo>
                    <a:pt x="3371" y="23865"/>
                  </a:lnTo>
                  <a:lnTo>
                    <a:pt x="0" y="20494"/>
                  </a:lnTo>
                  <a:lnTo>
                    <a:pt x="1124" y="18796"/>
                  </a:lnTo>
                  <a:lnTo>
                    <a:pt x="8016" y="15026"/>
                  </a:lnTo>
                  <a:lnTo>
                    <a:pt x="47013" y="6858"/>
                  </a:lnTo>
                  <a:lnTo>
                    <a:pt x="78506" y="2666"/>
                  </a:lnTo>
                  <a:lnTo>
                    <a:pt x="115552" y="332"/>
                  </a:lnTo>
                  <a:lnTo>
                    <a:pt x="154123" y="0"/>
                  </a:lnTo>
                  <a:lnTo>
                    <a:pt x="190081" y="2205"/>
                  </a:lnTo>
                  <a:lnTo>
                    <a:pt x="225621" y="48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5148"/>
            <p:cNvSpPr/>
            <p:nvPr>
              <p:custDataLst>
                <p:tags r:id="rId49"/>
              </p:custDataLst>
            </p:nvPr>
          </p:nvSpPr>
          <p:spPr>
            <a:xfrm>
              <a:off x="6075969" y="5420673"/>
              <a:ext cx="140682" cy="65728"/>
            </a:xfrm>
            <a:custGeom>
              <a:avLst/>
              <a:gdLst/>
              <a:ahLst/>
              <a:cxnLst/>
              <a:rect l="0" t="0" r="0" b="0"/>
              <a:pathLst>
                <a:path w="140682" h="65728">
                  <a:moveTo>
                    <a:pt x="89881" y="14927"/>
                  </a:moveTo>
                  <a:lnTo>
                    <a:pt x="89881" y="14927"/>
                  </a:lnTo>
                  <a:lnTo>
                    <a:pt x="43445" y="2062"/>
                  </a:lnTo>
                  <a:lnTo>
                    <a:pt x="35641" y="0"/>
                  </a:lnTo>
                  <a:lnTo>
                    <a:pt x="21324" y="1473"/>
                  </a:lnTo>
                  <a:lnTo>
                    <a:pt x="9317" y="6831"/>
                  </a:lnTo>
                  <a:lnTo>
                    <a:pt x="1629" y="13915"/>
                  </a:lnTo>
                  <a:lnTo>
                    <a:pt x="0" y="18486"/>
                  </a:lnTo>
                  <a:lnTo>
                    <a:pt x="76" y="29209"/>
                  </a:lnTo>
                  <a:lnTo>
                    <a:pt x="6223" y="39150"/>
                  </a:lnTo>
                  <a:lnTo>
                    <a:pt x="24045" y="53657"/>
                  </a:lnTo>
                  <a:lnTo>
                    <a:pt x="34515" y="54953"/>
                  </a:lnTo>
                  <a:lnTo>
                    <a:pt x="40270" y="54311"/>
                  </a:lnTo>
                  <a:lnTo>
                    <a:pt x="50428" y="47954"/>
                  </a:lnTo>
                  <a:lnTo>
                    <a:pt x="58941" y="38072"/>
                  </a:lnTo>
                  <a:lnTo>
                    <a:pt x="68273" y="18243"/>
                  </a:lnTo>
                  <a:lnTo>
                    <a:pt x="69126" y="15022"/>
                  </a:lnTo>
                  <a:lnTo>
                    <a:pt x="70400" y="12874"/>
                  </a:lnTo>
                  <a:lnTo>
                    <a:pt x="71955" y="11441"/>
                  </a:lnTo>
                  <a:lnTo>
                    <a:pt x="73697" y="10487"/>
                  </a:lnTo>
                  <a:lnTo>
                    <a:pt x="76269" y="11967"/>
                  </a:lnTo>
                  <a:lnTo>
                    <a:pt x="116590" y="50391"/>
                  </a:lnTo>
                  <a:lnTo>
                    <a:pt x="140681" y="657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5149"/>
            <p:cNvSpPr/>
            <p:nvPr>
              <p:custDataLst>
                <p:tags r:id="rId50"/>
              </p:custDataLst>
            </p:nvPr>
          </p:nvSpPr>
          <p:spPr>
            <a:xfrm>
              <a:off x="6478845" y="5366633"/>
              <a:ext cx="87445" cy="148638"/>
            </a:xfrm>
            <a:custGeom>
              <a:avLst/>
              <a:gdLst/>
              <a:ahLst/>
              <a:cxnLst/>
              <a:rect l="0" t="0" r="0" b="0"/>
              <a:pathLst>
                <a:path w="87445" h="148638">
                  <a:moveTo>
                    <a:pt x="42605" y="5467"/>
                  </a:moveTo>
                  <a:lnTo>
                    <a:pt x="42605" y="5467"/>
                  </a:lnTo>
                  <a:lnTo>
                    <a:pt x="39234" y="2096"/>
                  </a:lnTo>
                  <a:lnTo>
                    <a:pt x="33816" y="441"/>
                  </a:lnTo>
                  <a:lnTo>
                    <a:pt x="30395" y="0"/>
                  </a:lnTo>
                  <a:lnTo>
                    <a:pt x="20951" y="3273"/>
                  </a:lnTo>
                  <a:lnTo>
                    <a:pt x="15467" y="6120"/>
                  </a:lnTo>
                  <a:lnTo>
                    <a:pt x="7496" y="14929"/>
                  </a:lnTo>
                  <a:lnTo>
                    <a:pt x="2306" y="25195"/>
                  </a:lnTo>
                  <a:lnTo>
                    <a:pt x="0" y="34461"/>
                  </a:lnTo>
                  <a:lnTo>
                    <a:pt x="1502" y="39613"/>
                  </a:lnTo>
                  <a:lnTo>
                    <a:pt x="8815" y="50982"/>
                  </a:lnTo>
                  <a:lnTo>
                    <a:pt x="55663" y="81807"/>
                  </a:lnTo>
                  <a:lnTo>
                    <a:pt x="73809" y="94429"/>
                  </a:lnTo>
                  <a:lnTo>
                    <a:pt x="84226" y="107095"/>
                  </a:lnTo>
                  <a:lnTo>
                    <a:pt x="87444" y="119779"/>
                  </a:lnTo>
                  <a:lnTo>
                    <a:pt x="87314" y="126125"/>
                  </a:lnTo>
                  <a:lnTo>
                    <a:pt x="83699" y="131767"/>
                  </a:lnTo>
                  <a:lnTo>
                    <a:pt x="70276" y="141798"/>
                  </a:lnTo>
                  <a:lnTo>
                    <a:pt x="49627" y="148637"/>
                  </a:lnTo>
                  <a:lnTo>
                    <a:pt x="43757" y="147481"/>
                  </a:lnTo>
                  <a:lnTo>
                    <a:pt x="23555" y="132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5150"/>
            <p:cNvSpPr/>
            <p:nvPr>
              <p:custDataLst>
                <p:tags r:id="rId51"/>
              </p:custDataLst>
            </p:nvPr>
          </p:nvSpPr>
          <p:spPr>
            <a:xfrm>
              <a:off x="6596461" y="5378711"/>
              <a:ext cx="128190" cy="88640"/>
            </a:xfrm>
            <a:custGeom>
              <a:avLst/>
              <a:gdLst/>
              <a:ahLst/>
              <a:cxnLst/>
              <a:rect l="0" t="0" r="0" b="0"/>
              <a:pathLst>
                <a:path w="128190" h="88640">
                  <a:moveTo>
                    <a:pt x="128189" y="6089"/>
                  </a:moveTo>
                  <a:lnTo>
                    <a:pt x="128189" y="6089"/>
                  </a:lnTo>
                  <a:lnTo>
                    <a:pt x="111568" y="1725"/>
                  </a:lnTo>
                  <a:lnTo>
                    <a:pt x="69103" y="0"/>
                  </a:lnTo>
                  <a:lnTo>
                    <a:pt x="40204" y="6558"/>
                  </a:lnTo>
                  <a:lnTo>
                    <a:pt x="16042" y="20809"/>
                  </a:lnTo>
                  <a:lnTo>
                    <a:pt x="5908" y="34268"/>
                  </a:lnTo>
                  <a:lnTo>
                    <a:pt x="2217" y="41809"/>
                  </a:lnTo>
                  <a:lnTo>
                    <a:pt x="0" y="57712"/>
                  </a:lnTo>
                  <a:lnTo>
                    <a:pt x="2718" y="78770"/>
                  </a:lnTo>
                  <a:lnTo>
                    <a:pt x="4325" y="84176"/>
                  </a:lnTo>
                  <a:lnTo>
                    <a:pt x="7513" y="87075"/>
                  </a:lnTo>
                  <a:lnTo>
                    <a:pt x="11754" y="88302"/>
                  </a:lnTo>
                  <a:lnTo>
                    <a:pt x="16700" y="88415"/>
                  </a:lnTo>
                  <a:lnTo>
                    <a:pt x="33772" y="81831"/>
                  </a:lnTo>
                  <a:lnTo>
                    <a:pt x="48865" y="67572"/>
                  </a:lnTo>
                  <a:lnTo>
                    <a:pt x="65195" y="44496"/>
                  </a:lnTo>
                  <a:lnTo>
                    <a:pt x="70013" y="31503"/>
                  </a:lnTo>
                  <a:lnTo>
                    <a:pt x="71767" y="29381"/>
                  </a:lnTo>
                  <a:lnTo>
                    <a:pt x="73640" y="27968"/>
                  </a:lnTo>
                  <a:lnTo>
                    <a:pt x="76301" y="29141"/>
                  </a:lnTo>
                  <a:lnTo>
                    <a:pt x="112612" y="75461"/>
                  </a:lnTo>
                  <a:lnTo>
                    <a:pt x="121839" y="88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5151"/>
            <p:cNvSpPr/>
            <p:nvPr>
              <p:custDataLst>
                <p:tags r:id="rId52"/>
              </p:custDataLst>
            </p:nvPr>
          </p:nvSpPr>
          <p:spPr>
            <a:xfrm>
              <a:off x="6762750" y="5387197"/>
              <a:ext cx="157050" cy="90104"/>
            </a:xfrm>
            <a:custGeom>
              <a:avLst/>
              <a:gdLst/>
              <a:ahLst/>
              <a:cxnLst/>
              <a:rect l="0" t="0" r="0" b="0"/>
              <a:pathLst>
                <a:path w="157050" h="90104">
                  <a:moveTo>
                    <a:pt x="0" y="42053"/>
                  </a:moveTo>
                  <a:lnTo>
                    <a:pt x="0" y="42053"/>
                  </a:lnTo>
                  <a:lnTo>
                    <a:pt x="0" y="18909"/>
                  </a:lnTo>
                  <a:lnTo>
                    <a:pt x="705" y="16040"/>
                  </a:lnTo>
                  <a:lnTo>
                    <a:pt x="1881" y="14127"/>
                  </a:lnTo>
                  <a:lnTo>
                    <a:pt x="3370" y="12852"/>
                  </a:lnTo>
                  <a:lnTo>
                    <a:pt x="5069" y="12708"/>
                  </a:lnTo>
                  <a:lnTo>
                    <a:pt x="8839" y="14429"/>
                  </a:lnTo>
                  <a:lnTo>
                    <a:pt x="10983" y="21309"/>
                  </a:lnTo>
                  <a:lnTo>
                    <a:pt x="11768" y="57039"/>
                  </a:lnTo>
                  <a:lnTo>
                    <a:pt x="6603" y="90103"/>
                  </a:lnTo>
                  <a:lnTo>
                    <a:pt x="7224" y="89609"/>
                  </a:lnTo>
                  <a:lnTo>
                    <a:pt x="30121" y="47347"/>
                  </a:lnTo>
                  <a:lnTo>
                    <a:pt x="46662" y="14746"/>
                  </a:lnTo>
                  <a:lnTo>
                    <a:pt x="58589" y="2995"/>
                  </a:lnTo>
                  <a:lnTo>
                    <a:pt x="64375" y="0"/>
                  </a:lnTo>
                  <a:lnTo>
                    <a:pt x="66905" y="612"/>
                  </a:lnTo>
                  <a:lnTo>
                    <a:pt x="71597" y="5055"/>
                  </a:lnTo>
                  <a:lnTo>
                    <a:pt x="78208" y="18861"/>
                  </a:lnTo>
                  <a:lnTo>
                    <a:pt x="78739" y="30334"/>
                  </a:lnTo>
                  <a:lnTo>
                    <a:pt x="78033" y="41078"/>
                  </a:lnTo>
                  <a:lnTo>
                    <a:pt x="81815" y="52813"/>
                  </a:lnTo>
                  <a:lnTo>
                    <a:pt x="82765" y="52754"/>
                  </a:lnTo>
                  <a:lnTo>
                    <a:pt x="85703" y="50807"/>
                  </a:lnTo>
                  <a:lnTo>
                    <a:pt x="112582" y="12523"/>
                  </a:lnTo>
                  <a:lnTo>
                    <a:pt x="122707" y="7762"/>
                  </a:lnTo>
                  <a:lnTo>
                    <a:pt x="133559" y="6352"/>
                  </a:lnTo>
                  <a:lnTo>
                    <a:pt x="143086" y="8076"/>
                  </a:lnTo>
                  <a:lnTo>
                    <a:pt x="146896" y="10935"/>
                  </a:lnTo>
                  <a:lnTo>
                    <a:pt x="153011" y="19756"/>
                  </a:lnTo>
                  <a:lnTo>
                    <a:pt x="157049" y="36622"/>
                  </a:lnTo>
                  <a:lnTo>
                    <a:pt x="152400" y="67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5152"/>
            <p:cNvSpPr/>
            <p:nvPr>
              <p:custDataLst>
                <p:tags r:id="rId53"/>
              </p:custDataLst>
            </p:nvPr>
          </p:nvSpPr>
          <p:spPr>
            <a:xfrm>
              <a:off x="6953612" y="5362584"/>
              <a:ext cx="110443" cy="301220"/>
            </a:xfrm>
            <a:custGeom>
              <a:avLst/>
              <a:gdLst/>
              <a:ahLst/>
              <a:cxnLst/>
              <a:rect l="0" t="0" r="0" b="0"/>
              <a:pathLst>
                <a:path w="110443" h="301220">
                  <a:moveTo>
                    <a:pt x="18688" y="15866"/>
                  </a:moveTo>
                  <a:lnTo>
                    <a:pt x="18688" y="15866"/>
                  </a:lnTo>
                  <a:lnTo>
                    <a:pt x="22058" y="22608"/>
                  </a:lnTo>
                  <a:lnTo>
                    <a:pt x="19620" y="61056"/>
                  </a:lnTo>
                  <a:lnTo>
                    <a:pt x="18965" y="106160"/>
                  </a:lnTo>
                  <a:lnTo>
                    <a:pt x="18105" y="144192"/>
                  </a:lnTo>
                  <a:lnTo>
                    <a:pt x="15372" y="184613"/>
                  </a:lnTo>
                  <a:lnTo>
                    <a:pt x="11805" y="224215"/>
                  </a:lnTo>
                  <a:lnTo>
                    <a:pt x="7868" y="259453"/>
                  </a:lnTo>
                  <a:lnTo>
                    <a:pt x="861" y="301020"/>
                  </a:lnTo>
                  <a:lnTo>
                    <a:pt x="453" y="301219"/>
                  </a:lnTo>
                  <a:lnTo>
                    <a:pt x="0" y="295795"/>
                  </a:lnTo>
                  <a:lnTo>
                    <a:pt x="4779" y="257037"/>
                  </a:lnTo>
                  <a:lnTo>
                    <a:pt x="8508" y="223006"/>
                  </a:lnTo>
                  <a:lnTo>
                    <a:pt x="14398" y="176838"/>
                  </a:lnTo>
                  <a:lnTo>
                    <a:pt x="17945" y="150697"/>
                  </a:lnTo>
                  <a:lnTo>
                    <a:pt x="22426" y="125509"/>
                  </a:lnTo>
                  <a:lnTo>
                    <a:pt x="27529" y="100957"/>
                  </a:lnTo>
                  <a:lnTo>
                    <a:pt x="38846" y="57917"/>
                  </a:lnTo>
                  <a:lnTo>
                    <a:pt x="57116" y="19937"/>
                  </a:lnTo>
                  <a:lnTo>
                    <a:pt x="69634" y="7563"/>
                  </a:lnTo>
                  <a:lnTo>
                    <a:pt x="80371" y="1592"/>
                  </a:lnTo>
                  <a:lnTo>
                    <a:pt x="85210" y="0"/>
                  </a:lnTo>
                  <a:lnTo>
                    <a:pt x="90553" y="1761"/>
                  </a:lnTo>
                  <a:lnTo>
                    <a:pt x="102133" y="11243"/>
                  </a:lnTo>
                  <a:lnTo>
                    <a:pt x="108692" y="28628"/>
                  </a:lnTo>
                  <a:lnTo>
                    <a:pt x="110442" y="39191"/>
                  </a:lnTo>
                  <a:lnTo>
                    <a:pt x="106738" y="58453"/>
                  </a:lnTo>
                  <a:lnTo>
                    <a:pt x="102788" y="67542"/>
                  </a:lnTo>
                  <a:lnTo>
                    <a:pt x="88991" y="83282"/>
                  </a:lnTo>
                  <a:lnTo>
                    <a:pt x="63273" y="100282"/>
                  </a:lnTo>
                  <a:lnTo>
                    <a:pt x="39659" y="107906"/>
                  </a:lnTo>
                  <a:lnTo>
                    <a:pt x="32669" y="108975"/>
                  </a:lnTo>
                  <a:lnTo>
                    <a:pt x="28008" y="107573"/>
                  </a:lnTo>
                  <a:lnTo>
                    <a:pt x="24903" y="104521"/>
                  </a:lnTo>
                  <a:lnTo>
                    <a:pt x="18688" y="920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5153"/>
            <p:cNvSpPr/>
            <p:nvPr>
              <p:custDataLst>
                <p:tags r:id="rId54"/>
              </p:custDataLst>
            </p:nvPr>
          </p:nvSpPr>
          <p:spPr>
            <a:xfrm>
              <a:off x="7119826" y="5255312"/>
              <a:ext cx="190994" cy="194611"/>
            </a:xfrm>
            <a:custGeom>
              <a:avLst/>
              <a:gdLst/>
              <a:ahLst/>
              <a:cxnLst/>
              <a:rect l="0" t="0" r="0" b="0"/>
              <a:pathLst>
                <a:path w="190994" h="194611">
                  <a:moveTo>
                    <a:pt x="17574" y="8838"/>
                  </a:moveTo>
                  <a:lnTo>
                    <a:pt x="17574" y="8838"/>
                  </a:lnTo>
                  <a:lnTo>
                    <a:pt x="20944" y="5467"/>
                  </a:lnTo>
                  <a:lnTo>
                    <a:pt x="22600" y="1930"/>
                  </a:lnTo>
                  <a:lnTo>
                    <a:pt x="23041" y="0"/>
                  </a:lnTo>
                  <a:lnTo>
                    <a:pt x="11637" y="33105"/>
                  </a:lnTo>
                  <a:lnTo>
                    <a:pt x="3507" y="74276"/>
                  </a:lnTo>
                  <a:lnTo>
                    <a:pt x="0" y="118852"/>
                  </a:lnTo>
                  <a:lnTo>
                    <a:pt x="2333" y="156597"/>
                  </a:lnTo>
                  <a:lnTo>
                    <a:pt x="10863" y="183382"/>
                  </a:lnTo>
                  <a:lnTo>
                    <a:pt x="14511" y="188700"/>
                  </a:lnTo>
                  <a:lnTo>
                    <a:pt x="22327" y="194610"/>
                  </a:lnTo>
                  <a:lnTo>
                    <a:pt x="27093" y="194069"/>
                  </a:lnTo>
                  <a:lnTo>
                    <a:pt x="38032" y="187824"/>
                  </a:lnTo>
                  <a:lnTo>
                    <a:pt x="52720" y="172408"/>
                  </a:lnTo>
                  <a:lnTo>
                    <a:pt x="66009" y="144322"/>
                  </a:lnTo>
                  <a:lnTo>
                    <a:pt x="73959" y="103128"/>
                  </a:lnTo>
                  <a:lnTo>
                    <a:pt x="72802" y="101332"/>
                  </a:lnTo>
                  <a:lnTo>
                    <a:pt x="70621" y="100134"/>
                  </a:lnTo>
                  <a:lnTo>
                    <a:pt x="67755" y="99335"/>
                  </a:lnTo>
                  <a:lnTo>
                    <a:pt x="64433" y="100918"/>
                  </a:lnTo>
                  <a:lnTo>
                    <a:pt x="56980" y="108325"/>
                  </a:lnTo>
                  <a:lnTo>
                    <a:pt x="48222" y="124393"/>
                  </a:lnTo>
                  <a:lnTo>
                    <a:pt x="44528" y="149302"/>
                  </a:lnTo>
                  <a:lnTo>
                    <a:pt x="49309" y="165105"/>
                  </a:lnTo>
                  <a:lnTo>
                    <a:pt x="66255" y="189127"/>
                  </a:lnTo>
                  <a:lnTo>
                    <a:pt x="71194" y="191825"/>
                  </a:lnTo>
                  <a:lnTo>
                    <a:pt x="82327" y="192941"/>
                  </a:lnTo>
                  <a:lnTo>
                    <a:pt x="103866" y="186232"/>
                  </a:lnTo>
                  <a:lnTo>
                    <a:pt x="128122" y="171936"/>
                  </a:lnTo>
                  <a:lnTo>
                    <a:pt x="149812" y="144182"/>
                  </a:lnTo>
                  <a:lnTo>
                    <a:pt x="162903" y="105776"/>
                  </a:lnTo>
                  <a:lnTo>
                    <a:pt x="172236" y="61513"/>
                  </a:lnTo>
                  <a:lnTo>
                    <a:pt x="171450" y="50358"/>
                  </a:lnTo>
                  <a:lnTo>
                    <a:pt x="170252" y="47807"/>
                  </a:lnTo>
                  <a:lnTo>
                    <a:pt x="168748" y="46812"/>
                  </a:lnTo>
                  <a:lnTo>
                    <a:pt x="167040" y="46854"/>
                  </a:lnTo>
                  <a:lnTo>
                    <a:pt x="165901" y="48998"/>
                  </a:lnTo>
                  <a:lnTo>
                    <a:pt x="164636" y="57026"/>
                  </a:lnTo>
                  <a:lnTo>
                    <a:pt x="167294" y="76816"/>
                  </a:lnTo>
                  <a:lnTo>
                    <a:pt x="184044" y="119995"/>
                  </a:lnTo>
                  <a:lnTo>
                    <a:pt x="190919" y="141257"/>
                  </a:lnTo>
                  <a:lnTo>
                    <a:pt x="190993" y="147211"/>
                  </a:lnTo>
                  <a:lnTo>
                    <a:pt x="187311" y="157591"/>
                  </a:lnTo>
                  <a:lnTo>
                    <a:pt x="177306" y="171368"/>
                  </a:lnTo>
                  <a:lnTo>
                    <a:pt x="150924" y="192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5154"/>
            <p:cNvSpPr/>
            <p:nvPr>
              <p:custDataLst>
                <p:tags r:id="rId55"/>
              </p:custDataLst>
            </p:nvPr>
          </p:nvSpPr>
          <p:spPr>
            <a:xfrm>
              <a:off x="7366000" y="543560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5155"/>
            <p:cNvSpPr/>
            <p:nvPr>
              <p:custDataLst>
                <p:tags r:id="rId56"/>
              </p:custDataLst>
            </p:nvPr>
          </p:nvSpPr>
          <p:spPr>
            <a:xfrm>
              <a:off x="7620000" y="5219700"/>
              <a:ext cx="127001" cy="254001"/>
            </a:xfrm>
            <a:custGeom>
              <a:avLst/>
              <a:gdLst/>
              <a:ahLst/>
              <a:cxnLst/>
              <a:rect l="0" t="0" r="0" b="0"/>
              <a:pathLst>
                <a:path w="127001" h="254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578" y="44259"/>
                  </a:lnTo>
                  <a:lnTo>
                    <a:pt x="41427" y="88136"/>
                  </a:lnTo>
                  <a:lnTo>
                    <a:pt x="60040" y="122427"/>
                  </a:lnTo>
                  <a:lnTo>
                    <a:pt x="77720" y="156483"/>
                  </a:lnTo>
                  <a:lnTo>
                    <a:pt x="100168" y="204018"/>
                  </a:lnTo>
                  <a:lnTo>
                    <a:pt x="12700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5156"/>
            <p:cNvSpPr/>
            <p:nvPr>
              <p:custDataLst>
                <p:tags r:id="rId57"/>
              </p:custDataLst>
            </p:nvPr>
          </p:nvSpPr>
          <p:spPr>
            <a:xfrm>
              <a:off x="7607300" y="5239633"/>
              <a:ext cx="203201" cy="259468"/>
            </a:xfrm>
            <a:custGeom>
              <a:avLst/>
              <a:gdLst/>
              <a:ahLst/>
              <a:cxnLst/>
              <a:rect l="0" t="0" r="0" b="0"/>
              <a:pathLst>
                <a:path w="203201" h="259468">
                  <a:moveTo>
                    <a:pt x="203200" y="5467"/>
                  </a:moveTo>
                  <a:lnTo>
                    <a:pt x="203200" y="5467"/>
                  </a:lnTo>
                  <a:lnTo>
                    <a:pt x="197733" y="0"/>
                  </a:lnTo>
                  <a:lnTo>
                    <a:pt x="190368" y="6120"/>
                  </a:lnTo>
                  <a:lnTo>
                    <a:pt x="160031" y="41814"/>
                  </a:lnTo>
                  <a:lnTo>
                    <a:pt x="130358" y="81539"/>
                  </a:lnTo>
                  <a:lnTo>
                    <a:pt x="99224" y="124590"/>
                  </a:lnTo>
                  <a:lnTo>
                    <a:pt x="67656" y="167919"/>
                  </a:lnTo>
                  <a:lnTo>
                    <a:pt x="37371" y="206471"/>
                  </a:lnTo>
                  <a:lnTo>
                    <a:pt x="4988" y="251585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6" name="SMARTInkShape-5157"/>
          <p:cNvSpPr/>
          <p:nvPr>
            <p:custDataLst>
              <p:tags r:id="rId8"/>
            </p:custDataLst>
          </p:nvPr>
        </p:nvSpPr>
        <p:spPr>
          <a:xfrm>
            <a:off x="6502400" y="4839583"/>
            <a:ext cx="88901" cy="291218"/>
          </a:xfrm>
          <a:custGeom>
            <a:avLst/>
            <a:gdLst/>
            <a:ahLst/>
            <a:cxnLst/>
            <a:rect l="0" t="0" r="0" b="0"/>
            <a:pathLst>
              <a:path w="88901" h="291218">
                <a:moveTo>
                  <a:pt x="88900" y="5467"/>
                </a:moveTo>
                <a:lnTo>
                  <a:pt x="88900" y="5467"/>
                </a:lnTo>
                <a:lnTo>
                  <a:pt x="82158" y="2096"/>
                </a:lnTo>
                <a:lnTo>
                  <a:pt x="67852" y="0"/>
                </a:lnTo>
                <a:lnTo>
                  <a:pt x="56262" y="5154"/>
                </a:lnTo>
                <a:lnTo>
                  <a:pt x="50207" y="9492"/>
                </a:lnTo>
                <a:lnTo>
                  <a:pt x="31574" y="35823"/>
                </a:lnTo>
                <a:lnTo>
                  <a:pt x="19390" y="77177"/>
                </a:lnTo>
                <a:lnTo>
                  <a:pt x="13790" y="110716"/>
                </a:lnTo>
                <a:lnTo>
                  <a:pt x="9657" y="146787"/>
                </a:lnTo>
                <a:lnTo>
                  <a:pt x="7820" y="183987"/>
                </a:lnTo>
                <a:lnTo>
                  <a:pt x="8884" y="217925"/>
                </a:lnTo>
                <a:lnTo>
                  <a:pt x="9593" y="247353"/>
                </a:lnTo>
                <a:lnTo>
                  <a:pt x="0" y="2912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0" name="SMARTInkShape-Group756"/>
          <p:cNvGrpSpPr/>
          <p:nvPr/>
        </p:nvGrpSpPr>
        <p:grpSpPr>
          <a:xfrm>
            <a:off x="9105900" y="4644829"/>
            <a:ext cx="348107" cy="238322"/>
            <a:chOff x="9105900" y="4644829"/>
            <a:chExt cx="348107" cy="238322"/>
          </a:xfrm>
        </p:grpSpPr>
        <p:sp>
          <p:nvSpPr>
            <p:cNvPr id="637" name="SMARTInkShape-5158"/>
            <p:cNvSpPr/>
            <p:nvPr>
              <p:custDataLst>
                <p:tags r:id="rId34"/>
              </p:custDataLst>
            </p:nvPr>
          </p:nvSpPr>
          <p:spPr>
            <a:xfrm>
              <a:off x="9436100" y="4644829"/>
              <a:ext cx="17907" cy="238322"/>
            </a:xfrm>
            <a:custGeom>
              <a:avLst/>
              <a:gdLst/>
              <a:ahLst/>
              <a:cxnLst/>
              <a:rect l="0" t="0" r="0" b="0"/>
              <a:pathLst>
                <a:path w="17907" h="238322">
                  <a:moveTo>
                    <a:pt x="6350" y="3371"/>
                  </a:moveTo>
                  <a:lnTo>
                    <a:pt x="6350" y="3371"/>
                  </a:lnTo>
                  <a:lnTo>
                    <a:pt x="9720" y="0"/>
                  </a:lnTo>
                  <a:lnTo>
                    <a:pt x="11419" y="418"/>
                  </a:lnTo>
                  <a:lnTo>
                    <a:pt x="15189" y="4645"/>
                  </a:lnTo>
                  <a:lnTo>
                    <a:pt x="17906" y="28444"/>
                  </a:lnTo>
                  <a:lnTo>
                    <a:pt x="15339" y="65676"/>
                  </a:lnTo>
                  <a:lnTo>
                    <a:pt x="11992" y="97384"/>
                  </a:lnTo>
                  <a:lnTo>
                    <a:pt x="8152" y="131938"/>
                  </a:lnTo>
                  <a:lnTo>
                    <a:pt x="4095" y="166110"/>
                  </a:lnTo>
                  <a:lnTo>
                    <a:pt x="1212" y="210340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5159"/>
            <p:cNvSpPr/>
            <p:nvPr>
              <p:custDataLst>
                <p:tags r:id="rId35"/>
              </p:custDataLst>
            </p:nvPr>
          </p:nvSpPr>
          <p:spPr>
            <a:xfrm>
              <a:off x="9105900" y="4826000"/>
              <a:ext cx="133351" cy="9722"/>
            </a:xfrm>
            <a:custGeom>
              <a:avLst/>
              <a:gdLst/>
              <a:ahLst/>
              <a:cxnLst/>
              <a:rect l="0" t="0" r="0" b="0"/>
              <a:pathLst>
                <a:path w="133351" h="9722">
                  <a:moveTo>
                    <a:pt x="0" y="6350"/>
                  </a:moveTo>
                  <a:lnTo>
                    <a:pt x="0" y="6350"/>
                  </a:lnTo>
                  <a:lnTo>
                    <a:pt x="10113" y="9721"/>
                  </a:lnTo>
                  <a:lnTo>
                    <a:pt x="57438" y="7282"/>
                  </a:lnTo>
                  <a:lnTo>
                    <a:pt x="104331" y="576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5160"/>
            <p:cNvSpPr/>
            <p:nvPr>
              <p:custDataLst>
                <p:tags r:id="rId36"/>
              </p:custDataLst>
            </p:nvPr>
          </p:nvSpPr>
          <p:spPr>
            <a:xfrm>
              <a:off x="9127641" y="4724400"/>
              <a:ext cx="105260" cy="6351"/>
            </a:xfrm>
            <a:custGeom>
              <a:avLst/>
              <a:gdLst/>
              <a:ahLst/>
              <a:cxnLst/>
              <a:rect l="0" t="0" r="0" b="0"/>
              <a:pathLst>
                <a:path w="105260" h="63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1" y="0"/>
                  </a:lnTo>
                  <a:lnTo>
                    <a:pt x="15501" y="4364"/>
                  </a:lnTo>
                  <a:lnTo>
                    <a:pt x="59973" y="6088"/>
                  </a:lnTo>
                  <a:lnTo>
                    <a:pt x="10525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SMARTInkShape-Group757"/>
          <p:cNvGrpSpPr/>
          <p:nvPr/>
        </p:nvGrpSpPr>
        <p:grpSpPr>
          <a:xfrm>
            <a:off x="4764265" y="5794051"/>
            <a:ext cx="569736" cy="841700"/>
            <a:chOff x="4764265" y="5794051"/>
            <a:chExt cx="569736" cy="841700"/>
          </a:xfrm>
        </p:grpSpPr>
        <p:sp>
          <p:nvSpPr>
            <p:cNvPr id="641" name="SMARTInkShape-5161"/>
            <p:cNvSpPr/>
            <p:nvPr>
              <p:custDataLst>
                <p:tags r:id="rId25"/>
              </p:custDataLst>
            </p:nvPr>
          </p:nvSpPr>
          <p:spPr>
            <a:xfrm>
              <a:off x="4889761" y="5794051"/>
              <a:ext cx="152140" cy="135590"/>
            </a:xfrm>
            <a:custGeom>
              <a:avLst/>
              <a:gdLst/>
              <a:ahLst/>
              <a:cxnLst/>
              <a:rect l="0" t="0" r="0" b="0"/>
              <a:pathLst>
                <a:path w="152140" h="135590">
                  <a:moveTo>
                    <a:pt x="6089" y="35249"/>
                  </a:moveTo>
                  <a:lnTo>
                    <a:pt x="6089" y="35249"/>
                  </a:lnTo>
                  <a:lnTo>
                    <a:pt x="0" y="29161"/>
                  </a:lnTo>
                  <a:lnTo>
                    <a:pt x="3187" y="28976"/>
                  </a:lnTo>
                  <a:lnTo>
                    <a:pt x="11971" y="42407"/>
                  </a:lnTo>
                  <a:lnTo>
                    <a:pt x="22511" y="80956"/>
                  </a:lnTo>
                  <a:lnTo>
                    <a:pt x="30608" y="127285"/>
                  </a:lnTo>
                  <a:lnTo>
                    <a:pt x="31373" y="135589"/>
                  </a:lnTo>
                  <a:lnTo>
                    <a:pt x="34826" y="129734"/>
                  </a:lnTo>
                  <a:lnTo>
                    <a:pt x="34298" y="88466"/>
                  </a:lnTo>
                  <a:lnTo>
                    <a:pt x="43881" y="44193"/>
                  </a:lnTo>
                  <a:lnTo>
                    <a:pt x="55308" y="22220"/>
                  </a:lnTo>
                  <a:lnTo>
                    <a:pt x="67631" y="6772"/>
                  </a:lnTo>
                  <a:lnTo>
                    <a:pt x="76009" y="1426"/>
                  </a:lnTo>
                  <a:lnTo>
                    <a:pt x="80219" y="0"/>
                  </a:lnTo>
                  <a:lnTo>
                    <a:pt x="90541" y="298"/>
                  </a:lnTo>
                  <a:lnTo>
                    <a:pt x="96257" y="1364"/>
                  </a:lnTo>
                  <a:lnTo>
                    <a:pt x="114414" y="12980"/>
                  </a:lnTo>
                  <a:lnTo>
                    <a:pt x="129829" y="36569"/>
                  </a:lnTo>
                  <a:lnTo>
                    <a:pt x="142610" y="81214"/>
                  </a:lnTo>
                  <a:lnTo>
                    <a:pt x="152139" y="130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162"/>
            <p:cNvSpPr/>
            <p:nvPr>
              <p:custDataLst>
                <p:tags r:id="rId26"/>
              </p:custDataLst>
            </p:nvPr>
          </p:nvSpPr>
          <p:spPr>
            <a:xfrm>
              <a:off x="5146479" y="6496050"/>
              <a:ext cx="35122" cy="127001"/>
            </a:xfrm>
            <a:custGeom>
              <a:avLst/>
              <a:gdLst/>
              <a:ahLst/>
              <a:cxnLst/>
              <a:rect l="0" t="0" r="0" b="0"/>
              <a:pathLst>
                <a:path w="35122" h="1270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275" y="23596"/>
                  </a:lnTo>
                  <a:lnTo>
                    <a:pt x="9492" y="61868"/>
                  </a:lnTo>
                  <a:lnTo>
                    <a:pt x="24235" y="101116"/>
                  </a:lnTo>
                  <a:lnTo>
                    <a:pt x="35121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5163"/>
            <p:cNvSpPr/>
            <p:nvPr>
              <p:custDataLst>
                <p:tags r:id="rId27"/>
              </p:custDataLst>
            </p:nvPr>
          </p:nvSpPr>
          <p:spPr>
            <a:xfrm>
              <a:off x="4984750" y="6572250"/>
              <a:ext cx="114301" cy="44451"/>
            </a:xfrm>
            <a:custGeom>
              <a:avLst/>
              <a:gdLst/>
              <a:ahLst/>
              <a:cxnLst/>
              <a:rect l="0" t="0" r="0" b="0"/>
              <a:pathLst>
                <a:path w="1143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39232" y="29702"/>
                  </a:lnTo>
                  <a:lnTo>
                    <a:pt x="76535" y="165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5164"/>
            <p:cNvSpPr/>
            <p:nvPr>
              <p:custDataLst>
                <p:tags r:id="rId28"/>
              </p:custDataLst>
            </p:nvPr>
          </p:nvSpPr>
          <p:spPr>
            <a:xfrm>
              <a:off x="4953000" y="65341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6" y="27386"/>
                  </a:lnTo>
                  <a:lnTo>
                    <a:pt x="1881" y="26724"/>
                  </a:lnTo>
                  <a:lnTo>
                    <a:pt x="6479" y="24578"/>
                  </a:lnTo>
                  <a:lnTo>
                    <a:pt x="22381" y="16140"/>
                  </a:lnTo>
                  <a:lnTo>
                    <a:pt x="60526" y="6612"/>
                  </a:lnTo>
                  <a:lnTo>
                    <a:pt x="108133" y="87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5165"/>
            <p:cNvSpPr/>
            <p:nvPr>
              <p:custDataLst>
                <p:tags r:id="rId29"/>
              </p:custDataLst>
            </p:nvPr>
          </p:nvSpPr>
          <p:spPr>
            <a:xfrm>
              <a:off x="4902200" y="6452483"/>
              <a:ext cx="6351" cy="11818"/>
            </a:xfrm>
            <a:custGeom>
              <a:avLst/>
              <a:gdLst/>
              <a:ahLst/>
              <a:cxnLst/>
              <a:rect l="0" t="0" r="0" b="0"/>
              <a:pathLst>
                <a:path w="6351" h="11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350" y="11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5166"/>
            <p:cNvSpPr/>
            <p:nvPr>
              <p:custDataLst>
                <p:tags r:id="rId30"/>
              </p:custDataLst>
            </p:nvPr>
          </p:nvSpPr>
          <p:spPr>
            <a:xfrm>
              <a:off x="4895850" y="65659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10832" y="32508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167"/>
            <p:cNvSpPr/>
            <p:nvPr>
              <p:custDataLst>
                <p:tags r:id="rId31"/>
              </p:custDataLst>
            </p:nvPr>
          </p:nvSpPr>
          <p:spPr>
            <a:xfrm>
              <a:off x="4764265" y="6065511"/>
              <a:ext cx="569736" cy="74940"/>
            </a:xfrm>
            <a:custGeom>
              <a:avLst/>
              <a:gdLst/>
              <a:ahLst/>
              <a:cxnLst/>
              <a:rect l="0" t="0" r="0" b="0"/>
              <a:pathLst>
                <a:path w="569736" h="74940">
                  <a:moveTo>
                    <a:pt x="10935" y="74939"/>
                  </a:moveTo>
                  <a:lnTo>
                    <a:pt x="10935" y="74939"/>
                  </a:lnTo>
                  <a:lnTo>
                    <a:pt x="4193" y="71568"/>
                  </a:lnTo>
                  <a:lnTo>
                    <a:pt x="2207" y="69869"/>
                  </a:lnTo>
                  <a:lnTo>
                    <a:pt x="0" y="66100"/>
                  </a:lnTo>
                  <a:lnTo>
                    <a:pt x="10309" y="60191"/>
                  </a:lnTo>
                  <a:lnTo>
                    <a:pt x="53083" y="47052"/>
                  </a:lnTo>
                  <a:lnTo>
                    <a:pt x="75017" y="41531"/>
                  </a:lnTo>
                  <a:lnTo>
                    <a:pt x="105161" y="35733"/>
                  </a:lnTo>
                  <a:lnTo>
                    <a:pt x="140780" y="29752"/>
                  </a:lnTo>
                  <a:lnTo>
                    <a:pt x="180048" y="23647"/>
                  </a:lnTo>
                  <a:lnTo>
                    <a:pt x="221750" y="18166"/>
                  </a:lnTo>
                  <a:lnTo>
                    <a:pt x="265072" y="13102"/>
                  </a:lnTo>
                  <a:lnTo>
                    <a:pt x="309476" y="8314"/>
                  </a:lnTo>
                  <a:lnTo>
                    <a:pt x="350368" y="5122"/>
                  </a:lnTo>
                  <a:lnTo>
                    <a:pt x="388918" y="2995"/>
                  </a:lnTo>
                  <a:lnTo>
                    <a:pt x="425907" y="1576"/>
                  </a:lnTo>
                  <a:lnTo>
                    <a:pt x="456211" y="630"/>
                  </a:lnTo>
                  <a:lnTo>
                    <a:pt x="482058" y="0"/>
                  </a:lnTo>
                  <a:lnTo>
                    <a:pt x="522301" y="709"/>
                  </a:lnTo>
                  <a:lnTo>
                    <a:pt x="569735" y="114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168"/>
            <p:cNvSpPr/>
            <p:nvPr>
              <p:custDataLst>
                <p:tags r:id="rId32"/>
              </p:custDataLst>
            </p:nvPr>
          </p:nvSpPr>
          <p:spPr>
            <a:xfrm>
              <a:off x="5130800" y="6135865"/>
              <a:ext cx="25401" cy="245886"/>
            </a:xfrm>
            <a:custGeom>
              <a:avLst/>
              <a:gdLst/>
              <a:ahLst/>
              <a:cxnLst/>
              <a:rect l="0" t="0" r="0" b="0"/>
              <a:pathLst>
                <a:path w="25401" h="2458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2129"/>
                  </a:lnTo>
                  <a:lnTo>
                    <a:pt x="10051" y="46325"/>
                  </a:lnTo>
                  <a:lnTo>
                    <a:pt x="12228" y="78873"/>
                  </a:lnTo>
                  <a:lnTo>
                    <a:pt x="15548" y="114509"/>
                  </a:lnTo>
                  <a:lnTo>
                    <a:pt x="19375" y="147750"/>
                  </a:lnTo>
                  <a:lnTo>
                    <a:pt x="23614" y="192350"/>
                  </a:lnTo>
                  <a:lnTo>
                    <a:pt x="25400" y="2458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5169"/>
            <p:cNvSpPr/>
            <p:nvPr>
              <p:custDataLst>
                <p:tags r:id="rId33"/>
              </p:custDataLst>
            </p:nvPr>
          </p:nvSpPr>
          <p:spPr>
            <a:xfrm>
              <a:off x="4957463" y="6134362"/>
              <a:ext cx="59038" cy="317239"/>
            </a:xfrm>
            <a:custGeom>
              <a:avLst/>
              <a:gdLst/>
              <a:ahLst/>
              <a:cxnLst/>
              <a:rect l="0" t="0" r="0" b="0"/>
              <a:pathLst>
                <a:path w="59038" h="317239">
                  <a:moveTo>
                    <a:pt x="59037" y="6088"/>
                  </a:moveTo>
                  <a:lnTo>
                    <a:pt x="59037" y="6088"/>
                  </a:lnTo>
                  <a:lnTo>
                    <a:pt x="52949" y="0"/>
                  </a:lnTo>
                  <a:lnTo>
                    <a:pt x="45814" y="29902"/>
                  </a:lnTo>
                  <a:lnTo>
                    <a:pt x="39832" y="72882"/>
                  </a:lnTo>
                  <a:lnTo>
                    <a:pt x="34273" y="107035"/>
                  </a:lnTo>
                  <a:lnTo>
                    <a:pt x="24746" y="148085"/>
                  </a:lnTo>
                  <a:lnTo>
                    <a:pt x="15340" y="190318"/>
                  </a:lnTo>
                  <a:lnTo>
                    <a:pt x="7160" y="230491"/>
                  </a:lnTo>
                  <a:lnTo>
                    <a:pt x="0" y="278051"/>
                  </a:lnTo>
                  <a:lnTo>
                    <a:pt x="1887" y="317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SMARTInkShape-Group758"/>
          <p:cNvGrpSpPr/>
          <p:nvPr/>
        </p:nvGrpSpPr>
        <p:grpSpPr>
          <a:xfrm>
            <a:off x="5657850" y="5899148"/>
            <a:ext cx="1651001" cy="692831"/>
            <a:chOff x="5657850" y="5899148"/>
            <a:chExt cx="1651001" cy="692831"/>
          </a:xfrm>
        </p:grpSpPr>
        <p:sp>
          <p:nvSpPr>
            <p:cNvPr id="651" name="SMARTInkShape-5170"/>
            <p:cNvSpPr/>
            <p:nvPr>
              <p:custDataLst>
                <p:tags r:id="rId9"/>
              </p:custDataLst>
            </p:nvPr>
          </p:nvSpPr>
          <p:spPr>
            <a:xfrm>
              <a:off x="7296150" y="60198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5171"/>
            <p:cNvSpPr/>
            <p:nvPr>
              <p:custDataLst>
                <p:tags r:id="rId10"/>
              </p:custDataLst>
            </p:nvPr>
          </p:nvSpPr>
          <p:spPr>
            <a:xfrm>
              <a:off x="7264400" y="5924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5172"/>
            <p:cNvSpPr/>
            <p:nvPr>
              <p:custDataLst>
                <p:tags r:id="rId11"/>
              </p:custDataLst>
            </p:nvPr>
          </p:nvSpPr>
          <p:spPr>
            <a:xfrm>
              <a:off x="6236607" y="6201430"/>
              <a:ext cx="107044" cy="212071"/>
            </a:xfrm>
            <a:custGeom>
              <a:avLst/>
              <a:gdLst/>
              <a:ahLst/>
              <a:cxnLst/>
              <a:rect l="0" t="0" r="0" b="0"/>
              <a:pathLst>
                <a:path w="107044" h="212071">
                  <a:moveTo>
                    <a:pt x="107043" y="21570"/>
                  </a:moveTo>
                  <a:lnTo>
                    <a:pt x="107043" y="21570"/>
                  </a:lnTo>
                  <a:lnTo>
                    <a:pt x="103672" y="14829"/>
                  </a:lnTo>
                  <a:lnTo>
                    <a:pt x="98254" y="9637"/>
                  </a:lnTo>
                  <a:lnTo>
                    <a:pt x="85389" y="2748"/>
                  </a:lnTo>
                  <a:lnTo>
                    <a:pt x="79907" y="555"/>
                  </a:lnTo>
                  <a:lnTo>
                    <a:pt x="68171" y="0"/>
                  </a:lnTo>
                  <a:lnTo>
                    <a:pt x="56605" y="2811"/>
                  </a:lnTo>
                  <a:lnTo>
                    <a:pt x="40751" y="13739"/>
                  </a:lnTo>
                  <a:lnTo>
                    <a:pt x="26544" y="26791"/>
                  </a:lnTo>
                  <a:lnTo>
                    <a:pt x="9421" y="60118"/>
                  </a:lnTo>
                  <a:lnTo>
                    <a:pt x="2154" y="97903"/>
                  </a:lnTo>
                  <a:lnTo>
                    <a:pt x="0" y="132538"/>
                  </a:lnTo>
                  <a:lnTo>
                    <a:pt x="9475" y="165144"/>
                  </a:lnTo>
                  <a:lnTo>
                    <a:pt x="25688" y="187034"/>
                  </a:lnTo>
                  <a:lnTo>
                    <a:pt x="56243" y="2120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5173"/>
            <p:cNvSpPr/>
            <p:nvPr>
              <p:custDataLst>
                <p:tags r:id="rId12"/>
              </p:custDataLst>
            </p:nvPr>
          </p:nvSpPr>
          <p:spPr>
            <a:xfrm>
              <a:off x="6435241" y="6232043"/>
              <a:ext cx="7282" cy="117958"/>
            </a:xfrm>
            <a:custGeom>
              <a:avLst/>
              <a:gdLst/>
              <a:ahLst/>
              <a:cxnLst/>
              <a:rect l="0" t="0" r="0" b="0"/>
              <a:pathLst>
                <a:path w="7282" h="117958">
                  <a:moveTo>
                    <a:pt x="3659" y="3657"/>
                  </a:moveTo>
                  <a:lnTo>
                    <a:pt x="3659" y="3657"/>
                  </a:lnTo>
                  <a:lnTo>
                    <a:pt x="0" y="0"/>
                  </a:lnTo>
                  <a:lnTo>
                    <a:pt x="1563" y="1559"/>
                  </a:lnTo>
                  <a:lnTo>
                    <a:pt x="3475" y="42197"/>
                  </a:lnTo>
                  <a:lnTo>
                    <a:pt x="7281" y="81773"/>
                  </a:lnTo>
                  <a:lnTo>
                    <a:pt x="3659" y="1179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5174"/>
            <p:cNvSpPr/>
            <p:nvPr>
              <p:custDataLst>
                <p:tags r:id="rId13"/>
              </p:custDataLst>
            </p:nvPr>
          </p:nvSpPr>
          <p:spPr>
            <a:xfrm>
              <a:off x="6496050" y="62865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5645" y="18493"/>
                  </a:lnTo>
                  <a:lnTo>
                    <a:pt x="34610" y="473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5175"/>
            <p:cNvSpPr/>
            <p:nvPr>
              <p:custDataLst>
                <p:tags r:id="rId14"/>
              </p:custDataLst>
            </p:nvPr>
          </p:nvSpPr>
          <p:spPr>
            <a:xfrm>
              <a:off x="6667500" y="6164785"/>
              <a:ext cx="128013" cy="330660"/>
            </a:xfrm>
            <a:custGeom>
              <a:avLst/>
              <a:gdLst/>
              <a:ahLst/>
              <a:cxnLst/>
              <a:rect l="0" t="0" r="0" b="0"/>
              <a:pathLst>
                <a:path w="128013" h="330660">
                  <a:moveTo>
                    <a:pt x="0" y="89965"/>
                  </a:moveTo>
                  <a:lnTo>
                    <a:pt x="0" y="89965"/>
                  </a:lnTo>
                  <a:lnTo>
                    <a:pt x="1881" y="102518"/>
                  </a:lnTo>
                  <a:lnTo>
                    <a:pt x="12209" y="141520"/>
                  </a:lnTo>
                  <a:lnTo>
                    <a:pt x="20394" y="185831"/>
                  </a:lnTo>
                  <a:lnTo>
                    <a:pt x="25057" y="218179"/>
                  </a:lnTo>
                  <a:lnTo>
                    <a:pt x="28775" y="250666"/>
                  </a:lnTo>
                  <a:lnTo>
                    <a:pt x="30164" y="293899"/>
                  </a:lnTo>
                  <a:lnTo>
                    <a:pt x="26166" y="329297"/>
                  </a:lnTo>
                  <a:lnTo>
                    <a:pt x="25205" y="330659"/>
                  </a:lnTo>
                  <a:lnTo>
                    <a:pt x="23859" y="330155"/>
                  </a:lnTo>
                  <a:lnTo>
                    <a:pt x="22256" y="328408"/>
                  </a:lnTo>
                  <a:lnTo>
                    <a:pt x="14613" y="293071"/>
                  </a:lnTo>
                  <a:lnTo>
                    <a:pt x="10492" y="262079"/>
                  </a:lnTo>
                  <a:lnTo>
                    <a:pt x="11954" y="219611"/>
                  </a:lnTo>
                  <a:lnTo>
                    <a:pt x="14319" y="195445"/>
                  </a:lnTo>
                  <a:lnTo>
                    <a:pt x="20710" y="147898"/>
                  </a:lnTo>
                  <a:lnTo>
                    <a:pt x="28254" y="103718"/>
                  </a:lnTo>
                  <a:lnTo>
                    <a:pt x="36311" y="67620"/>
                  </a:lnTo>
                  <a:lnTo>
                    <a:pt x="52152" y="29644"/>
                  </a:lnTo>
                  <a:lnTo>
                    <a:pt x="66880" y="10630"/>
                  </a:lnTo>
                  <a:lnTo>
                    <a:pt x="80180" y="527"/>
                  </a:lnTo>
                  <a:lnTo>
                    <a:pt x="85203" y="0"/>
                  </a:lnTo>
                  <a:lnTo>
                    <a:pt x="96430" y="3178"/>
                  </a:lnTo>
                  <a:lnTo>
                    <a:pt x="114650" y="19644"/>
                  </a:lnTo>
                  <a:lnTo>
                    <a:pt x="126712" y="52508"/>
                  </a:lnTo>
                  <a:lnTo>
                    <a:pt x="128012" y="90156"/>
                  </a:lnTo>
                  <a:lnTo>
                    <a:pt x="119923" y="113569"/>
                  </a:lnTo>
                  <a:lnTo>
                    <a:pt x="99502" y="142820"/>
                  </a:lnTo>
                  <a:lnTo>
                    <a:pt x="83734" y="156495"/>
                  </a:lnTo>
                  <a:lnTo>
                    <a:pt x="67318" y="164923"/>
                  </a:lnTo>
                  <a:lnTo>
                    <a:pt x="52497" y="167260"/>
                  </a:lnTo>
                  <a:lnTo>
                    <a:pt x="31750" y="1661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5176"/>
            <p:cNvSpPr/>
            <p:nvPr>
              <p:custDataLst>
                <p:tags r:id="rId15"/>
              </p:custDataLst>
            </p:nvPr>
          </p:nvSpPr>
          <p:spPr>
            <a:xfrm>
              <a:off x="6838950" y="6143143"/>
              <a:ext cx="98896" cy="194158"/>
            </a:xfrm>
            <a:custGeom>
              <a:avLst/>
              <a:gdLst/>
              <a:ahLst/>
              <a:cxnLst/>
              <a:rect l="0" t="0" r="0" b="0"/>
              <a:pathLst>
                <a:path w="98896" h="194158">
                  <a:moveTo>
                    <a:pt x="57150" y="3657"/>
                  </a:moveTo>
                  <a:lnTo>
                    <a:pt x="57150" y="3657"/>
                  </a:lnTo>
                  <a:lnTo>
                    <a:pt x="57150" y="286"/>
                  </a:lnTo>
                  <a:lnTo>
                    <a:pt x="58561" y="0"/>
                  </a:lnTo>
                  <a:lnTo>
                    <a:pt x="63891" y="1561"/>
                  </a:lnTo>
                  <a:lnTo>
                    <a:pt x="78198" y="16520"/>
                  </a:lnTo>
                  <a:lnTo>
                    <a:pt x="92470" y="45569"/>
                  </a:lnTo>
                  <a:lnTo>
                    <a:pt x="98895" y="84358"/>
                  </a:lnTo>
                  <a:lnTo>
                    <a:pt x="92871" y="110784"/>
                  </a:lnTo>
                  <a:lnTo>
                    <a:pt x="79377" y="135230"/>
                  </a:lnTo>
                  <a:lnTo>
                    <a:pt x="47978" y="164154"/>
                  </a:lnTo>
                  <a:lnTo>
                    <a:pt x="0" y="194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5177"/>
            <p:cNvSpPr/>
            <p:nvPr>
              <p:custDataLst>
                <p:tags r:id="rId16"/>
              </p:custDataLst>
            </p:nvPr>
          </p:nvSpPr>
          <p:spPr>
            <a:xfrm>
              <a:off x="6934200" y="59753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8839" y="21048"/>
                  </a:lnTo>
                  <a:lnTo>
                    <a:pt x="12193" y="62996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5178"/>
            <p:cNvSpPr/>
            <p:nvPr>
              <p:custDataLst>
                <p:tags r:id="rId17"/>
              </p:custDataLst>
            </p:nvPr>
          </p:nvSpPr>
          <p:spPr>
            <a:xfrm>
              <a:off x="6997700" y="60325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5149" y="198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5179"/>
            <p:cNvSpPr/>
            <p:nvPr>
              <p:custDataLst>
                <p:tags r:id="rId18"/>
              </p:custDataLst>
            </p:nvPr>
          </p:nvSpPr>
          <p:spPr>
            <a:xfrm>
              <a:off x="7150100" y="5899148"/>
              <a:ext cx="101601" cy="139703"/>
            </a:xfrm>
            <a:custGeom>
              <a:avLst/>
              <a:gdLst/>
              <a:ahLst/>
              <a:cxnLst/>
              <a:rect l="0" t="0" r="0" b="0"/>
              <a:pathLst>
                <a:path w="101601" h="139703">
                  <a:moveTo>
                    <a:pt x="101600" y="2"/>
                  </a:moveTo>
                  <a:lnTo>
                    <a:pt x="101600" y="2"/>
                  </a:lnTo>
                  <a:lnTo>
                    <a:pt x="94858" y="0"/>
                  </a:lnTo>
                  <a:lnTo>
                    <a:pt x="87785" y="5647"/>
                  </a:lnTo>
                  <a:lnTo>
                    <a:pt x="53734" y="48153"/>
                  </a:lnTo>
                  <a:lnTo>
                    <a:pt x="31858" y="94137"/>
                  </a:lnTo>
                  <a:lnTo>
                    <a:pt x="11302" y="126593"/>
                  </a:lnTo>
                  <a:lnTo>
                    <a:pt x="0" y="1397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5180"/>
            <p:cNvSpPr/>
            <p:nvPr>
              <p:custDataLst>
                <p:tags r:id="rId19"/>
              </p:custDataLst>
            </p:nvPr>
          </p:nvSpPr>
          <p:spPr>
            <a:xfrm>
              <a:off x="7131050" y="5918198"/>
              <a:ext cx="114301" cy="127003"/>
            </a:xfrm>
            <a:custGeom>
              <a:avLst/>
              <a:gdLst/>
              <a:ahLst/>
              <a:cxnLst/>
              <a:rect l="0" t="0" r="0" b="0"/>
              <a:pathLst>
                <a:path w="114301" h="127003">
                  <a:moveTo>
                    <a:pt x="0" y="2"/>
                  </a:moveTo>
                  <a:lnTo>
                    <a:pt x="0" y="2"/>
                  </a:lnTo>
                  <a:lnTo>
                    <a:pt x="3370" y="0"/>
                  </a:lnTo>
                  <a:lnTo>
                    <a:pt x="6907" y="1884"/>
                  </a:lnTo>
                  <a:lnTo>
                    <a:pt x="11537" y="6481"/>
                  </a:lnTo>
                  <a:lnTo>
                    <a:pt x="47068" y="48594"/>
                  </a:lnTo>
                  <a:lnTo>
                    <a:pt x="85716" y="91434"/>
                  </a:lnTo>
                  <a:lnTo>
                    <a:pt x="114300" y="1270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5181"/>
            <p:cNvSpPr/>
            <p:nvPr>
              <p:custDataLst>
                <p:tags r:id="rId20"/>
              </p:custDataLst>
            </p:nvPr>
          </p:nvSpPr>
          <p:spPr>
            <a:xfrm>
              <a:off x="5657850" y="6238517"/>
              <a:ext cx="128047" cy="353462"/>
            </a:xfrm>
            <a:custGeom>
              <a:avLst/>
              <a:gdLst/>
              <a:ahLst/>
              <a:cxnLst/>
              <a:rect l="0" t="0" r="0" b="0"/>
              <a:pathLst>
                <a:path w="128047" h="353462">
                  <a:moveTo>
                    <a:pt x="0" y="67033"/>
                  </a:moveTo>
                  <a:lnTo>
                    <a:pt x="0" y="67033"/>
                  </a:lnTo>
                  <a:lnTo>
                    <a:pt x="6908" y="86492"/>
                  </a:lnTo>
                  <a:lnTo>
                    <a:pt x="18298" y="133514"/>
                  </a:lnTo>
                  <a:lnTo>
                    <a:pt x="24124" y="168312"/>
                  </a:lnTo>
                  <a:lnTo>
                    <a:pt x="28361" y="207297"/>
                  </a:lnTo>
                  <a:lnTo>
                    <a:pt x="30244" y="248140"/>
                  </a:lnTo>
                  <a:lnTo>
                    <a:pt x="31081" y="284167"/>
                  </a:lnTo>
                  <a:lnTo>
                    <a:pt x="31552" y="324690"/>
                  </a:lnTo>
                  <a:lnTo>
                    <a:pt x="31711" y="350605"/>
                  </a:lnTo>
                  <a:lnTo>
                    <a:pt x="31017" y="352742"/>
                  </a:lnTo>
                  <a:lnTo>
                    <a:pt x="29852" y="353461"/>
                  </a:lnTo>
                  <a:lnTo>
                    <a:pt x="28367" y="353234"/>
                  </a:lnTo>
                  <a:lnTo>
                    <a:pt x="16166" y="332691"/>
                  </a:lnTo>
                  <a:lnTo>
                    <a:pt x="5887" y="289680"/>
                  </a:lnTo>
                  <a:lnTo>
                    <a:pt x="4498" y="253005"/>
                  </a:lnTo>
                  <a:lnTo>
                    <a:pt x="5527" y="213893"/>
                  </a:lnTo>
                  <a:lnTo>
                    <a:pt x="5984" y="175343"/>
                  </a:lnTo>
                  <a:lnTo>
                    <a:pt x="8068" y="138924"/>
                  </a:lnTo>
                  <a:lnTo>
                    <a:pt x="11347" y="105334"/>
                  </a:lnTo>
                  <a:lnTo>
                    <a:pt x="17865" y="64036"/>
                  </a:lnTo>
                  <a:lnTo>
                    <a:pt x="28420" y="34708"/>
                  </a:lnTo>
                  <a:lnTo>
                    <a:pt x="48802" y="6688"/>
                  </a:lnTo>
                  <a:lnTo>
                    <a:pt x="57203" y="1408"/>
                  </a:lnTo>
                  <a:lnTo>
                    <a:pt x="61418" y="0"/>
                  </a:lnTo>
                  <a:lnTo>
                    <a:pt x="80837" y="1389"/>
                  </a:lnTo>
                  <a:lnTo>
                    <a:pt x="92606" y="6343"/>
                  </a:lnTo>
                  <a:lnTo>
                    <a:pt x="103248" y="14659"/>
                  </a:lnTo>
                  <a:lnTo>
                    <a:pt x="115033" y="27764"/>
                  </a:lnTo>
                  <a:lnTo>
                    <a:pt x="126825" y="57750"/>
                  </a:lnTo>
                  <a:lnTo>
                    <a:pt x="128046" y="86703"/>
                  </a:lnTo>
                  <a:lnTo>
                    <a:pt x="120568" y="116526"/>
                  </a:lnTo>
                  <a:lnTo>
                    <a:pt x="111440" y="131598"/>
                  </a:lnTo>
                  <a:lnTo>
                    <a:pt x="90640" y="149898"/>
                  </a:lnTo>
                  <a:lnTo>
                    <a:pt x="72034" y="160307"/>
                  </a:lnTo>
                  <a:lnTo>
                    <a:pt x="43137" y="165461"/>
                  </a:lnTo>
                  <a:lnTo>
                    <a:pt x="12700" y="1622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5182"/>
            <p:cNvSpPr/>
            <p:nvPr>
              <p:custDataLst>
                <p:tags r:id="rId21"/>
              </p:custDataLst>
            </p:nvPr>
          </p:nvSpPr>
          <p:spPr>
            <a:xfrm>
              <a:off x="5822948" y="5988312"/>
              <a:ext cx="146053" cy="120389"/>
            </a:xfrm>
            <a:custGeom>
              <a:avLst/>
              <a:gdLst/>
              <a:ahLst/>
              <a:cxnLst/>
              <a:rect l="0" t="0" r="0" b="0"/>
              <a:pathLst>
                <a:path w="146053" h="120389">
                  <a:moveTo>
                    <a:pt x="2" y="6088"/>
                  </a:moveTo>
                  <a:lnTo>
                    <a:pt x="2" y="6088"/>
                  </a:lnTo>
                  <a:lnTo>
                    <a:pt x="0" y="2717"/>
                  </a:lnTo>
                  <a:lnTo>
                    <a:pt x="707" y="1724"/>
                  </a:lnTo>
                  <a:lnTo>
                    <a:pt x="1884" y="1062"/>
                  </a:lnTo>
                  <a:lnTo>
                    <a:pt x="5469" y="0"/>
                  </a:lnTo>
                  <a:lnTo>
                    <a:pt x="16317" y="10635"/>
                  </a:lnTo>
                  <a:lnTo>
                    <a:pt x="42925" y="38435"/>
                  </a:lnTo>
                  <a:lnTo>
                    <a:pt x="87933" y="69667"/>
                  </a:lnTo>
                  <a:lnTo>
                    <a:pt x="132532" y="107301"/>
                  </a:lnTo>
                  <a:lnTo>
                    <a:pt x="146052" y="1203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5183"/>
            <p:cNvSpPr/>
            <p:nvPr>
              <p:custDataLst>
                <p:tags r:id="rId22"/>
              </p:custDataLst>
            </p:nvPr>
          </p:nvSpPr>
          <p:spPr>
            <a:xfrm>
              <a:off x="5873750" y="5943600"/>
              <a:ext cx="76201" cy="184151"/>
            </a:xfrm>
            <a:custGeom>
              <a:avLst/>
              <a:gdLst/>
              <a:ahLst/>
              <a:cxnLst/>
              <a:rect l="0" t="0" r="0" b="0"/>
              <a:pathLst>
                <a:path w="76201" h="184151">
                  <a:moveTo>
                    <a:pt x="76200" y="0"/>
                  </a:moveTo>
                  <a:lnTo>
                    <a:pt x="76200" y="0"/>
                  </a:lnTo>
                  <a:lnTo>
                    <a:pt x="72829" y="3371"/>
                  </a:lnTo>
                  <a:lnTo>
                    <a:pt x="58488" y="50205"/>
                  </a:lnTo>
                  <a:lnTo>
                    <a:pt x="41996" y="89619"/>
                  </a:lnTo>
                  <a:lnTo>
                    <a:pt x="18565" y="131375"/>
                  </a:lnTo>
                  <a:lnTo>
                    <a:pt x="4399" y="162751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5184"/>
            <p:cNvSpPr/>
            <p:nvPr>
              <p:custDataLst>
                <p:tags r:id="rId23"/>
              </p:custDataLst>
            </p:nvPr>
          </p:nvSpPr>
          <p:spPr>
            <a:xfrm>
              <a:off x="6019800" y="6096000"/>
              <a:ext cx="21654" cy="57151"/>
            </a:xfrm>
            <a:custGeom>
              <a:avLst/>
              <a:gdLst/>
              <a:ahLst/>
              <a:cxnLst/>
              <a:rect l="0" t="0" r="0" b="0"/>
              <a:pathLst>
                <a:path w="21654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0832" y="5775"/>
                  </a:lnTo>
                  <a:lnTo>
                    <a:pt x="19098" y="21654"/>
                  </a:lnTo>
                  <a:lnTo>
                    <a:pt x="21200" y="27136"/>
                  </a:lnTo>
                  <a:lnTo>
                    <a:pt x="21653" y="38871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5185"/>
            <p:cNvSpPr/>
            <p:nvPr>
              <p:custDataLst>
                <p:tags r:id="rId24"/>
              </p:custDataLst>
            </p:nvPr>
          </p:nvSpPr>
          <p:spPr>
            <a:xfrm>
              <a:off x="6045200" y="5997091"/>
              <a:ext cx="1" cy="10010"/>
            </a:xfrm>
            <a:custGeom>
              <a:avLst/>
              <a:gdLst/>
              <a:ahLst/>
              <a:cxnLst/>
              <a:rect l="0" t="0" r="0" b="0"/>
              <a:pathLst>
                <a:path w="1" h="100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00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723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SMARTInkShape-Group759"/>
          <p:cNvGrpSpPr/>
          <p:nvPr/>
        </p:nvGrpSpPr>
        <p:grpSpPr>
          <a:xfrm>
            <a:off x="1020382" y="621727"/>
            <a:ext cx="1163108" cy="612102"/>
            <a:chOff x="1020382" y="621727"/>
            <a:chExt cx="1163108" cy="612102"/>
          </a:xfrm>
        </p:grpSpPr>
        <p:sp>
          <p:nvSpPr>
            <p:cNvPr id="476" name="SMARTInkShape-5186"/>
            <p:cNvSpPr/>
            <p:nvPr>
              <p:custDataLst>
                <p:tags r:id="rId248"/>
              </p:custDataLst>
            </p:nvPr>
          </p:nvSpPr>
          <p:spPr>
            <a:xfrm>
              <a:off x="1702944" y="647700"/>
              <a:ext cx="17907" cy="490252"/>
            </a:xfrm>
            <a:custGeom>
              <a:avLst/>
              <a:gdLst/>
              <a:ahLst/>
              <a:cxnLst/>
              <a:rect l="0" t="0" r="0" b="0"/>
              <a:pathLst>
                <a:path w="17907" h="490252">
                  <a:moveTo>
                    <a:pt x="5206" y="0"/>
                  </a:moveTo>
                  <a:lnTo>
                    <a:pt x="5206" y="0"/>
                  </a:lnTo>
                  <a:lnTo>
                    <a:pt x="9570" y="19442"/>
                  </a:lnTo>
                  <a:lnTo>
                    <a:pt x="10967" y="66438"/>
                  </a:lnTo>
                  <a:lnTo>
                    <a:pt x="11164" y="89448"/>
                  </a:lnTo>
                  <a:lnTo>
                    <a:pt x="11294" y="114665"/>
                  </a:lnTo>
                  <a:lnTo>
                    <a:pt x="11382" y="142766"/>
                  </a:lnTo>
                  <a:lnTo>
                    <a:pt x="11440" y="172788"/>
                  </a:lnTo>
                  <a:lnTo>
                    <a:pt x="11478" y="204092"/>
                  </a:lnTo>
                  <a:lnTo>
                    <a:pt x="11504" y="235545"/>
                  </a:lnTo>
                  <a:lnTo>
                    <a:pt x="11522" y="267096"/>
                  </a:lnTo>
                  <a:lnTo>
                    <a:pt x="11533" y="298714"/>
                  </a:lnTo>
                  <a:lnTo>
                    <a:pt x="10835" y="328965"/>
                  </a:lnTo>
                  <a:lnTo>
                    <a:pt x="9664" y="358304"/>
                  </a:lnTo>
                  <a:lnTo>
                    <a:pt x="8178" y="387036"/>
                  </a:lnTo>
                  <a:lnTo>
                    <a:pt x="4645" y="432131"/>
                  </a:lnTo>
                  <a:lnTo>
                    <a:pt x="571" y="475878"/>
                  </a:lnTo>
                  <a:lnTo>
                    <a:pt x="0" y="484468"/>
                  </a:lnTo>
                  <a:lnTo>
                    <a:pt x="1735" y="488785"/>
                  </a:lnTo>
                  <a:lnTo>
                    <a:pt x="5009" y="490251"/>
                  </a:lnTo>
                  <a:lnTo>
                    <a:pt x="17906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5187"/>
            <p:cNvSpPr/>
            <p:nvPr>
              <p:custDataLst>
                <p:tags r:id="rId249"/>
              </p:custDataLst>
            </p:nvPr>
          </p:nvSpPr>
          <p:spPr>
            <a:xfrm>
              <a:off x="1892639" y="800100"/>
              <a:ext cx="12362" cy="266701"/>
            </a:xfrm>
            <a:custGeom>
              <a:avLst/>
              <a:gdLst/>
              <a:ahLst/>
              <a:cxnLst/>
              <a:rect l="0" t="0" r="0" b="0"/>
              <a:pathLst>
                <a:path w="12362" h="266701">
                  <a:moveTo>
                    <a:pt x="12361" y="0"/>
                  </a:moveTo>
                  <a:lnTo>
                    <a:pt x="12361" y="0"/>
                  </a:lnTo>
                  <a:lnTo>
                    <a:pt x="8990" y="0"/>
                  </a:lnTo>
                  <a:lnTo>
                    <a:pt x="5453" y="7526"/>
                  </a:lnTo>
                  <a:lnTo>
                    <a:pt x="2235" y="23100"/>
                  </a:lnTo>
                  <a:lnTo>
                    <a:pt x="424" y="64308"/>
                  </a:lnTo>
                  <a:lnTo>
                    <a:pt x="0" y="98431"/>
                  </a:lnTo>
                  <a:lnTo>
                    <a:pt x="1693" y="132882"/>
                  </a:lnTo>
                  <a:lnTo>
                    <a:pt x="4798" y="167714"/>
                  </a:lnTo>
                  <a:lnTo>
                    <a:pt x="8529" y="204362"/>
                  </a:lnTo>
                  <a:lnTo>
                    <a:pt x="11604" y="251460"/>
                  </a:lnTo>
                  <a:lnTo>
                    <a:pt x="12361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5188"/>
            <p:cNvSpPr/>
            <p:nvPr>
              <p:custDataLst>
                <p:tags r:id="rId250"/>
              </p:custDataLst>
            </p:nvPr>
          </p:nvSpPr>
          <p:spPr>
            <a:xfrm>
              <a:off x="1886833" y="762449"/>
              <a:ext cx="133132" cy="305768"/>
            </a:xfrm>
            <a:custGeom>
              <a:avLst/>
              <a:gdLst/>
              <a:ahLst/>
              <a:cxnLst/>
              <a:rect l="0" t="0" r="0" b="0"/>
              <a:pathLst>
                <a:path w="133132" h="305768">
                  <a:moveTo>
                    <a:pt x="5467" y="69401"/>
                  </a:moveTo>
                  <a:lnTo>
                    <a:pt x="5467" y="69401"/>
                  </a:lnTo>
                  <a:lnTo>
                    <a:pt x="0" y="31951"/>
                  </a:lnTo>
                  <a:lnTo>
                    <a:pt x="2749" y="12444"/>
                  </a:lnTo>
                  <a:lnTo>
                    <a:pt x="7183" y="7441"/>
                  </a:lnTo>
                  <a:lnTo>
                    <a:pt x="21517" y="0"/>
                  </a:lnTo>
                  <a:lnTo>
                    <a:pt x="41528" y="1867"/>
                  </a:lnTo>
                  <a:lnTo>
                    <a:pt x="64533" y="11164"/>
                  </a:lnTo>
                  <a:lnTo>
                    <a:pt x="88868" y="27055"/>
                  </a:lnTo>
                  <a:lnTo>
                    <a:pt x="119627" y="65948"/>
                  </a:lnTo>
                  <a:lnTo>
                    <a:pt x="133131" y="113220"/>
                  </a:lnTo>
                  <a:lnTo>
                    <a:pt x="128764" y="148143"/>
                  </a:lnTo>
                  <a:lnTo>
                    <a:pt x="116710" y="184831"/>
                  </a:lnTo>
                  <a:lnTo>
                    <a:pt x="99593" y="222303"/>
                  </a:lnTo>
                  <a:lnTo>
                    <a:pt x="66753" y="265616"/>
                  </a:lnTo>
                  <a:lnTo>
                    <a:pt x="19609" y="303300"/>
                  </a:lnTo>
                  <a:lnTo>
                    <a:pt x="14895" y="305767"/>
                  </a:lnTo>
                  <a:lnTo>
                    <a:pt x="11752" y="304590"/>
                  </a:lnTo>
                  <a:lnTo>
                    <a:pt x="9657" y="300982"/>
                  </a:lnTo>
                  <a:lnTo>
                    <a:pt x="5467" y="285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5189"/>
            <p:cNvSpPr/>
            <p:nvPr>
              <p:custDataLst>
                <p:tags r:id="rId251"/>
              </p:custDataLst>
            </p:nvPr>
          </p:nvSpPr>
          <p:spPr>
            <a:xfrm>
              <a:off x="2032000" y="638531"/>
              <a:ext cx="151490" cy="434620"/>
            </a:xfrm>
            <a:custGeom>
              <a:avLst/>
              <a:gdLst/>
              <a:ahLst/>
              <a:cxnLst/>
              <a:rect l="0" t="0" r="0" b="0"/>
              <a:pathLst>
                <a:path w="151490" h="434620">
                  <a:moveTo>
                    <a:pt x="76200" y="21869"/>
                  </a:moveTo>
                  <a:lnTo>
                    <a:pt x="76200" y="21869"/>
                  </a:lnTo>
                  <a:lnTo>
                    <a:pt x="72542" y="4413"/>
                  </a:lnTo>
                  <a:lnTo>
                    <a:pt x="73055" y="1765"/>
                  </a:lnTo>
                  <a:lnTo>
                    <a:pt x="74104" y="0"/>
                  </a:lnTo>
                  <a:lnTo>
                    <a:pt x="82794" y="7446"/>
                  </a:lnTo>
                  <a:lnTo>
                    <a:pt x="105435" y="40879"/>
                  </a:lnTo>
                  <a:lnTo>
                    <a:pt x="123060" y="77590"/>
                  </a:lnTo>
                  <a:lnTo>
                    <a:pt x="137949" y="122128"/>
                  </a:lnTo>
                  <a:lnTo>
                    <a:pt x="143471" y="147270"/>
                  </a:lnTo>
                  <a:lnTo>
                    <a:pt x="147859" y="173908"/>
                  </a:lnTo>
                  <a:lnTo>
                    <a:pt x="151489" y="201545"/>
                  </a:lnTo>
                  <a:lnTo>
                    <a:pt x="151087" y="228436"/>
                  </a:lnTo>
                  <a:lnTo>
                    <a:pt x="147997" y="254831"/>
                  </a:lnTo>
                  <a:lnTo>
                    <a:pt x="143115" y="280893"/>
                  </a:lnTo>
                  <a:lnTo>
                    <a:pt x="122638" y="324904"/>
                  </a:lnTo>
                  <a:lnTo>
                    <a:pt x="94723" y="361868"/>
                  </a:lnTo>
                  <a:lnTo>
                    <a:pt x="49389" y="403656"/>
                  </a:lnTo>
                  <a:lnTo>
                    <a:pt x="0" y="434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5190"/>
            <p:cNvSpPr/>
            <p:nvPr>
              <p:custDataLst>
                <p:tags r:id="rId252"/>
              </p:custDataLst>
            </p:nvPr>
          </p:nvSpPr>
          <p:spPr>
            <a:xfrm>
              <a:off x="1435100" y="801436"/>
              <a:ext cx="138204" cy="432393"/>
            </a:xfrm>
            <a:custGeom>
              <a:avLst/>
              <a:gdLst/>
              <a:ahLst/>
              <a:cxnLst/>
              <a:rect l="0" t="0" r="0" b="0"/>
              <a:pathLst>
                <a:path w="138204" h="432393">
                  <a:moveTo>
                    <a:pt x="63500" y="119314"/>
                  </a:moveTo>
                  <a:lnTo>
                    <a:pt x="63500" y="119314"/>
                  </a:lnTo>
                  <a:lnTo>
                    <a:pt x="56758" y="126056"/>
                  </a:lnTo>
                  <a:lnTo>
                    <a:pt x="49194" y="147104"/>
                  </a:lnTo>
                  <a:lnTo>
                    <a:pt x="49227" y="182424"/>
                  </a:lnTo>
                  <a:lnTo>
                    <a:pt x="50334" y="227541"/>
                  </a:lnTo>
                  <a:lnTo>
                    <a:pt x="54356" y="263841"/>
                  </a:lnTo>
                  <a:lnTo>
                    <a:pt x="59436" y="303492"/>
                  </a:lnTo>
                  <a:lnTo>
                    <a:pt x="61694" y="344634"/>
                  </a:lnTo>
                  <a:lnTo>
                    <a:pt x="62697" y="380793"/>
                  </a:lnTo>
                  <a:lnTo>
                    <a:pt x="63341" y="427394"/>
                  </a:lnTo>
                  <a:lnTo>
                    <a:pt x="63430" y="432392"/>
                  </a:lnTo>
                  <a:lnTo>
                    <a:pt x="62785" y="390998"/>
                  </a:lnTo>
                  <a:lnTo>
                    <a:pt x="60125" y="348483"/>
                  </a:lnTo>
                  <a:lnTo>
                    <a:pt x="57722" y="319365"/>
                  </a:lnTo>
                  <a:lnTo>
                    <a:pt x="54709" y="285843"/>
                  </a:lnTo>
                  <a:lnTo>
                    <a:pt x="51290" y="249383"/>
                  </a:lnTo>
                  <a:lnTo>
                    <a:pt x="49010" y="213788"/>
                  </a:lnTo>
                  <a:lnTo>
                    <a:pt x="47490" y="178769"/>
                  </a:lnTo>
                  <a:lnTo>
                    <a:pt x="46476" y="144134"/>
                  </a:lnTo>
                  <a:lnTo>
                    <a:pt x="47212" y="114694"/>
                  </a:lnTo>
                  <a:lnTo>
                    <a:pt x="49113" y="88717"/>
                  </a:lnTo>
                  <a:lnTo>
                    <a:pt x="54989" y="46449"/>
                  </a:lnTo>
                  <a:lnTo>
                    <a:pt x="62305" y="18255"/>
                  </a:lnTo>
                  <a:lnTo>
                    <a:pt x="66936" y="9608"/>
                  </a:lnTo>
                  <a:lnTo>
                    <a:pt x="72141" y="3844"/>
                  </a:lnTo>
                  <a:lnTo>
                    <a:pt x="77727" y="0"/>
                  </a:lnTo>
                  <a:lnTo>
                    <a:pt x="84274" y="260"/>
                  </a:lnTo>
                  <a:lnTo>
                    <a:pt x="99073" y="8075"/>
                  </a:lnTo>
                  <a:lnTo>
                    <a:pt x="123272" y="35084"/>
                  </a:lnTo>
                  <a:lnTo>
                    <a:pt x="138203" y="73269"/>
                  </a:lnTo>
                  <a:lnTo>
                    <a:pt x="136983" y="115862"/>
                  </a:lnTo>
                  <a:lnTo>
                    <a:pt x="121794" y="143180"/>
                  </a:lnTo>
                  <a:lnTo>
                    <a:pt x="83595" y="180478"/>
                  </a:lnTo>
                  <a:lnTo>
                    <a:pt x="40291" y="206346"/>
                  </a:lnTo>
                  <a:lnTo>
                    <a:pt x="0" y="220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5191"/>
            <p:cNvSpPr/>
            <p:nvPr>
              <p:custDataLst>
                <p:tags r:id="rId253"/>
              </p:custDataLst>
            </p:nvPr>
          </p:nvSpPr>
          <p:spPr>
            <a:xfrm>
              <a:off x="1278688" y="646621"/>
              <a:ext cx="124663" cy="432880"/>
            </a:xfrm>
            <a:custGeom>
              <a:avLst/>
              <a:gdLst/>
              <a:ahLst/>
              <a:cxnLst/>
              <a:rect l="0" t="0" r="0" b="0"/>
              <a:pathLst>
                <a:path w="124663" h="432880">
                  <a:moveTo>
                    <a:pt x="105612" y="32829"/>
                  </a:moveTo>
                  <a:lnTo>
                    <a:pt x="105612" y="32829"/>
                  </a:lnTo>
                  <a:lnTo>
                    <a:pt x="96152" y="2354"/>
                  </a:lnTo>
                  <a:lnTo>
                    <a:pt x="93661" y="518"/>
                  </a:lnTo>
                  <a:lnTo>
                    <a:pt x="90589" y="0"/>
                  </a:lnTo>
                  <a:lnTo>
                    <a:pt x="87130" y="359"/>
                  </a:lnTo>
                  <a:lnTo>
                    <a:pt x="77642" y="8285"/>
                  </a:lnTo>
                  <a:lnTo>
                    <a:pt x="56638" y="39903"/>
                  </a:lnTo>
                  <a:lnTo>
                    <a:pt x="38690" y="78306"/>
                  </a:lnTo>
                  <a:lnTo>
                    <a:pt x="29953" y="103364"/>
                  </a:lnTo>
                  <a:lnTo>
                    <a:pt x="21306" y="130652"/>
                  </a:lnTo>
                  <a:lnTo>
                    <a:pt x="14130" y="159428"/>
                  </a:lnTo>
                  <a:lnTo>
                    <a:pt x="7935" y="189195"/>
                  </a:lnTo>
                  <a:lnTo>
                    <a:pt x="2394" y="219623"/>
                  </a:lnTo>
                  <a:lnTo>
                    <a:pt x="111" y="247669"/>
                  </a:lnTo>
                  <a:lnTo>
                    <a:pt x="0" y="274128"/>
                  </a:lnTo>
                  <a:lnTo>
                    <a:pt x="1337" y="299529"/>
                  </a:lnTo>
                  <a:lnTo>
                    <a:pt x="10349" y="342803"/>
                  </a:lnTo>
                  <a:lnTo>
                    <a:pt x="25879" y="378734"/>
                  </a:lnTo>
                  <a:lnTo>
                    <a:pt x="49244" y="406463"/>
                  </a:lnTo>
                  <a:lnTo>
                    <a:pt x="77972" y="421138"/>
                  </a:lnTo>
                  <a:lnTo>
                    <a:pt x="124662" y="432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5192"/>
            <p:cNvSpPr/>
            <p:nvPr>
              <p:custDataLst>
                <p:tags r:id="rId254"/>
              </p:custDataLst>
            </p:nvPr>
          </p:nvSpPr>
          <p:spPr>
            <a:xfrm>
              <a:off x="1020382" y="920750"/>
              <a:ext cx="135319" cy="69851"/>
            </a:xfrm>
            <a:custGeom>
              <a:avLst/>
              <a:gdLst/>
              <a:ahLst/>
              <a:cxnLst/>
              <a:rect l="0" t="0" r="0" b="0"/>
              <a:pathLst>
                <a:path w="135319" h="69851">
                  <a:moveTo>
                    <a:pt x="21018" y="69850"/>
                  </a:moveTo>
                  <a:lnTo>
                    <a:pt x="21018" y="69850"/>
                  </a:lnTo>
                  <a:lnTo>
                    <a:pt x="1245" y="69850"/>
                  </a:lnTo>
                  <a:lnTo>
                    <a:pt x="75" y="69144"/>
                  </a:lnTo>
                  <a:lnTo>
                    <a:pt x="0" y="67968"/>
                  </a:lnTo>
                  <a:lnTo>
                    <a:pt x="656" y="66479"/>
                  </a:lnTo>
                  <a:lnTo>
                    <a:pt x="47003" y="36262"/>
                  </a:lnTo>
                  <a:lnTo>
                    <a:pt x="91041" y="15918"/>
                  </a:lnTo>
                  <a:lnTo>
                    <a:pt x="13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5193"/>
            <p:cNvSpPr/>
            <p:nvPr>
              <p:custDataLst>
                <p:tags r:id="rId255"/>
              </p:custDataLst>
            </p:nvPr>
          </p:nvSpPr>
          <p:spPr>
            <a:xfrm>
              <a:off x="1084802" y="621727"/>
              <a:ext cx="95005" cy="478236"/>
            </a:xfrm>
            <a:custGeom>
              <a:avLst/>
              <a:gdLst/>
              <a:ahLst/>
              <a:cxnLst/>
              <a:rect l="0" t="0" r="0" b="0"/>
              <a:pathLst>
                <a:path w="95005" h="478236">
                  <a:moveTo>
                    <a:pt x="89948" y="57723"/>
                  </a:moveTo>
                  <a:lnTo>
                    <a:pt x="89948" y="57723"/>
                  </a:lnTo>
                  <a:lnTo>
                    <a:pt x="94974" y="35119"/>
                  </a:lnTo>
                  <a:lnTo>
                    <a:pt x="95004" y="22277"/>
                  </a:lnTo>
                  <a:lnTo>
                    <a:pt x="92665" y="14217"/>
                  </a:lnTo>
                  <a:lnTo>
                    <a:pt x="84011" y="2342"/>
                  </a:lnTo>
                  <a:lnTo>
                    <a:pt x="79640" y="341"/>
                  </a:lnTo>
                  <a:lnTo>
                    <a:pt x="69139" y="0"/>
                  </a:lnTo>
                  <a:lnTo>
                    <a:pt x="55535" y="7844"/>
                  </a:lnTo>
                  <a:lnTo>
                    <a:pt x="32009" y="31890"/>
                  </a:lnTo>
                  <a:lnTo>
                    <a:pt x="23805" y="42618"/>
                  </a:lnTo>
                  <a:lnTo>
                    <a:pt x="12809" y="73352"/>
                  </a:lnTo>
                  <a:lnTo>
                    <a:pt x="5569" y="110530"/>
                  </a:lnTo>
                  <a:lnTo>
                    <a:pt x="0" y="150573"/>
                  </a:lnTo>
                  <a:lnTo>
                    <a:pt x="817" y="193769"/>
                  </a:lnTo>
                  <a:lnTo>
                    <a:pt x="5884" y="238838"/>
                  </a:lnTo>
                  <a:lnTo>
                    <a:pt x="12840" y="284739"/>
                  </a:lnTo>
                  <a:lnTo>
                    <a:pt x="22517" y="329128"/>
                  </a:lnTo>
                  <a:lnTo>
                    <a:pt x="32462" y="369553"/>
                  </a:lnTo>
                  <a:lnTo>
                    <a:pt x="41322" y="416111"/>
                  </a:lnTo>
                  <a:lnTo>
                    <a:pt x="44261" y="454601"/>
                  </a:lnTo>
                  <a:lnTo>
                    <a:pt x="44426" y="476824"/>
                  </a:lnTo>
                  <a:lnTo>
                    <a:pt x="43372" y="478235"/>
                  </a:lnTo>
                  <a:lnTo>
                    <a:pt x="39148" y="476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5" name="SMARTInkShape-5194"/>
          <p:cNvSpPr/>
          <p:nvPr>
            <p:custDataLst>
              <p:tags r:id="rId1"/>
            </p:custDataLst>
          </p:nvPr>
        </p:nvSpPr>
        <p:spPr>
          <a:xfrm>
            <a:off x="2830965" y="711462"/>
            <a:ext cx="477386" cy="291839"/>
          </a:xfrm>
          <a:custGeom>
            <a:avLst/>
            <a:gdLst/>
            <a:ahLst/>
            <a:cxnLst/>
            <a:rect l="0" t="0" r="0" b="0"/>
            <a:pathLst>
              <a:path w="477386" h="291839">
                <a:moveTo>
                  <a:pt x="388485" y="6088"/>
                </a:moveTo>
                <a:lnTo>
                  <a:pt x="388485" y="6088"/>
                </a:lnTo>
                <a:lnTo>
                  <a:pt x="393952" y="621"/>
                </a:lnTo>
                <a:lnTo>
                  <a:pt x="397945" y="0"/>
                </a:lnTo>
                <a:lnTo>
                  <a:pt x="399025" y="1323"/>
                </a:lnTo>
                <a:lnTo>
                  <a:pt x="400225" y="6557"/>
                </a:lnTo>
                <a:lnTo>
                  <a:pt x="394515" y="43105"/>
                </a:lnTo>
                <a:lnTo>
                  <a:pt x="380158" y="87925"/>
                </a:lnTo>
                <a:lnTo>
                  <a:pt x="368557" y="122893"/>
                </a:lnTo>
                <a:lnTo>
                  <a:pt x="350700" y="159601"/>
                </a:lnTo>
                <a:lnTo>
                  <a:pt x="328653" y="194966"/>
                </a:lnTo>
                <a:lnTo>
                  <a:pt x="291735" y="235854"/>
                </a:lnTo>
                <a:lnTo>
                  <a:pt x="264111" y="251904"/>
                </a:lnTo>
                <a:lnTo>
                  <a:pt x="227845" y="258097"/>
                </a:lnTo>
                <a:lnTo>
                  <a:pt x="187267" y="257086"/>
                </a:lnTo>
                <a:lnTo>
                  <a:pt x="148066" y="249582"/>
                </a:lnTo>
                <a:lnTo>
                  <a:pt x="109476" y="233546"/>
                </a:lnTo>
                <a:lnTo>
                  <a:pt x="73276" y="211603"/>
                </a:lnTo>
                <a:lnTo>
                  <a:pt x="31212" y="172893"/>
                </a:lnTo>
                <a:lnTo>
                  <a:pt x="2608" y="133137"/>
                </a:lnTo>
                <a:lnTo>
                  <a:pt x="0" y="126771"/>
                </a:lnTo>
                <a:lnTo>
                  <a:pt x="378" y="121115"/>
                </a:lnTo>
                <a:lnTo>
                  <a:pt x="6443" y="111069"/>
                </a:lnTo>
                <a:lnTo>
                  <a:pt x="25602" y="103781"/>
                </a:lnTo>
                <a:lnTo>
                  <a:pt x="55048" y="100307"/>
                </a:lnTo>
                <a:lnTo>
                  <a:pt x="94006" y="103467"/>
                </a:lnTo>
                <a:lnTo>
                  <a:pt x="140954" y="111456"/>
                </a:lnTo>
                <a:lnTo>
                  <a:pt x="166314" y="116550"/>
                </a:lnTo>
                <a:lnTo>
                  <a:pt x="192394" y="124179"/>
                </a:lnTo>
                <a:lnTo>
                  <a:pt x="218952" y="133499"/>
                </a:lnTo>
                <a:lnTo>
                  <a:pt x="245829" y="143945"/>
                </a:lnTo>
                <a:lnTo>
                  <a:pt x="292627" y="170604"/>
                </a:lnTo>
                <a:lnTo>
                  <a:pt x="333887" y="199151"/>
                </a:lnTo>
                <a:lnTo>
                  <a:pt x="371040" y="223597"/>
                </a:lnTo>
                <a:lnTo>
                  <a:pt x="410206" y="253823"/>
                </a:lnTo>
                <a:lnTo>
                  <a:pt x="444359" y="278475"/>
                </a:lnTo>
                <a:lnTo>
                  <a:pt x="477385" y="2918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4" name="SMARTInkShape-Group761"/>
          <p:cNvGrpSpPr/>
          <p:nvPr/>
        </p:nvGrpSpPr>
        <p:grpSpPr>
          <a:xfrm>
            <a:off x="3989525" y="459292"/>
            <a:ext cx="576126" cy="1025726"/>
            <a:chOff x="3989525" y="459292"/>
            <a:chExt cx="576126" cy="1025726"/>
          </a:xfrm>
        </p:grpSpPr>
        <p:sp>
          <p:nvSpPr>
            <p:cNvPr id="486" name="SMARTInkShape-5195"/>
            <p:cNvSpPr/>
            <p:nvPr>
              <p:custDataLst>
                <p:tags r:id="rId240"/>
              </p:custDataLst>
            </p:nvPr>
          </p:nvSpPr>
          <p:spPr>
            <a:xfrm>
              <a:off x="4080787" y="740469"/>
              <a:ext cx="141702" cy="368617"/>
            </a:xfrm>
            <a:custGeom>
              <a:avLst/>
              <a:gdLst/>
              <a:ahLst/>
              <a:cxnLst/>
              <a:rect l="0" t="0" r="0" b="0"/>
              <a:pathLst>
                <a:path w="141702" h="368617">
                  <a:moveTo>
                    <a:pt x="135613" y="15181"/>
                  </a:moveTo>
                  <a:lnTo>
                    <a:pt x="135613" y="15181"/>
                  </a:lnTo>
                  <a:lnTo>
                    <a:pt x="140639" y="3248"/>
                  </a:lnTo>
                  <a:lnTo>
                    <a:pt x="141374" y="0"/>
                  </a:lnTo>
                  <a:lnTo>
                    <a:pt x="141570" y="121"/>
                  </a:lnTo>
                  <a:lnTo>
                    <a:pt x="141701" y="908"/>
                  </a:lnTo>
                  <a:lnTo>
                    <a:pt x="129655" y="35410"/>
                  </a:lnTo>
                  <a:lnTo>
                    <a:pt x="114150" y="68857"/>
                  </a:lnTo>
                  <a:lnTo>
                    <a:pt x="93618" y="114766"/>
                  </a:lnTo>
                  <a:lnTo>
                    <a:pt x="82217" y="140838"/>
                  </a:lnTo>
                  <a:lnTo>
                    <a:pt x="69676" y="168097"/>
                  </a:lnTo>
                  <a:lnTo>
                    <a:pt x="56378" y="196147"/>
                  </a:lnTo>
                  <a:lnTo>
                    <a:pt x="42573" y="224725"/>
                  </a:lnTo>
                  <a:lnTo>
                    <a:pt x="31253" y="250833"/>
                  </a:lnTo>
                  <a:lnTo>
                    <a:pt x="21589" y="275293"/>
                  </a:lnTo>
                  <a:lnTo>
                    <a:pt x="7325" y="317759"/>
                  </a:lnTo>
                  <a:lnTo>
                    <a:pt x="0" y="357971"/>
                  </a:lnTo>
                  <a:lnTo>
                    <a:pt x="787" y="368616"/>
                  </a:lnTo>
                  <a:lnTo>
                    <a:pt x="4807" y="367926"/>
                  </a:lnTo>
                  <a:lnTo>
                    <a:pt x="34013" y="345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5196"/>
            <p:cNvSpPr/>
            <p:nvPr>
              <p:custDataLst>
                <p:tags r:id="rId241"/>
              </p:custDataLst>
            </p:nvPr>
          </p:nvSpPr>
          <p:spPr>
            <a:xfrm>
              <a:off x="4330700" y="753829"/>
              <a:ext cx="25401" cy="332022"/>
            </a:xfrm>
            <a:custGeom>
              <a:avLst/>
              <a:gdLst/>
              <a:ahLst/>
              <a:cxnLst/>
              <a:rect l="0" t="0" r="0" b="0"/>
              <a:pathLst>
                <a:path w="25401" h="33202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44254"/>
                  </a:lnTo>
                  <a:lnTo>
                    <a:pt x="0" y="82534"/>
                  </a:lnTo>
                  <a:lnTo>
                    <a:pt x="1881" y="129180"/>
                  </a:lnTo>
                  <a:lnTo>
                    <a:pt x="3371" y="154461"/>
                  </a:lnTo>
                  <a:lnTo>
                    <a:pt x="5069" y="179075"/>
                  </a:lnTo>
                  <a:lnTo>
                    <a:pt x="6907" y="203246"/>
                  </a:lnTo>
                  <a:lnTo>
                    <a:pt x="10832" y="247976"/>
                  </a:lnTo>
                  <a:lnTo>
                    <a:pt x="14927" y="284320"/>
                  </a:lnTo>
                  <a:lnTo>
                    <a:pt x="25400" y="332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5197"/>
            <p:cNvSpPr/>
            <p:nvPr>
              <p:custDataLst>
                <p:tags r:id="rId242"/>
              </p:custDataLst>
            </p:nvPr>
          </p:nvSpPr>
          <p:spPr>
            <a:xfrm>
              <a:off x="3989525" y="692150"/>
              <a:ext cx="576126" cy="120651"/>
            </a:xfrm>
            <a:custGeom>
              <a:avLst/>
              <a:gdLst/>
              <a:ahLst/>
              <a:cxnLst/>
              <a:rect l="0" t="0" r="0" b="0"/>
              <a:pathLst>
                <a:path w="576126" h="120651">
                  <a:moveTo>
                    <a:pt x="10975" y="120650"/>
                  </a:moveTo>
                  <a:lnTo>
                    <a:pt x="10975" y="120650"/>
                  </a:lnTo>
                  <a:lnTo>
                    <a:pt x="862" y="113908"/>
                  </a:lnTo>
                  <a:lnTo>
                    <a:pt x="0" y="111216"/>
                  </a:lnTo>
                  <a:lnTo>
                    <a:pt x="1541" y="108717"/>
                  </a:lnTo>
                  <a:lnTo>
                    <a:pt x="4686" y="106344"/>
                  </a:lnTo>
                  <a:lnTo>
                    <a:pt x="34520" y="96183"/>
                  </a:lnTo>
                  <a:lnTo>
                    <a:pt x="56306" y="89522"/>
                  </a:lnTo>
                  <a:lnTo>
                    <a:pt x="88468" y="80848"/>
                  </a:lnTo>
                  <a:lnTo>
                    <a:pt x="127548" y="70832"/>
                  </a:lnTo>
                  <a:lnTo>
                    <a:pt x="171240" y="59921"/>
                  </a:lnTo>
                  <a:lnTo>
                    <a:pt x="222240" y="49120"/>
                  </a:lnTo>
                  <a:lnTo>
                    <a:pt x="278113" y="38391"/>
                  </a:lnTo>
                  <a:lnTo>
                    <a:pt x="337234" y="27711"/>
                  </a:lnTo>
                  <a:lnTo>
                    <a:pt x="390053" y="19885"/>
                  </a:lnTo>
                  <a:lnTo>
                    <a:pt x="438671" y="13962"/>
                  </a:lnTo>
                  <a:lnTo>
                    <a:pt x="484489" y="9308"/>
                  </a:lnTo>
                  <a:lnTo>
                    <a:pt x="515035" y="6205"/>
                  </a:lnTo>
                  <a:lnTo>
                    <a:pt x="576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5198"/>
            <p:cNvSpPr/>
            <p:nvPr>
              <p:custDataLst>
                <p:tags r:id="rId243"/>
              </p:custDataLst>
            </p:nvPr>
          </p:nvSpPr>
          <p:spPr>
            <a:xfrm>
              <a:off x="4019550" y="1230991"/>
              <a:ext cx="57925" cy="39010"/>
            </a:xfrm>
            <a:custGeom>
              <a:avLst/>
              <a:gdLst/>
              <a:ahLst/>
              <a:cxnLst/>
              <a:rect l="0" t="0" r="0" b="0"/>
              <a:pathLst>
                <a:path w="57925" h="39010">
                  <a:moveTo>
                    <a:pt x="6350" y="32659"/>
                  </a:moveTo>
                  <a:lnTo>
                    <a:pt x="6350" y="32659"/>
                  </a:lnTo>
                  <a:lnTo>
                    <a:pt x="883" y="32659"/>
                  </a:lnTo>
                  <a:lnTo>
                    <a:pt x="7003" y="29288"/>
                  </a:lnTo>
                  <a:lnTo>
                    <a:pt x="47813" y="20708"/>
                  </a:lnTo>
                  <a:lnTo>
                    <a:pt x="56057" y="14177"/>
                  </a:lnTo>
                  <a:lnTo>
                    <a:pt x="57833" y="10460"/>
                  </a:lnTo>
                  <a:lnTo>
                    <a:pt x="57924" y="2567"/>
                  </a:lnTo>
                  <a:lnTo>
                    <a:pt x="55549" y="603"/>
                  </a:lnTo>
                  <a:lnTo>
                    <a:pt x="51849" y="0"/>
                  </a:lnTo>
                  <a:lnTo>
                    <a:pt x="41389" y="1916"/>
                  </a:lnTo>
                  <a:lnTo>
                    <a:pt x="27332" y="7471"/>
                  </a:lnTo>
                  <a:lnTo>
                    <a:pt x="15440" y="18407"/>
                  </a:lnTo>
                  <a:lnTo>
                    <a:pt x="0" y="39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5199"/>
            <p:cNvSpPr/>
            <p:nvPr>
              <p:custDataLst>
                <p:tags r:id="rId244"/>
              </p:custDataLst>
            </p:nvPr>
          </p:nvSpPr>
          <p:spPr>
            <a:xfrm>
              <a:off x="4146550" y="1417194"/>
              <a:ext cx="139701" cy="11557"/>
            </a:xfrm>
            <a:custGeom>
              <a:avLst/>
              <a:gdLst/>
              <a:ahLst/>
              <a:cxnLst/>
              <a:rect l="0" t="0" r="0" b="0"/>
              <a:pathLst>
                <a:path w="139701" h="11557">
                  <a:moveTo>
                    <a:pt x="0" y="11556"/>
                  </a:moveTo>
                  <a:lnTo>
                    <a:pt x="0" y="11556"/>
                  </a:lnTo>
                  <a:lnTo>
                    <a:pt x="45466" y="2718"/>
                  </a:lnTo>
                  <a:lnTo>
                    <a:pt x="82851" y="0"/>
                  </a:lnTo>
                  <a:lnTo>
                    <a:pt x="1397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5200"/>
            <p:cNvSpPr/>
            <p:nvPr>
              <p:custDataLst>
                <p:tags r:id="rId245"/>
              </p:custDataLst>
            </p:nvPr>
          </p:nvSpPr>
          <p:spPr>
            <a:xfrm>
              <a:off x="4206392" y="1454150"/>
              <a:ext cx="117959" cy="30868"/>
            </a:xfrm>
            <a:custGeom>
              <a:avLst/>
              <a:gdLst/>
              <a:ahLst/>
              <a:cxnLst/>
              <a:rect l="0" t="0" r="0" b="0"/>
              <a:pathLst>
                <a:path w="117959" h="30868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29764"/>
                  </a:lnTo>
                  <a:lnTo>
                    <a:pt x="514" y="30426"/>
                  </a:lnTo>
                  <a:lnTo>
                    <a:pt x="1562" y="30867"/>
                  </a:lnTo>
                  <a:lnTo>
                    <a:pt x="32893" y="22845"/>
                  </a:lnTo>
                  <a:lnTo>
                    <a:pt x="69470" y="11943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5201"/>
            <p:cNvSpPr/>
            <p:nvPr>
              <p:custDataLst>
                <p:tags r:id="rId246"/>
              </p:custDataLst>
            </p:nvPr>
          </p:nvSpPr>
          <p:spPr>
            <a:xfrm>
              <a:off x="4457700" y="132715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3815" y="50492"/>
                  </a:lnTo>
                  <a:lnTo>
                    <a:pt x="21966" y="88809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5202"/>
            <p:cNvSpPr/>
            <p:nvPr>
              <p:custDataLst>
                <p:tags r:id="rId247"/>
              </p:custDataLst>
            </p:nvPr>
          </p:nvSpPr>
          <p:spPr>
            <a:xfrm>
              <a:off x="4146757" y="459292"/>
              <a:ext cx="202994" cy="175709"/>
            </a:xfrm>
            <a:custGeom>
              <a:avLst/>
              <a:gdLst/>
              <a:ahLst/>
              <a:cxnLst/>
              <a:rect l="0" t="0" r="0" b="0"/>
              <a:pathLst>
                <a:path w="202994" h="175709">
                  <a:moveTo>
                    <a:pt x="6143" y="74108"/>
                  </a:moveTo>
                  <a:lnTo>
                    <a:pt x="6143" y="74108"/>
                  </a:lnTo>
                  <a:lnTo>
                    <a:pt x="5437" y="80589"/>
                  </a:lnTo>
                  <a:lnTo>
                    <a:pt x="2772" y="89688"/>
                  </a:lnTo>
                  <a:lnTo>
                    <a:pt x="3330" y="134015"/>
                  </a:lnTo>
                  <a:lnTo>
                    <a:pt x="0" y="160800"/>
                  </a:lnTo>
                  <a:lnTo>
                    <a:pt x="12020" y="126186"/>
                  </a:lnTo>
                  <a:lnTo>
                    <a:pt x="26934" y="81542"/>
                  </a:lnTo>
                  <a:lnTo>
                    <a:pt x="48130" y="38211"/>
                  </a:lnTo>
                  <a:lnTo>
                    <a:pt x="72284" y="8674"/>
                  </a:lnTo>
                  <a:lnTo>
                    <a:pt x="79871" y="3674"/>
                  </a:lnTo>
                  <a:lnTo>
                    <a:pt x="93944" y="0"/>
                  </a:lnTo>
                  <a:lnTo>
                    <a:pt x="111016" y="4482"/>
                  </a:lnTo>
                  <a:lnTo>
                    <a:pt x="120509" y="8641"/>
                  </a:lnTo>
                  <a:lnTo>
                    <a:pt x="138581" y="26432"/>
                  </a:lnTo>
                  <a:lnTo>
                    <a:pt x="164623" y="62334"/>
                  </a:lnTo>
                  <a:lnTo>
                    <a:pt x="179589" y="87219"/>
                  </a:lnTo>
                  <a:lnTo>
                    <a:pt x="191982" y="125030"/>
                  </a:lnTo>
                  <a:lnTo>
                    <a:pt x="202993" y="175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5" name="SMARTInkShape-5203"/>
          <p:cNvSpPr/>
          <p:nvPr>
            <p:custDataLst>
              <p:tags r:id="rId2"/>
            </p:custDataLst>
          </p:nvPr>
        </p:nvSpPr>
        <p:spPr>
          <a:xfrm>
            <a:off x="4038600" y="1346200"/>
            <a:ext cx="31751" cy="146051"/>
          </a:xfrm>
          <a:custGeom>
            <a:avLst/>
            <a:gdLst/>
            <a:ahLst/>
            <a:cxnLst/>
            <a:rect l="0" t="0" r="0" b="0"/>
            <a:pathLst>
              <a:path w="31751" h="146051">
                <a:moveTo>
                  <a:pt x="0" y="0"/>
                </a:moveTo>
                <a:lnTo>
                  <a:pt x="0" y="0"/>
                </a:lnTo>
                <a:lnTo>
                  <a:pt x="5069" y="12961"/>
                </a:lnTo>
                <a:lnTo>
                  <a:pt x="12865" y="53360"/>
                </a:lnTo>
                <a:lnTo>
                  <a:pt x="21199" y="98735"/>
                </a:lnTo>
                <a:lnTo>
                  <a:pt x="31750" y="146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1" name="SMARTInkShape-Group763"/>
          <p:cNvGrpSpPr/>
          <p:nvPr/>
        </p:nvGrpSpPr>
        <p:grpSpPr>
          <a:xfrm>
            <a:off x="4959350" y="629533"/>
            <a:ext cx="520701" cy="739017"/>
            <a:chOff x="4959350" y="629533"/>
            <a:chExt cx="520701" cy="739017"/>
          </a:xfrm>
        </p:grpSpPr>
        <p:sp>
          <p:nvSpPr>
            <p:cNvPr id="496" name="SMARTInkShape-5204"/>
            <p:cNvSpPr/>
            <p:nvPr>
              <p:custDataLst>
                <p:tags r:id="rId235"/>
              </p:custDataLst>
            </p:nvPr>
          </p:nvSpPr>
          <p:spPr>
            <a:xfrm>
              <a:off x="4959350" y="877610"/>
              <a:ext cx="209996" cy="490940"/>
            </a:xfrm>
            <a:custGeom>
              <a:avLst/>
              <a:gdLst/>
              <a:ahLst/>
              <a:cxnLst/>
              <a:rect l="0" t="0" r="0" b="0"/>
              <a:pathLst>
                <a:path w="209996" h="490940">
                  <a:moveTo>
                    <a:pt x="50800" y="144740"/>
                  </a:moveTo>
                  <a:lnTo>
                    <a:pt x="50800" y="144740"/>
                  </a:lnTo>
                  <a:lnTo>
                    <a:pt x="47429" y="190206"/>
                  </a:lnTo>
                  <a:lnTo>
                    <a:pt x="49537" y="222568"/>
                  </a:lnTo>
                  <a:lnTo>
                    <a:pt x="54472" y="261880"/>
                  </a:lnTo>
                  <a:lnTo>
                    <a:pt x="59017" y="307574"/>
                  </a:lnTo>
                  <a:lnTo>
                    <a:pt x="60511" y="331613"/>
                  </a:lnTo>
                  <a:lnTo>
                    <a:pt x="61508" y="356105"/>
                  </a:lnTo>
                  <a:lnTo>
                    <a:pt x="62614" y="403075"/>
                  </a:lnTo>
                  <a:lnTo>
                    <a:pt x="63106" y="442765"/>
                  </a:lnTo>
                  <a:lnTo>
                    <a:pt x="66592" y="489413"/>
                  </a:lnTo>
                  <a:lnTo>
                    <a:pt x="65562" y="490939"/>
                  </a:lnTo>
                  <a:lnTo>
                    <a:pt x="60739" y="472860"/>
                  </a:lnTo>
                  <a:lnTo>
                    <a:pt x="54843" y="427208"/>
                  </a:lnTo>
                  <a:lnTo>
                    <a:pt x="50715" y="381524"/>
                  </a:lnTo>
                  <a:lnTo>
                    <a:pt x="48627" y="355513"/>
                  </a:lnTo>
                  <a:lnTo>
                    <a:pt x="47234" y="326177"/>
                  </a:lnTo>
                  <a:lnTo>
                    <a:pt x="46306" y="294626"/>
                  </a:lnTo>
                  <a:lnTo>
                    <a:pt x="45688" y="261597"/>
                  </a:lnTo>
                  <a:lnTo>
                    <a:pt x="45276" y="228289"/>
                  </a:lnTo>
                  <a:lnTo>
                    <a:pt x="45000" y="194795"/>
                  </a:lnTo>
                  <a:lnTo>
                    <a:pt x="44817" y="161177"/>
                  </a:lnTo>
                  <a:lnTo>
                    <a:pt x="46105" y="132414"/>
                  </a:lnTo>
                  <a:lnTo>
                    <a:pt x="48377" y="106890"/>
                  </a:lnTo>
                  <a:lnTo>
                    <a:pt x="54661" y="64418"/>
                  </a:lnTo>
                  <a:lnTo>
                    <a:pt x="62159" y="33782"/>
                  </a:lnTo>
                  <a:lnTo>
                    <a:pt x="73958" y="14051"/>
                  </a:lnTo>
                  <a:lnTo>
                    <a:pt x="81055" y="6814"/>
                  </a:lnTo>
                  <a:lnTo>
                    <a:pt x="90020" y="2695"/>
                  </a:lnTo>
                  <a:lnTo>
                    <a:pt x="111270" y="0"/>
                  </a:lnTo>
                  <a:lnTo>
                    <a:pt x="136707" y="10561"/>
                  </a:lnTo>
                  <a:lnTo>
                    <a:pt x="150404" y="19304"/>
                  </a:lnTo>
                  <a:lnTo>
                    <a:pt x="183167" y="61948"/>
                  </a:lnTo>
                  <a:lnTo>
                    <a:pt x="199940" y="94773"/>
                  </a:lnTo>
                  <a:lnTo>
                    <a:pt x="207377" y="111429"/>
                  </a:lnTo>
                  <a:lnTo>
                    <a:pt x="209995" y="144987"/>
                  </a:lnTo>
                  <a:lnTo>
                    <a:pt x="207730" y="161838"/>
                  </a:lnTo>
                  <a:lnTo>
                    <a:pt x="188280" y="191850"/>
                  </a:lnTo>
                  <a:lnTo>
                    <a:pt x="157058" y="218595"/>
                  </a:lnTo>
                  <a:lnTo>
                    <a:pt x="117311" y="242240"/>
                  </a:lnTo>
                  <a:lnTo>
                    <a:pt x="75657" y="256983"/>
                  </a:lnTo>
                  <a:lnTo>
                    <a:pt x="39269" y="262359"/>
                  </a:lnTo>
                  <a:lnTo>
                    <a:pt x="27590" y="259842"/>
                  </a:lnTo>
                  <a:lnTo>
                    <a:pt x="0" y="246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5205"/>
            <p:cNvSpPr/>
            <p:nvPr>
              <p:custDataLst>
                <p:tags r:id="rId236"/>
              </p:custDataLst>
            </p:nvPr>
          </p:nvSpPr>
          <p:spPr>
            <a:xfrm>
              <a:off x="5226050" y="647700"/>
              <a:ext cx="158751" cy="190501"/>
            </a:xfrm>
            <a:custGeom>
              <a:avLst/>
              <a:gdLst/>
              <a:ahLst/>
              <a:cxnLst/>
              <a:rect l="0" t="0" r="0" b="0"/>
              <a:pathLst>
                <a:path w="158751" h="190501">
                  <a:moveTo>
                    <a:pt x="0" y="0"/>
                  </a:moveTo>
                  <a:lnTo>
                    <a:pt x="0" y="0"/>
                  </a:lnTo>
                  <a:lnTo>
                    <a:pt x="21048" y="36628"/>
                  </a:lnTo>
                  <a:lnTo>
                    <a:pt x="54983" y="83514"/>
                  </a:lnTo>
                  <a:lnTo>
                    <a:pt x="83868" y="120230"/>
                  </a:lnTo>
                  <a:lnTo>
                    <a:pt x="115188" y="160836"/>
                  </a:lnTo>
                  <a:lnTo>
                    <a:pt x="138081" y="179124"/>
                  </a:lnTo>
                  <a:lnTo>
                    <a:pt x="1587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5206"/>
            <p:cNvSpPr/>
            <p:nvPr>
              <p:custDataLst>
                <p:tags r:id="rId237"/>
              </p:custDataLst>
            </p:nvPr>
          </p:nvSpPr>
          <p:spPr>
            <a:xfrm>
              <a:off x="5238750" y="629533"/>
              <a:ext cx="152401" cy="234068"/>
            </a:xfrm>
            <a:custGeom>
              <a:avLst/>
              <a:gdLst/>
              <a:ahLst/>
              <a:cxnLst/>
              <a:rect l="0" t="0" r="0" b="0"/>
              <a:pathLst>
                <a:path w="152401" h="234068">
                  <a:moveTo>
                    <a:pt x="152400" y="5467"/>
                  </a:moveTo>
                  <a:lnTo>
                    <a:pt x="152400" y="5467"/>
                  </a:lnTo>
                  <a:lnTo>
                    <a:pt x="149029" y="2096"/>
                  </a:lnTo>
                  <a:lnTo>
                    <a:pt x="143611" y="441"/>
                  </a:lnTo>
                  <a:lnTo>
                    <a:pt x="140191" y="0"/>
                  </a:lnTo>
                  <a:lnTo>
                    <a:pt x="128864" y="7035"/>
                  </a:lnTo>
                  <a:lnTo>
                    <a:pt x="95226" y="41290"/>
                  </a:lnTo>
                  <a:lnTo>
                    <a:pt x="68354" y="79895"/>
                  </a:lnTo>
                  <a:lnTo>
                    <a:pt x="39146" y="125984"/>
                  </a:lnTo>
                  <a:lnTo>
                    <a:pt x="18262" y="172017"/>
                  </a:lnTo>
                  <a:lnTo>
                    <a:pt x="4339" y="218152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5207"/>
            <p:cNvSpPr/>
            <p:nvPr>
              <p:custDataLst>
                <p:tags r:id="rId238"/>
              </p:custDataLst>
            </p:nvPr>
          </p:nvSpPr>
          <p:spPr>
            <a:xfrm>
              <a:off x="5468696" y="800100"/>
              <a:ext cx="11355" cy="88901"/>
            </a:xfrm>
            <a:custGeom>
              <a:avLst/>
              <a:gdLst/>
              <a:ahLst/>
              <a:cxnLst/>
              <a:rect l="0" t="0" r="0" b="0"/>
              <a:pathLst>
                <a:path w="11355" h="88901">
                  <a:moveTo>
                    <a:pt x="11354" y="0"/>
                  </a:moveTo>
                  <a:lnTo>
                    <a:pt x="11354" y="0"/>
                  </a:lnTo>
                  <a:lnTo>
                    <a:pt x="7983" y="3371"/>
                  </a:lnTo>
                  <a:lnTo>
                    <a:pt x="814" y="48794"/>
                  </a:lnTo>
                  <a:lnTo>
                    <a:pt x="0" y="68550"/>
                  </a:lnTo>
                  <a:lnTo>
                    <a:pt x="500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5208"/>
            <p:cNvSpPr/>
            <p:nvPr>
              <p:custDataLst>
                <p:tags r:id="rId239"/>
              </p:custDataLst>
            </p:nvPr>
          </p:nvSpPr>
          <p:spPr>
            <a:xfrm>
              <a:off x="5461000" y="71389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7631" y="0"/>
                  </a:lnTo>
                  <a:lnTo>
                    <a:pt x="5792" y="514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" name="SMARTInkShape-Group764"/>
          <p:cNvGrpSpPr/>
          <p:nvPr/>
        </p:nvGrpSpPr>
        <p:grpSpPr>
          <a:xfrm>
            <a:off x="5727041" y="685800"/>
            <a:ext cx="1263422" cy="613142"/>
            <a:chOff x="5727041" y="685800"/>
            <a:chExt cx="1263422" cy="613142"/>
          </a:xfrm>
        </p:grpSpPr>
        <p:sp>
          <p:nvSpPr>
            <p:cNvPr id="502" name="SMARTInkShape-5209"/>
            <p:cNvSpPr/>
            <p:nvPr>
              <p:custDataLst>
                <p:tags r:id="rId224"/>
              </p:custDataLst>
            </p:nvPr>
          </p:nvSpPr>
          <p:spPr>
            <a:xfrm>
              <a:off x="5938718" y="965200"/>
              <a:ext cx="11233" cy="152401"/>
            </a:xfrm>
            <a:custGeom>
              <a:avLst/>
              <a:gdLst/>
              <a:ahLst/>
              <a:cxnLst/>
              <a:rect l="0" t="0" r="0" b="0"/>
              <a:pathLst>
                <a:path w="11233" h="152401">
                  <a:moveTo>
                    <a:pt x="11232" y="0"/>
                  </a:moveTo>
                  <a:lnTo>
                    <a:pt x="11232" y="0"/>
                  </a:lnTo>
                  <a:lnTo>
                    <a:pt x="11232" y="3371"/>
                  </a:lnTo>
                  <a:lnTo>
                    <a:pt x="1106" y="44458"/>
                  </a:lnTo>
                  <a:lnTo>
                    <a:pt x="0" y="81533"/>
                  </a:lnTo>
                  <a:lnTo>
                    <a:pt x="5590" y="124499"/>
                  </a:lnTo>
                  <a:lnTo>
                    <a:pt x="1123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5210"/>
            <p:cNvSpPr/>
            <p:nvPr>
              <p:custDataLst>
                <p:tags r:id="rId225"/>
              </p:custDataLst>
            </p:nvPr>
          </p:nvSpPr>
          <p:spPr>
            <a:xfrm>
              <a:off x="5727041" y="894761"/>
              <a:ext cx="76860" cy="279990"/>
            </a:xfrm>
            <a:custGeom>
              <a:avLst/>
              <a:gdLst/>
              <a:ahLst/>
              <a:cxnLst/>
              <a:rect l="0" t="0" r="0" b="0"/>
              <a:pathLst>
                <a:path w="76860" h="279990">
                  <a:moveTo>
                    <a:pt x="76859" y="51389"/>
                  </a:moveTo>
                  <a:lnTo>
                    <a:pt x="76859" y="51389"/>
                  </a:lnTo>
                  <a:lnTo>
                    <a:pt x="71833" y="30667"/>
                  </a:lnTo>
                  <a:lnTo>
                    <a:pt x="71392" y="24874"/>
                  </a:lnTo>
                  <a:lnTo>
                    <a:pt x="67138" y="14675"/>
                  </a:lnTo>
                  <a:lnTo>
                    <a:pt x="56282" y="0"/>
                  </a:lnTo>
                  <a:lnTo>
                    <a:pt x="52557" y="197"/>
                  </a:lnTo>
                  <a:lnTo>
                    <a:pt x="42775" y="6059"/>
                  </a:lnTo>
                  <a:lnTo>
                    <a:pt x="28738" y="31373"/>
                  </a:lnTo>
                  <a:lnTo>
                    <a:pt x="12271" y="75797"/>
                  </a:lnTo>
                  <a:lnTo>
                    <a:pt x="3939" y="112802"/>
                  </a:lnTo>
                  <a:lnTo>
                    <a:pt x="0" y="152767"/>
                  </a:lnTo>
                  <a:lnTo>
                    <a:pt x="2953" y="194048"/>
                  </a:lnTo>
                  <a:lnTo>
                    <a:pt x="12732" y="228387"/>
                  </a:lnTo>
                  <a:lnTo>
                    <a:pt x="19291" y="243471"/>
                  </a:lnTo>
                  <a:lnTo>
                    <a:pt x="27896" y="254233"/>
                  </a:lnTo>
                  <a:lnTo>
                    <a:pt x="70509" y="279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211"/>
            <p:cNvSpPr/>
            <p:nvPr>
              <p:custDataLst>
                <p:tags r:id="rId226"/>
              </p:custDataLst>
            </p:nvPr>
          </p:nvSpPr>
          <p:spPr>
            <a:xfrm>
              <a:off x="6009793" y="1047750"/>
              <a:ext cx="105258" cy="25401"/>
            </a:xfrm>
            <a:custGeom>
              <a:avLst/>
              <a:gdLst/>
              <a:ahLst/>
              <a:cxnLst/>
              <a:rect l="0" t="0" r="0" b="0"/>
              <a:pathLst>
                <a:path w="105258" h="25401">
                  <a:moveTo>
                    <a:pt x="3657" y="25400"/>
                  </a:moveTo>
                  <a:lnTo>
                    <a:pt x="3657" y="25400"/>
                  </a:lnTo>
                  <a:lnTo>
                    <a:pt x="286" y="22029"/>
                  </a:lnTo>
                  <a:lnTo>
                    <a:pt x="0" y="20330"/>
                  </a:lnTo>
                  <a:lnTo>
                    <a:pt x="512" y="18492"/>
                  </a:lnTo>
                  <a:lnTo>
                    <a:pt x="1561" y="16562"/>
                  </a:lnTo>
                  <a:lnTo>
                    <a:pt x="13149" y="10473"/>
                  </a:lnTo>
                  <a:lnTo>
                    <a:pt x="51941" y="6459"/>
                  </a:lnTo>
                  <a:lnTo>
                    <a:pt x="105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5212"/>
            <p:cNvSpPr/>
            <p:nvPr>
              <p:custDataLst>
                <p:tags r:id="rId227"/>
              </p:custDataLst>
            </p:nvPr>
          </p:nvSpPr>
          <p:spPr>
            <a:xfrm>
              <a:off x="6184900" y="945022"/>
              <a:ext cx="101420" cy="353920"/>
            </a:xfrm>
            <a:custGeom>
              <a:avLst/>
              <a:gdLst/>
              <a:ahLst/>
              <a:cxnLst/>
              <a:rect l="0" t="0" r="0" b="0"/>
              <a:pathLst>
                <a:path w="101420" h="353920">
                  <a:moveTo>
                    <a:pt x="44450" y="64628"/>
                  </a:moveTo>
                  <a:lnTo>
                    <a:pt x="44450" y="64628"/>
                  </a:lnTo>
                  <a:lnTo>
                    <a:pt x="37709" y="67999"/>
                  </a:lnTo>
                  <a:lnTo>
                    <a:pt x="32517" y="75298"/>
                  </a:lnTo>
                  <a:lnTo>
                    <a:pt x="20064" y="103973"/>
                  </a:lnTo>
                  <a:lnTo>
                    <a:pt x="18254" y="143470"/>
                  </a:lnTo>
                  <a:lnTo>
                    <a:pt x="16815" y="176575"/>
                  </a:lnTo>
                  <a:lnTo>
                    <a:pt x="14529" y="213160"/>
                  </a:lnTo>
                  <a:lnTo>
                    <a:pt x="13513" y="252938"/>
                  </a:lnTo>
                  <a:lnTo>
                    <a:pt x="13061" y="290373"/>
                  </a:lnTo>
                  <a:lnTo>
                    <a:pt x="10926" y="333775"/>
                  </a:lnTo>
                  <a:lnTo>
                    <a:pt x="9089" y="349349"/>
                  </a:lnTo>
                  <a:lnTo>
                    <a:pt x="9589" y="352514"/>
                  </a:lnTo>
                  <a:lnTo>
                    <a:pt x="10625" y="353919"/>
                  </a:lnTo>
                  <a:lnTo>
                    <a:pt x="11164" y="314295"/>
                  </a:lnTo>
                  <a:lnTo>
                    <a:pt x="16251" y="279308"/>
                  </a:lnTo>
                  <a:lnTo>
                    <a:pt x="20863" y="233184"/>
                  </a:lnTo>
                  <a:lnTo>
                    <a:pt x="23786" y="206632"/>
                  </a:lnTo>
                  <a:lnTo>
                    <a:pt x="27147" y="178347"/>
                  </a:lnTo>
                  <a:lnTo>
                    <a:pt x="30798" y="148907"/>
                  </a:lnTo>
                  <a:lnTo>
                    <a:pt x="34642" y="120814"/>
                  </a:lnTo>
                  <a:lnTo>
                    <a:pt x="38617" y="93619"/>
                  </a:lnTo>
                  <a:lnTo>
                    <a:pt x="46091" y="46468"/>
                  </a:lnTo>
                  <a:lnTo>
                    <a:pt x="54265" y="7585"/>
                  </a:lnTo>
                  <a:lnTo>
                    <a:pt x="56637" y="2610"/>
                  </a:lnTo>
                  <a:lnTo>
                    <a:pt x="58925" y="0"/>
                  </a:lnTo>
                  <a:lnTo>
                    <a:pt x="62566" y="1081"/>
                  </a:lnTo>
                  <a:lnTo>
                    <a:pt x="72258" y="9809"/>
                  </a:lnTo>
                  <a:lnTo>
                    <a:pt x="89614" y="33961"/>
                  </a:lnTo>
                  <a:lnTo>
                    <a:pt x="101419" y="70201"/>
                  </a:lnTo>
                  <a:lnTo>
                    <a:pt x="97522" y="94151"/>
                  </a:lnTo>
                  <a:lnTo>
                    <a:pt x="85677" y="115144"/>
                  </a:lnTo>
                  <a:lnTo>
                    <a:pt x="68652" y="131529"/>
                  </a:lnTo>
                  <a:lnTo>
                    <a:pt x="26731" y="152815"/>
                  </a:lnTo>
                  <a:lnTo>
                    <a:pt x="0" y="159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5213"/>
            <p:cNvSpPr/>
            <p:nvPr>
              <p:custDataLst>
                <p:tags r:id="rId228"/>
              </p:custDataLst>
            </p:nvPr>
          </p:nvSpPr>
          <p:spPr>
            <a:xfrm>
              <a:off x="6299200" y="908050"/>
              <a:ext cx="92583" cy="254001"/>
            </a:xfrm>
            <a:custGeom>
              <a:avLst/>
              <a:gdLst/>
              <a:ahLst/>
              <a:cxnLst/>
              <a:rect l="0" t="0" r="0" b="0"/>
              <a:pathLst>
                <a:path w="92583" h="25400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57052" y="13484"/>
                  </a:lnTo>
                  <a:lnTo>
                    <a:pt x="78167" y="59944"/>
                  </a:lnTo>
                  <a:lnTo>
                    <a:pt x="89773" y="92964"/>
                  </a:lnTo>
                  <a:lnTo>
                    <a:pt x="92582" y="128806"/>
                  </a:lnTo>
                  <a:lnTo>
                    <a:pt x="86302" y="164492"/>
                  </a:lnTo>
                  <a:lnTo>
                    <a:pt x="69402" y="196815"/>
                  </a:lnTo>
                  <a:lnTo>
                    <a:pt x="29344" y="232666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5214"/>
            <p:cNvSpPr/>
            <p:nvPr>
              <p:custDataLst>
                <p:tags r:id="rId229"/>
              </p:custDataLst>
            </p:nvPr>
          </p:nvSpPr>
          <p:spPr>
            <a:xfrm>
              <a:off x="6496050" y="698500"/>
              <a:ext cx="11938" cy="127001"/>
            </a:xfrm>
            <a:custGeom>
              <a:avLst/>
              <a:gdLst/>
              <a:ahLst/>
              <a:cxnLst/>
              <a:rect l="0" t="0" r="0" b="0"/>
              <a:pathLst>
                <a:path w="11938" h="127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9" y="22322"/>
                  </a:lnTo>
                  <a:lnTo>
                    <a:pt x="11937" y="64695"/>
                  </a:lnTo>
                  <a:lnTo>
                    <a:pt x="9229" y="111670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5215"/>
            <p:cNvSpPr/>
            <p:nvPr>
              <p:custDataLst>
                <p:tags r:id="rId230"/>
              </p:custDataLst>
            </p:nvPr>
          </p:nvSpPr>
          <p:spPr>
            <a:xfrm>
              <a:off x="6591300" y="7620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5149" y="4364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5216"/>
            <p:cNvSpPr/>
            <p:nvPr>
              <p:custDataLst>
                <p:tags r:id="rId231"/>
              </p:custDataLst>
            </p:nvPr>
          </p:nvSpPr>
          <p:spPr>
            <a:xfrm>
              <a:off x="6936431" y="777063"/>
              <a:ext cx="54032" cy="28972"/>
            </a:xfrm>
            <a:custGeom>
              <a:avLst/>
              <a:gdLst/>
              <a:ahLst/>
              <a:cxnLst/>
              <a:rect l="0" t="0" r="0" b="0"/>
              <a:pathLst>
                <a:path w="54032" h="28972">
                  <a:moveTo>
                    <a:pt x="23169" y="10337"/>
                  </a:moveTo>
                  <a:lnTo>
                    <a:pt x="23169" y="10337"/>
                  </a:lnTo>
                  <a:lnTo>
                    <a:pt x="16427" y="10337"/>
                  </a:lnTo>
                  <a:lnTo>
                    <a:pt x="9354" y="14100"/>
                  </a:lnTo>
                  <a:lnTo>
                    <a:pt x="2918" y="19771"/>
                  </a:lnTo>
                  <a:lnTo>
                    <a:pt x="57" y="24643"/>
                  </a:lnTo>
                  <a:lnTo>
                    <a:pt x="0" y="26224"/>
                  </a:lnTo>
                  <a:lnTo>
                    <a:pt x="667" y="27278"/>
                  </a:lnTo>
                  <a:lnTo>
                    <a:pt x="1818" y="27981"/>
                  </a:lnTo>
                  <a:lnTo>
                    <a:pt x="10180" y="28971"/>
                  </a:lnTo>
                  <a:lnTo>
                    <a:pt x="28335" y="25893"/>
                  </a:lnTo>
                  <a:lnTo>
                    <a:pt x="48218" y="17141"/>
                  </a:lnTo>
                  <a:lnTo>
                    <a:pt x="51863" y="13462"/>
                  </a:lnTo>
                  <a:lnTo>
                    <a:pt x="53587" y="9598"/>
                  </a:lnTo>
                  <a:lnTo>
                    <a:pt x="54031" y="5611"/>
                  </a:lnTo>
                  <a:lnTo>
                    <a:pt x="52916" y="2953"/>
                  </a:lnTo>
                  <a:lnTo>
                    <a:pt x="50761" y="1181"/>
                  </a:lnTo>
                  <a:lnTo>
                    <a:pt x="47914" y="0"/>
                  </a:lnTo>
                  <a:lnTo>
                    <a:pt x="39106" y="569"/>
                  </a:lnTo>
                  <a:lnTo>
                    <a:pt x="23169" y="3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5217"/>
            <p:cNvSpPr/>
            <p:nvPr>
              <p:custDataLst>
                <p:tags r:id="rId232"/>
              </p:custDataLst>
            </p:nvPr>
          </p:nvSpPr>
          <p:spPr>
            <a:xfrm>
              <a:off x="6925214" y="844550"/>
              <a:ext cx="15337" cy="63501"/>
            </a:xfrm>
            <a:custGeom>
              <a:avLst/>
              <a:gdLst/>
              <a:ahLst/>
              <a:cxnLst/>
              <a:rect l="0" t="0" r="0" b="0"/>
              <a:pathLst>
                <a:path w="15337" h="63501">
                  <a:moveTo>
                    <a:pt x="15336" y="0"/>
                  </a:moveTo>
                  <a:lnTo>
                    <a:pt x="15336" y="0"/>
                  </a:lnTo>
                  <a:lnTo>
                    <a:pt x="11965" y="0"/>
                  </a:lnTo>
                  <a:lnTo>
                    <a:pt x="8428" y="5644"/>
                  </a:lnTo>
                  <a:lnTo>
                    <a:pt x="409" y="26515"/>
                  </a:lnTo>
                  <a:lnTo>
                    <a:pt x="0" y="38596"/>
                  </a:lnTo>
                  <a:lnTo>
                    <a:pt x="2170" y="49609"/>
                  </a:lnTo>
                  <a:lnTo>
                    <a:pt x="8986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5218"/>
            <p:cNvSpPr/>
            <p:nvPr>
              <p:custDataLst>
                <p:tags r:id="rId233"/>
              </p:custDataLst>
            </p:nvPr>
          </p:nvSpPr>
          <p:spPr>
            <a:xfrm>
              <a:off x="6756398" y="698500"/>
              <a:ext cx="120653" cy="120651"/>
            </a:xfrm>
            <a:custGeom>
              <a:avLst/>
              <a:gdLst/>
              <a:ahLst/>
              <a:cxnLst/>
              <a:rect l="0" t="0" r="0" b="0"/>
              <a:pathLst>
                <a:path w="120653" h="1206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3372" y="12209"/>
                  </a:lnTo>
                  <a:lnTo>
                    <a:pt x="35976" y="51706"/>
                  </a:lnTo>
                  <a:lnTo>
                    <a:pt x="76480" y="90065"/>
                  </a:lnTo>
                  <a:lnTo>
                    <a:pt x="99802" y="109001"/>
                  </a:lnTo>
                  <a:lnTo>
                    <a:pt x="12065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5219"/>
            <p:cNvSpPr/>
            <p:nvPr>
              <p:custDataLst>
                <p:tags r:id="rId234"/>
              </p:custDataLst>
            </p:nvPr>
          </p:nvSpPr>
          <p:spPr>
            <a:xfrm>
              <a:off x="6756400" y="6858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152400" y="0"/>
                  </a:moveTo>
                  <a:lnTo>
                    <a:pt x="152400" y="0"/>
                  </a:lnTo>
                  <a:lnTo>
                    <a:pt x="145919" y="706"/>
                  </a:lnTo>
                  <a:lnTo>
                    <a:pt x="136820" y="3371"/>
                  </a:lnTo>
                  <a:lnTo>
                    <a:pt x="116425" y="18951"/>
                  </a:lnTo>
                  <a:lnTo>
                    <a:pt x="75922" y="66483"/>
                  </a:lnTo>
                  <a:lnTo>
                    <a:pt x="48836" y="102484"/>
                  </a:lnTo>
                  <a:lnTo>
                    <a:pt x="18191" y="14583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SMARTInkShape-Group765"/>
          <p:cNvGrpSpPr/>
          <p:nvPr/>
        </p:nvGrpSpPr>
        <p:grpSpPr>
          <a:xfrm>
            <a:off x="7670798" y="946150"/>
            <a:ext cx="315174" cy="355601"/>
            <a:chOff x="7670798" y="946150"/>
            <a:chExt cx="315174" cy="355601"/>
          </a:xfrm>
        </p:grpSpPr>
        <p:sp>
          <p:nvSpPr>
            <p:cNvPr id="514" name="SMARTInkShape-5220"/>
            <p:cNvSpPr/>
            <p:nvPr>
              <p:custDataLst>
                <p:tags r:id="rId222"/>
              </p:custDataLst>
            </p:nvPr>
          </p:nvSpPr>
          <p:spPr>
            <a:xfrm>
              <a:off x="7962900" y="946150"/>
              <a:ext cx="23072" cy="355601"/>
            </a:xfrm>
            <a:custGeom>
              <a:avLst/>
              <a:gdLst/>
              <a:ahLst/>
              <a:cxnLst/>
              <a:rect l="0" t="0" r="0" b="0"/>
              <a:pathLst>
                <a:path w="23072" h="355601">
                  <a:moveTo>
                    <a:pt x="12700" y="0"/>
                  </a:moveTo>
                  <a:lnTo>
                    <a:pt x="12700" y="0"/>
                  </a:lnTo>
                  <a:lnTo>
                    <a:pt x="19607" y="35156"/>
                  </a:lnTo>
                  <a:lnTo>
                    <a:pt x="22120" y="66425"/>
                  </a:lnTo>
                  <a:lnTo>
                    <a:pt x="20884" y="108544"/>
                  </a:lnTo>
                  <a:lnTo>
                    <a:pt x="20979" y="132335"/>
                  </a:lnTo>
                  <a:lnTo>
                    <a:pt x="21748" y="157368"/>
                  </a:lnTo>
                  <a:lnTo>
                    <a:pt x="22964" y="183228"/>
                  </a:lnTo>
                  <a:lnTo>
                    <a:pt x="23071" y="208230"/>
                  </a:lnTo>
                  <a:lnTo>
                    <a:pt x="22436" y="232659"/>
                  </a:lnTo>
                  <a:lnTo>
                    <a:pt x="18438" y="278382"/>
                  </a:lnTo>
                  <a:lnTo>
                    <a:pt x="9606" y="317518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5221"/>
            <p:cNvSpPr/>
            <p:nvPr>
              <p:custDataLst>
                <p:tags r:id="rId223"/>
              </p:custDataLst>
            </p:nvPr>
          </p:nvSpPr>
          <p:spPr>
            <a:xfrm>
              <a:off x="7670798" y="1155700"/>
              <a:ext cx="44453" cy="19051"/>
            </a:xfrm>
            <a:custGeom>
              <a:avLst/>
              <a:gdLst/>
              <a:ahLst/>
              <a:cxnLst/>
              <a:rect l="0" t="0" r="0" b="0"/>
              <a:pathLst>
                <a:path w="44453" h="19051">
                  <a:moveTo>
                    <a:pt x="2" y="19050"/>
                  </a:moveTo>
                  <a:lnTo>
                    <a:pt x="2" y="19050"/>
                  </a:lnTo>
                  <a:lnTo>
                    <a:pt x="0" y="12308"/>
                  </a:lnTo>
                  <a:lnTo>
                    <a:pt x="2824" y="9616"/>
                  </a:lnTo>
                  <a:lnTo>
                    <a:pt x="13486" y="4744"/>
                  </a:lnTo>
                  <a:lnTo>
                    <a:pt x="44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766"/>
          <p:cNvGrpSpPr/>
          <p:nvPr/>
        </p:nvGrpSpPr>
        <p:grpSpPr>
          <a:xfrm>
            <a:off x="3803650" y="2638101"/>
            <a:ext cx="222251" cy="152921"/>
            <a:chOff x="3803650" y="2638101"/>
            <a:chExt cx="222251" cy="152921"/>
          </a:xfrm>
        </p:grpSpPr>
        <p:sp>
          <p:nvSpPr>
            <p:cNvPr id="517" name="SMARTInkShape-5222"/>
            <p:cNvSpPr/>
            <p:nvPr>
              <p:custDataLst>
                <p:tags r:id="rId220"/>
              </p:custDataLst>
            </p:nvPr>
          </p:nvSpPr>
          <p:spPr>
            <a:xfrm>
              <a:off x="3848100" y="2755900"/>
              <a:ext cx="177801" cy="35122"/>
            </a:xfrm>
            <a:custGeom>
              <a:avLst/>
              <a:gdLst/>
              <a:ahLst/>
              <a:cxnLst/>
              <a:rect l="0" t="0" r="0" b="0"/>
              <a:pathLst>
                <a:path w="177801" h="35122">
                  <a:moveTo>
                    <a:pt x="0" y="31750"/>
                  </a:moveTo>
                  <a:lnTo>
                    <a:pt x="0" y="31750"/>
                  </a:lnTo>
                  <a:lnTo>
                    <a:pt x="6742" y="35121"/>
                  </a:lnTo>
                  <a:lnTo>
                    <a:pt x="48421" y="31736"/>
                  </a:lnTo>
                  <a:lnTo>
                    <a:pt x="80787" y="25629"/>
                  </a:lnTo>
                  <a:lnTo>
                    <a:pt x="118220" y="1633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5223"/>
            <p:cNvSpPr/>
            <p:nvPr>
              <p:custDataLst>
                <p:tags r:id="rId221"/>
              </p:custDataLst>
            </p:nvPr>
          </p:nvSpPr>
          <p:spPr>
            <a:xfrm>
              <a:off x="3803650" y="2638101"/>
              <a:ext cx="165101" cy="28900"/>
            </a:xfrm>
            <a:custGeom>
              <a:avLst/>
              <a:gdLst/>
              <a:ahLst/>
              <a:cxnLst/>
              <a:rect l="0" t="0" r="0" b="0"/>
              <a:pathLst>
                <a:path w="165101" h="28900">
                  <a:moveTo>
                    <a:pt x="0" y="28899"/>
                  </a:moveTo>
                  <a:lnTo>
                    <a:pt x="0" y="28899"/>
                  </a:lnTo>
                  <a:lnTo>
                    <a:pt x="3371" y="28899"/>
                  </a:lnTo>
                  <a:lnTo>
                    <a:pt x="34206" y="16966"/>
                  </a:lnTo>
                  <a:lnTo>
                    <a:pt x="72459" y="8195"/>
                  </a:lnTo>
                  <a:lnTo>
                    <a:pt x="111310" y="422"/>
                  </a:lnTo>
                  <a:lnTo>
                    <a:pt x="141401" y="0"/>
                  </a:lnTo>
                  <a:lnTo>
                    <a:pt x="165100" y="3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SMARTInkShape-Group767"/>
          <p:cNvGrpSpPr/>
          <p:nvPr/>
        </p:nvGrpSpPr>
        <p:grpSpPr>
          <a:xfrm>
            <a:off x="4724400" y="2179815"/>
            <a:ext cx="671665" cy="908762"/>
            <a:chOff x="4724400" y="2179815"/>
            <a:chExt cx="671665" cy="908762"/>
          </a:xfrm>
        </p:grpSpPr>
        <p:sp>
          <p:nvSpPr>
            <p:cNvPr id="520" name="SMARTInkShape-5224"/>
            <p:cNvSpPr/>
            <p:nvPr>
              <p:custDataLst>
                <p:tags r:id="rId214"/>
              </p:custDataLst>
            </p:nvPr>
          </p:nvSpPr>
          <p:spPr>
            <a:xfrm>
              <a:off x="5341233" y="2248882"/>
              <a:ext cx="54832" cy="42147"/>
            </a:xfrm>
            <a:custGeom>
              <a:avLst/>
              <a:gdLst/>
              <a:ahLst/>
              <a:cxnLst/>
              <a:rect l="0" t="0" r="0" b="0"/>
              <a:pathLst>
                <a:path w="54832" h="42147">
                  <a:moveTo>
                    <a:pt x="5467" y="11718"/>
                  </a:moveTo>
                  <a:lnTo>
                    <a:pt x="5467" y="11718"/>
                  </a:lnTo>
                  <a:lnTo>
                    <a:pt x="2096" y="15089"/>
                  </a:lnTo>
                  <a:lnTo>
                    <a:pt x="441" y="20507"/>
                  </a:lnTo>
                  <a:lnTo>
                    <a:pt x="0" y="23927"/>
                  </a:lnTo>
                  <a:lnTo>
                    <a:pt x="1116" y="26913"/>
                  </a:lnTo>
                  <a:lnTo>
                    <a:pt x="6120" y="32112"/>
                  </a:lnTo>
                  <a:lnTo>
                    <a:pt x="16871" y="39006"/>
                  </a:lnTo>
                  <a:lnTo>
                    <a:pt x="32365" y="42146"/>
                  </a:lnTo>
                  <a:lnTo>
                    <a:pt x="36803" y="41175"/>
                  </a:lnTo>
                  <a:lnTo>
                    <a:pt x="43619" y="36334"/>
                  </a:lnTo>
                  <a:lnTo>
                    <a:pt x="51422" y="25675"/>
                  </a:lnTo>
                  <a:lnTo>
                    <a:pt x="54831" y="10209"/>
                  </a:lnTo>
                  <a:lnTo>
                    <a:pt x="53899" y="6479"/>
                  </a:lnTo>
                  <a:lnTo>
                    <a:pt x="51866" y="3992"/>
                  </a:lnTo>
                  <a:lnTo>
                    <a:pt x="46551" y="1229"/>
                  </a:lnTo>
                  <a:lnTo>
                    <a:pt x="41835" y="0"/>
                  </a:lnTo>
                  <a:lnTo>
                    <a:pt x="39590" y="378"/>
                  </a:lnTo>
                  <a:lnTo>
                    <a:pt x="30867" y="5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5225"/>
            <p:cNvSpPr/>
            <p:nvPr>
              <p:custDataLst>
                <p:tags r:id="rId215"/>
              </p:custDataLst>
            </p:nvPr>
          </p:nvSpPr>
          <p:spPr>
            <a:xfrm>
              <a:off x="5355742" y="2343150"/>
              <a:ext cx="10009" cy="63501"/>
            </a:xfrm>
            <a:custGeom>
              <a:avLst/>
              <a:gdLst/>
              <a:ahLst/>
              <a:cxnLst/>
              <a:rect l="0" t="0" r="0" b="0"/>
              <a:pathLst>
                <a:path w="10009" h="635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4241" y="44139"/>
                  </a:lnTo>
                  <a:lnTo>
                    <a:pt x="1000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5226"/>
            <p:cNvSpPr/>
            <p:nvPr>
              <p:custDataLst>
                <p:tags r:id="rId216"/>
              </p:custDataLst>
            </p:nvPr>
          </p:nvSpPr>
          <p:spPr>
            <a:xfrm>
              <a:off x="5168900" y="2179815"/>
              <a:ext cx="143359" cy="220486"/>
            </a:xfrm>
            <a:custGeom>
              <a:avLst/>
              <a:gdLst/>
              <a:ahLst/>
              <a:cxnLst/>
              <a:rect l="0" t="0" r="0" b="0"/>
              <a:pathLst>
                <a:path w="143359" h="220486">
                  <a:moveTo>
                    <a:pt x="139700" y="10935"/>
                  </a:moveTo>
                  <a:lnTo>
                    <a:pt x="139700" y="10935"/>
                  </a:lnTo>
                  <a:lnTo>
                    <a:pt x="143071" y="4193"/>
                  </a:lnTo>
                  <a:lnTo>
                    <a:pt x="143358" y="2207"/>
                  </a:lnTo>
                  <a:lnTo>
                    <a:pt x="142844" y="883"/>
                  </a:lnTo>
                  <a:lnTo>
                    <a:pt x="141796" y="0"/>
                  </a:lnTo>
                  <a:lnTo>
                    <a:pt x="126837" y="8871"/>
                  </a:lnTo>
                  <a:lnTo>
                    <a:pt x="104531" y="31647"/>
                  </a:lnTo>
                  <a:lnTo>
                    <a:pt x="83418" y="67480"/>
                  </a:lnTo>
                  <a:lnTo>
                    <a:pt x="57015" y="112748"/>
                  </a:lnTo>
                  <a:lnTo>
                    <a:pt x="33591" y="158537"/>
                  </a:lnTo>
                  <a:lnTo>
                    <a:pt x="12489" y="200932"/>
                  </a:lnTo>
                  <a:lnTo>
                    <a:pt x="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5227"/>
            <p:cNvSpPr/>
            <p:nvPr>
              <p:custDataLst>
                <p:tags r:id="rId217"/>
              </p:custDataLst>
            </p:nvPr>
          </p:nvSpPr>
          <p:spPr>
            <a:xfrm>
              <a:off x="5162550" y="2210683"/>
              <a:ext cx="107951" cy="164218"/>
            </a:xfrm>
            <a:custGeom>
              <a:avLst/>
              <a:gdLst/>
              <a:ahLst/>
              <a:cxnLst/>
              <a:rect l="0" t="0" r="0" b="0"/>
              <a:pathLst>
                <a:path w="107951" h="164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0113" y="2749"/>
                  </a:lnTo>
                  <a:lnTo>
                    <a:pt x="18841" y="13667"/>
                  </a:lnTo>
                  <a:lnTo>
                    <a:pt x="42684" y="52791"/>
                  </a:lnTo>
                  <a:lnTo>
                    <a:pt x="73159" y="99874"/>
                  </a:lnTo>
                  <a:lnTo>
                    <a:pt x="98804" y="143244"/>
                  </a:lnTo>
                  <a:lnTo>
                    <a:pt x="10795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5228"/>
            <p:cNvSpPr/>
            <p:nvPr>
              <p:custDataLst>
                <p:tags r:id="rId218"/>
              </p:custDataLst>
            </p:nvPr>
          </p:nvSpPr>
          <p:spPr>
            <a:xfrm>
              <a:off x="4911872" y="2199792"/>
              <a:ext cx="193529" cy="230258"/>
            </a:xfrm>
            <a:custGeom>
              <a:avLst/>
              <a:gdLst/>
              <a:ahLst/>
              <a:cxnLst/>
              <a:rect l="0" t="0" r="0" b="0"/>
              <a:pathLst>
                <a:path w="193529" h="230258">
                  <a:moveTo>
                    <a:pt x="174478" y="3658"/>
                  </a:moveTo>
                  <a:lnTo>
                    <a:pt x="174478" y="3658"/>
                  </a:lnTo>
                  <a:lnTo>
                    <a:pt x="177849" y="3658"/>
                  </a:lnTo>
                  <a:lnTo>
                    <a:pt x="178842" y="2952"/>
                  </a:lnTo>
                  <a:lnTo>
                    <a:pt x="179504" y="1777"/>
                  </a:lnTo>
                  <a:lnTo>
                    <a:pt x="179945" y="287"/>
                  </a:lnTo>
                  <a:lnTo>
                    <a:pt x="180240" y="0"/>
                  </a:lnTo>
                  <a:lnTo>
                    <a:pt x="180436" y="513"/>
                  </a:lnTo>
                  <a:lnTo>
                    <a:pt x="180566" y="1562"/>
                  </a:lnTo>
                  <a:lnTo>
                    <a:pt x="179948" y="2260"/>
                  </a:lnTo>
                  <a:lnTo>
                    <a:pt x="132638" y="28022"/>
                  </a:lnTo>
                  <a:lnTo>
                    <a:pt x="93799" y="51172"/>
                  </a:lnTo>
                  <a:lnTo>
                    <a:pt x="54382" y="75905"/>
                  </a:lnTo>
                  <a:lnTo>
                    <a:pt x="19772" y="102031"/>
                  </a:lnTo>
                  <a:lnTo>
                    <a:pt x="19835" y="103812"/>
                  </a:lnTo>
                  <a:lnTo>
                    <a:pt x="21289" y="105705"/>
                  </a:lnTo>
                  <a:lnTo>
                    <a:pt x="27371" y="109690"/>
                  </a:lnTo>
                  <a:lnTo>
                    <a:pt x="37131" y="113813"/>
                  </a:lnTo>
                  <a:lnTo>
                    <a:pt x="81915" y="119294"/>
                  </a:lnTo>
                  <a:lnTo>
                    <a:pt x="99779" y="124704"/>
                  </a:lnTo>
                  <a:lnTo>
                    <a:pt x="103513" y="126688"/>
                  </a:lnTo>
                  <a:lnTo>
                    <a:pt x="104590" y="129423"/>
                  </a:lnTo>
                  <a:lnTo>
                    <a:pt x="103897" y="132657"/>
                  </a:lnTo>
                  <a:lnTo>
                    <a:pt x="102024" y="136224"/>
                  </a:lnTo>
                  <a:lnTo>
                    <a:pt x="64234" y="168167"/>
                  </a:lnTo>
                  <a:lnTo>
                    <a:pt x="19791" y="200430"/>
                  </a:lnTo>
                  <a:lnTo>
                    <a:pt x="1661" y="222130"/>
                  </a:lnTo>
                  <a:lnTo>
                    <a:pt x="0" y="225506"/>
                  </a:lnTo>
                  <a:lnTo>
                    <a:pt x="1715" y="227756"/>
                  </a:lnTo>
                  <a:lnTo>
                    <a:pt x="11146" y="230257"/>
                  </a:lnTo>
                  <a:lnTo>
                    <a:pt x="46677" y="226793"/>
                  </a:lnTo>
                  <a:lnTo>
                    <a:pt x="85733" y="220604"/>
                  </a:lnTo>
                  <a:lnTo>
                    <a:pt x="127174" y="210852"/>
                  </a:lnTo>
                  <a:lnTo>
                    <a:pt x="169733" y="200879"/>
                  </a:lnTo>
                  <a:lnTo>
                    <a:pt x="193528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5229"/>
            <p:cNvSpPr/>
            <p:nvPr>
              <p:custDataLst>
                <p:tags r:id="rId219"/>
              </p:custDataLst>
            </p:nvPr>
          </p:nvSpPr>
          <p:spPr>
            <a:xfrm>
              <a:off x="4724400" y="2552275"/>
              <a:ext cx="202676" cy="536302"/>
            </a:xfrm>
            <a:custGeom>
              <a:avLst/>
              <a:gdLst/>
              <a:ahLst/>
              <a:cxnLst/>
              <a:rect l="0" t="0" r="0" b="0"/>
              <a:pathLst>
                <a:path w="202676" h="536302">
                  <a:moveTo>
                    <a:pt x="12700" y="121075"/>
                  </a:moveTo>
                  <a:lnTo>
                    <a:pt x="12700" y="121075"/>
                  </a:lnTo>
                  <a:lnTo>
                    <a:pt x="12700" y="108898"/>
                  </a:lnTo>
                  <a:lnTo>
                    <a:pt x="22134" y="131579"/>
                  </a:lnTo>
                  <a:lnTo>
                    <a:pt x="29292" y="174125"/>
                  </a:lnTo>
                  <a:lnTo>
                    <a:pt x="33715" y="213562"/>
                  </a:lnTo>
                  <a:lnTo>
                    <a:pt x="38033" y="256960"/>
                  </a:lnTo>
                  <a:lnTo>
                    <a:pt x="42303" y="302824"/>
                  </a:lnTo>
                  <a:lnTo>
                    <a:pt x="44430" y="326908"/>
                  </a:lnTo>
                  <a:lnTo>
                    <a:pt x="46553" y="351430"/>
                  </a:lnTo>
                  <a:lnTo>
                    <a:pt x="48674" y="375539"/>
                  </a:lnTo>
                  <a:lnTo>
                    <a:pt x="52912" y="423024"/>
                  </a:lnTo>
                  <a:lnTo>
                    <a:pt x="55267" y="464354"/>
                  </a:lnTo>
                  <a:lnTo>
                    <a:pt x="56592" y="511830"/>
                  </a:lnTo>
                  <a:lnTo>
                    <a:pt x="57040" y="536301"/>
                  </a:lnTo>
                  <a:lnTo>
                    <a:pt x="53337" y="530927"/>
                  </a:lnTo>
                  <a:lnTo>
                    <a:pt x="47695" y="516309"/>
                  </a:lnTo>
                  <a:lnTo>
                    <a:pt x="40551" y="473523"/>
                  </a:lnTo>
                  <a:lnTo>
                    <a:pt x="36132" y="431530"/>
                  </a:lnTo>
                  <a:lnTo>
                    <a:pt x="34672" y="406361"/>
                  </a:lnTo>
                  <a:lnTo>
                    <a:pt x="33698" y="378999"/>
                  </a:lnTo>
                  <a:lnTo>
                    <a:pt x="33048" y="350175"/>
                  </a:lnTo>
                  <a:lnTo>
                    <a:pt x="32615" y="321080"/>
                  </a:lnTo>
                  <a:lnTo>
                    <a:pt x="32327" y="291806"/>
                  </a:lnTo>
                  <a:lnTo>
                    <a:pt x="32134" y="262412"/>
                  </a:lnTo>
                  <a:lnTo>
                    <a:pt x="32712" y="234350"/>
                  </a:lnTo>
                  <a:lnTo>
                    <a:pt x="33803" y="207175"/>
                  </a:lnTo>
                  <a:lnTo>
                    <a:pt x="35235" y="180592"/>
                  </a:lnTo>
                  <a:lnTo>
                    <a:pt x="37601" y="155814"/>
                  </a:lnTo>
                  <a:lnTo>
                    <a:pt x="43993" y="109468"/>
                  </a:lnTo>
                  <a:lnTo>
                    <a:pt x="53419" y="69115"/>
                  </a:lnTo>
                  <a:lnTo>
                    <a:pt x="65368" y="35893"/>
                  </a:lnTo>
                  <a:lnTo>
                    <a:pt x="80088" y="14072"/>
                  </a:lnTo>
                  <a:lnTo>
                    <a:pt x="97918" y="2962"/>
                  </a:lnTo>
                  <a:lnTo>
                    <a:pt x="107612" y="0"/>
                  </a:lnTo>
                  <a:lnTo>
                    <a:pt x="131554" y="6116"/>
                  </a:lnTo>
                  <a:lnTo>
                    <a:pt x="144852" y="12685"/>
                  </a:lnTo>
                  <a:lnTo>
                    <a:pt x="167155" y="36919"/>
                  </a:lnTo>
                  <a:lnTo>
                    <a:pt x="191813" y="84381"/>
                  </a:lnTo>
                  <a:lnTo>
                    <a:pt x="200963" y="116761"/>
                  </a:lnTo>
                  <a:lnTo>
                    <a:pt x="202675" y="147615"/>
                  </a:lnTo>
                  <a:lnTo>
                    <a:pt x="193560" y="175909"/>
                  </a:lnTo>
                  <a:lnTo>
                    <a:pt x="175632" y="201890"/>
                  </a:lnTo>
                  <a:lnTo>
                    <a:pt x="133100" y="234939"/>
                  </a:lnTo>
                  <a:lnTo>
                    <a:pt x="98666" y="251409"/>
                  </a:lnTo>
                  <a:lnTo>
                    <a:pt x="65959" y="262022"/>
                  </a:lnTo>
                  <a:lnTo>
                    <a:pt x="37782" y="266973"/>
                  </a:lnTo>
                  <a:lnTo>
                    <a:pt x="0" y="260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9" name="SMARTInkShape-Group768"/>
          <p:cNvGrpSpPr/>
          <p:nvPr/>
        </p:nvGrpSpPr>
        <p:grpSpPr>
          <a:xfrm>
            <a:off x="5714137" y="2222600"/>
            <a:ext cx="1716691" cy="712273"/>
            <a:chOff x="5714137" y="2222600"/>
            <a:chExt cx="1716691" cy="712273"/>
          </a:xfrm>
        </p:grpSpPr>
        <p:sp>
          <p:nvSpPr>
            <p:cNvPr id="527" name="SMARTInkShape-5230"/>
            <p:cNvSpPr/>
            <p:nvPr>
              <p:custDataLst>
                <p:tags r:id="rId202"/>
              </p:custDataLst>
            </p:nvPr>
          </p:nvSpPr>
          <p:spPr>
            <a:xfrm>
              <a:off x="7386815" y="2311400"/>
              <a:ext cx="44013" cy="30452"/>
            </a:xfrm>
            <a:custGeom>
              <a:avLst/>
              <a:gdLst/>
              <a:ahLst/>
              <a:cxnLst/>
              <a:rect l="0" t="0" r="0" b="0"/>
              <a:pathLst>
                <a:path w="44013" h="30452">
                  <a:moveTo>
                    <a:pt x="10935" y="6350"/>
                  </a:moveTo>
                  <a:lnTo>
                    <a:pt x="10935" y="6350"/>
                  </a:lnTo>
                  <a:lnTo>
                    <a:pt x="4193" y="6350"/>
                  </a:lnTo>
                  <a:lnTo>
                    <a:pt x="2207" y="7761"/>
                  </a:lnTo>
                  <a:lnTo>
                    <a:pt x="883" y="10113"/>
                  </a:lnTo>
                  <a:lnTo>
                    <a:pt x="0" y="13092"/>
                  </a:lnTo>
                  <a:lnTo>
                    <a:pt x="117" y="15784"/>
                  </a:lnTo>
                  <a:lnTo>
                    <a:pt x="2129" y="20656"/>
                  </a:lnTo>
                  <a:lnTo>
                    <a:pt x="9138" y="25173"/>
                  </a:lnTo>
                  <a:lnTo>
                    <a:pt x="19309" y="28827"/>
                  </a:lnTo>
                  <a:lnTo>
                    <a:pt x="30885" y="30451"/>
                  </a:lnTo>
                  <a:lnTo>
                    <a:pt x="35523" y="29472"/>
                  </a:lnTo>
                  <a:lnTo>
                    <a:pt x="42559" y="24623"/>
                  </a:lnTo>
                  <a:lnTo>
                    <a:pt x="44012" y="21354"/>
                  </a:lnTo>
                  <a:lnTo>
                    <a:pt x="43745" y="13959"/>
                  </a:lnTo>
                  <a:lnTo>
                    <a:pt x="41980" y="10717"/>
                  </a:lnTo>
                  <a:lnTo>
                    <a:pt x="29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5231"/>
            <p:cNvSpPr/>
            <p:nvPr>
              <p:custDataLst>
                <p:tags r:id="rId203"/>
              </p:custDataLst>
            </p:nvPr>
          </p:nvSpPr>
          <p:spPr>
            <a:xfrm>
              <a:off x="7363755" y="2393950"/>
              <a:ext cx="21296" cy="69851"/>
            </a:xfrm>
            <a:custGeom>
              <a:avLst/>
              <a:gdLst/>
              <a:ahLst/>
              <a:cxnLst/>
              <a:rect l="0" t="0" r="0" b="0"/>
              <a:pathLst>
                <a:path w="21296" h="69851">
                  <a:moveTo>
                    <a:pt x="21295" y="0"/>
                  </a:moveTo>
                  <a:lnTo>
                    <a:pt x="21295" y="0"/>
                  </a:lnTo>
                  <a:lnTo>
                    <a:pt x="900" y="44159"/>
                  </a:lnTo>
                  <a:lnTo>
                    <a:pt x="0" y="55139"/>
                  </a:lnTo>
                  <a:lnTo>
                    <a:pt x="224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5232"/>
            <p:cNvSpPr/>
            <p:nvPr>
              <p:custDataLst>
                <p:tags r:id="rId204"/>
              </p:custDataLst>
            </p:nvPr>
          </p:nvSpPr>
          <p:spPr>
            <a:xfrm>
              <a:off x="7194550" y="2236083"/>
              <a:ext cx="165101" cy="215018"/>
            </a:xfrm>
            <a:custGeom>
              <a:avLst/>
              <a:gdLst/>
              <a:ahLst/>
              <a:cxnLst/>
              <a:rect l="0" t="0" r="0" b="0"/>
              <a:pathLst>
                <a:path w="165101" h="215018">
                  <a:moveTo>
                    <a:pt x="165100" y="5467"/>
                  </a:moveTo>
                  <a:lnTo>
                    <a:pt x="165100" y="5467"/>
                  </a:lnTo>
                  <a:lnTo>
                    <a:pt x="161729" y="2096"/>
                  </a:lnTo>
                  <a:lnTo>
                    <a:pt x="158192" y="441"/>
                  </a:lnTo>
                  <a:lnTo>
                    <a:pt x="156261" y="0"/>
                  </a:lnTo>
                  <a:lnTo>
                    <a:pt x="150352" y="5154"/>
                  </a:lnTo>
                  <a:lnTo>
                    <a:pt x="119413" y="43918"/>
                  </a:lnTo>
                  <a:lnTo>
                    <a:pt x="87357" y="86318"/>
                  </a:lnTo>
                  <a:lnTo>
                    <a:pt x="55203" y="129768"/>
                  </a:lnTo>
                  <a:lnTo>
                    <a:pt x="24744" y="168356"/>
                  </a:lnTo>
                  <a:lnTo>
                    <a:pt x="4510" y="196174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5233"/>
            <p:cNvSpPr/>
            <p:nvPr>
              <p:custDataLst>
                <p:tags r:id="rId205"/>
              </p:custDataLst>
            </p:nvPr>
          </p:nvSpPr>
          <p:spPr>
            <a:xfrm>
              <a:off x="7189082" y="2248783"/>
              <a:ext cx="133424" cy="164218"/>
            </a:xfrm>
            <a:custGeom>
              <a:avLst/>
              <a:gdLst/>
              <a:ahLst/>
              <a:cxnLst/>
              <a:rect l="0" t="0" r="0" b="0"/>
              <a:pathLst>
                <a:path w="133424" h="1642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14500" y="10841"/>
                  </a:lnTo>
                  <a:lnTo>
                    <a:pt x="43921" y="50041"/>
                  </a:lnTo>
                  <a:lnTo>
                    <a:pt x="79177" y="94940"/>
                  </a:lnTo>
                  <a:lnTo>
                    <a:pt x="118230" y="132868"/>
                  </a:lnTo>
                  <a:lnTo>
                    <a:pt x="127208" y="139084"/>
                  </a:lnTo>
                  <a:lnTo>
                    <a:pt x="131784" y="144640"/>
                  </a:lnTo>
                  <a:lnTo>
                    <a:pt x="133423" y="149754"/>
                  </a:lnTo>
                  <a:lnTo>
                    <a:pt x="132468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5234"/>
            <p:cNvSpPr/>
            <p:nvPr>
              <p:custDataLst>
                <p:tags r:id="rId206"/>
              </p:custDataLst>
            </p:nvPr>
          </p:nvSpPr>
          <p:spPr>
            <a:xfrm>
              <a:off x="6933533" y="2222600"/>
              <a:ext cx="197518" cy="195130"/>
            </a:xfrm>
            <a:custGeom>
              <a:avLst/>
              <a:gdLst/>
              <a:ahLst/>
              <a:cxnLst/>
              <a:rect l="0" t="0" r="0" b="0"/>
              <a:pathLst>
                <a:path w="197518" h="195130">
                  <a:moveTo>
                    <a:pt x="102267" y="12600"/>
                  </a:moveTo>
                  <a:lnTo>
                    <a:pt x="102267" y="12600"/>
                  </a:lnTo>
                  <a:lnTo>
                    <a:pt x="122971" y="1616"/>
                  </a:lnTo>
                  <a:lnTo>
                    <a:pt x="133371" y="0"/>
                  </a:lnTo>
                  <a:lnTo>
                    <a:pt x="91634" y="21558"/>
                  </a:lnTo>
                  <a:lnTo>
                    <a:pt x="49366" y="44865"/>
                  </a:lnTo>
                  <a:lnTo>
                    <a:pt x="2872" y="75753"/>
                  </a:lnTo>
                  <a:lnTo>
                    <a:pt x="725" y="78691"/>
                  </a:lnTo>
                  <a:lnTo>
                    <a:pt x="0" y="81355"/>
                  </a:lnTo>
                  <a:lnTo>
                    <a:pt x="223" y="83837"/>
                  </a:lnTo>
                  <a:lnTo>
                    <a:pt x="3193" y="86197"/>
                  </a:lnTo>
                  <a:lnTo>
                    <a:pt x="22268" y="92889"/>
                  </a:lnTo>
                  <a:lnTo>
                    <a:pt x="62162" y="101472"/>
                  </a:lnTo>
                  <a:lnTo>
                    <a:pt x="104120" y="114197"/>
                  </a:lnTo>
                  <a:lnTo>
                    <a:pt x="107735" y="116315"/>
                  </a:lnTo>
                  <a:lnTo>
                    <a:pt x="108029" y="119843"/>
                  </a:lnTo>
                  <a:lnTo>
                    <a:pt x="102710" y="129408"/>
                  </a:lnTo>
                  <a:lnTo>
                    <a:pt x="81075" y="146693"/>
                  </a:lnTo>
                  <a:lnTo>
                    <a:pt x="39206" y="166427"/>
                  </a:lnTo>
                  <a:lnTo>
                    <a:pt x="18201" y="178907"/>
                  </a:lnTo>
                  <a:lnTo>
                    <a:pt x="15883" y="182032"/>
                  </a:lnTo>
                  <a:lnTo>
                    <a:pt x="15045" y="184821"/>
                  </a:lnTo>
                  <a:lnTo>
                    <a:pt x="16602" y="187387"/>
                  </a:lnTo>
                  <a:lnTo>
                    <a:pt x="23977" y="192118"/>
                  </a:lnTo>
                  <a:lnTo>
                    <a:pt x="70600" y="195129"/>
                  </a:lnTo>
                  <a:lnTo>
                    <a:pt x="112798" y="191409"/>
                  </a:lnTo>
                  <a:lnTo>
                    <a:pt x="151718" y="185133"/>
                  </a:lnTo>
                  <a:lnTo>
                    <a:pt x="197517" y="171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5235"/>
            <p:cNvSpPr/>
            <p:nvPr>
              <p:custDataLst>
                <p:tags r:id="rId207"/>
              </p:custDataLst>
            </p:nvPr>
          </p:nvSpPr>
          <p:spPr>
            <a:xfrm>
              <a:off x="6720991" y="2362200"/>
              <a:ext cx="143360" cy="6351"/>
            </a:xfrm>
            <a:custGeom>
              <a:avLst/>
              <a:gdLst/>
              <a:ahLst/>
              <a:cxnLst/>
              <a:rect l="0" t="0" r="0" b="0"/>
              <a:pathLst>
                <a:path w="1433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5644"/>
                  </a:lnTo>
                  <a:lnTo>
                    <a:pt x="1563" y="2979"/>
                  </a:lnTo>
                  <a:lnTo>
                    <a:pt x="16522" y="883"/>
                  </a:lnTo>
                  <a:lnTo>
                    <a:pt x="61363" y="174"/>
                  </a:lnTo>
                  <a:lnTo>
                    <a:pt x="98367" y="52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5236"/>
            <p:cNvSpPr/>
            <p:nvPr>
              <p:custDataLst>
                <p:tags r:id="rId208"/>
              </p:custDataLst>
            </p:nvPr>
          </p:nvSpPr>
          <p:spPr>
            <a:xfrm>
              <a:off x="6527800" y="2284181"/>
              <a:ext cx="101601" cy="135170"/>
            </a:xfrm>
            <a:custGeom>
              <a:avLst/>
              <a:gdLst/>
              <a:ahLst/>
              <a:cxnLst/>
              <a:rect l="0" t="0" r="0" b="0"/>
              <a:pathLst>
                <a:path w="101601" h="135170">
                  <a:moveTo>
                    <a:pt x="0" y="52619"/>
                  </a:moveTo>
                  <a:lnTo>
                    <a:pt x="0" y="52619"/>
                  </a:lnTo>
                  <a:lnTo>
                    <a:pt x="3370" y="62732"/>
                  </a:lnTo>
                  <a:lnTo>
                    <a:pt x="414" y="108695"/>
                  </a:lnTo>
                  <a:lnTo>
                    <a:pt x="55" y="125890"/>
                  </a:lnTo>
                  <a:lnTo>
                    <a:pt x="5" y="98676"/>
                  </a:lnTo>
                  <a:lnTo>
                    <a:pt x="18868" y="57483"/>
                  </a:lnTo>
                  <a:lnTo>
                    <a:pt x="45402" y="10761"/>
                  </a:lnTo>
                  <a:lnTo>
                    <a:pt x="57040" y="0"/>
                  </a:lnTo>
                  <a:lnTo>
                    <a:pt x="61309" y="606"/>
                  </a:lnTo>
                  <a:lnTo>
                    <a:pt x="71699" y="6925"/>
                  </a:lnTo>
                  <a:lnTo>
                    <a:pt x="79608" y="20551"/>
                  </a:lnTo>
                  <a:lnTo>
                    <a:pt x="86147" y="49938"/>
                  </a:lnTo>
                  <a:lnTo>
                    <a:pt x="91726" y="91052"/>
                  </a:lnTo>
                  <a:lnTo>
                    <a:pt x="101600" y="135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5237"/>
            <p:cNvSpPr/>
            <p:nvPr>
              <p:custDataLst>
                <p:tags r:id="rId209"/>
              </p:custDataLst>
            </p:nvPr>
          </p:nvSpPr>
          <p:spPr>
            <a:xfrm>
              <a:off x="6369050" y="2506644"/>
              <a:ext cx="86989" cy="338157"/>
            </a:xfrm>
            <a:custGeom>
              <a:avLst/>
              <a:gdLst/>
              <a:ahLst/>
              <a:cxnLst/>
              <a:rect l="0" t="0" r="0" b="0"/>
              <a:pathLst>
                <a:path w="86989" h="338157">
                  <a:moveTo>
                    <a:pt x="12700" y="14306"/>
                  </a:moveTo>
                  <a:lnTo>
                    <a:pt x="12700" y="14306"/>
                  </a:lnTo>
                  <a:lnTo>
                    <a:pt x="39215" y="0"/>
                  </a:lnTo>
                  <a:lnTo>
                    <a:pt x="44489" y="1241"/>
                  </a:lnTo>
                  <a:lnTo>
                    <a:pt x="54109" y="10146"/>
                  </a:lnTo>
                  <a:lnTo>
                    <a:pt x="70831" y="41139"/>
                  </a:lnTo>
                  <a:lnTo>
                    <a:pt x="79223" y="73269"/>
                  </a:lnTo>
                  <a:lnTo>
                    <a:pt x="84599" y="112478"/>
                  </a:lnTo>
                  <a:lnTo>
                    <a:pt x="86988" y="158127"/>
                  </a:lnTo>
                  <a:lnTo>
                    <a:pt x="84098" y="182153"/>
                  </a:lnTo>
                  <a:lnTo>
                    <a:pt x="78642" y="206638"/>
                  </a:lnTo>
                  <a:lnTo>
                    <a:pt x="63880" y="252892"/>
                  </a:lnTo>
                  <a:lnTo>
                    <a:pt x="47912" y="289913"/>
                  </a:lnTo>
                  <a:lnTo>
                    <a:pt x="29525" y="313422"/>
                  </a:lnTo>
                  <a:lnTo>
                    <a:pt x="0" y="338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238"/>
            <p:cNvSpPr/>
            <p:nvPr>
              <p:custDataLst>
                <p:tags r:id="rId210"/>
              </p:custDataLst>
            </p:nvPr>
          </p:nvSpPr>
          <p:spPr>
            <a:xfrm>
              <a:off x="6185317" y="2569487"/>
              <a:ext cx="96026" cy="365386"/>
            </a:xfrm>
            <a:custGeom>
              <a:avLst/>
              <a:gdLst/>
              <a:ahLst/>
              <a:cxnLst/>
              <a:rect l="0" t="0" r="0" b="0"/>
              <a:pathLst>
                <a:path w="96026" h="365386">
                  <a:moveTo>
                    <a:pt x="24983" y="122913"/>
                  </a:moveTo>
                  <a:lnTo>
                    <a:pt x="24983" y="122913"/>
                  </a:lnTo>
                  <a:lnTo>
                    <a:pt x="20619" y="140944"/>
                  </a:lnTo>
                  <a:lnTo>
                    <a:pt x="19221" y="175684"/>
                  </a:lnTo>
                  <a:lnTo>
                    <a:pt x="18808" y="218669"/>
                  </a:lnTo>
                  <a:lnTo>
                    <a:pt x="18710" y="252960"/>
                  </a:lnTo>
                  <a:lnTo>
                    <a:pt x="14905" y="287486"/>
                  </a:lnTo>
                  <a:lnTo>
                    <a:pt x="6710" y="333012"/>
                  </a:lnTo>
                  <a:lnTo>
                    <a:pt x="521" y="364913"/>
                  </a:lnTo>
                  <a:lnTo>
                    <a:pt x="209" y="365385"/>
                  </a:lnTo>
                  <a:lnTo>
                    <a:pt x="0" y="364994"/>
                  </a:lnTo>
                  <a:lnTo>
                    <a:pt x="8427" y="327278"/>
                  </a:lnTo>
                  <a:lnTo>
                    <a:pt x="14802" y="293470"/>
                  </a:lnTo>
                  <a:lnTo>
                    <a:pt x="19987" y="250222"/>
                  </a:lnTo>
                  <a:lnTo>
                    <a:pt x="23063" y="224719"/>
                  </a:lnTo>
                  <a:lnTo>
                    <a:pt x="26525" y="197134"/>
                  </a:lnTo>
                  <a:lnTo>
                    <a:pt x="30244" y="168160"/>
                  </a:lnTo>
                  <a:lnTo>
                    <a:pt x="34134" y="140378"/>
                  </a:lnTo>
                  <a:lnTo>
                    <a:pt x="38140" y="113390"/>
                  </a:lnTo>
                  <a:lnTo>
                    <a:pt x="42221" y="86931"/>
                  </a:lnTo>
                  <a:lnTo>
                    <a:pt x="50519" y="48125"/>
                  </a:lnTo>
                  <a:lnTo>
                    <a:pt x="63972" y="4580"/>
                  </a:lnTo>
                  <a:lnTo>
                    <a:pt x="66498" y="985"/>
                  </a:lnTo>
                  <a:lnTo>
                    <a:pt x="68887" y="0"/>
                  </a:lnTo>
                  <a:lnTo>
                    <a:pt x="71186" y="755"/>
                  </a:lnTo>
                  <a:lnTo>
                    <a:pt x="84534" y="15300"/>
                  </a:lnTo>
                  <a:lnTo>
                    <a:pt x="95154" y="47597"/>
                  </a:lnTo>
                  <a:lnTo>
                    <a:pt x="96025" y="88446"/>
                  </a:lnTo>
                  <a:lnTo>
                    <a:pt x="87837" y="113474"/>
                  </a:lnTo>
                  <a:lnTo>
                    <a:pt x="67360" y="143635"/>
                  </a:lnTo>
                  <a:lnTo>
                    <a:pt x="51578" y="156817"/>
                  </a:lnTo>
                  <a:lnTo>
                    <a:pt x="35157" y="162676"/>
                  </a:lnTo>
                  <a:lnTo>
                    <a:pt x="28944" y="162122"/>
                  </a:lnTo>
                  <a:lnTo>
                    <a:pt x="24095" y="159636"/>
                  </a:lnTo>
                  <a:lnTo>
                    <a:pt x="12283" y="148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5239"/>
            <p:cNvSpPr/>
            <p:nvPr>
              <p:custDataLst>
                <p:tags r:id="rId211"/>
              </p:custDataLst>
            </p:nvPr>
          </p:nvSpPr>
          <p:spPr>
            <a:xfrm>
              <a:off x="6007100" y="26860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5645" y="18493"/>
                  </a:lnTo>
                  <a:lnTo>
                    <a:pt x="36726" y="83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5240"/>
            <p:cNvSpPr/>
            <p:nvPr>
              <p:custDataLst>
                <p:tags r:id="rId212"/>
              </p:custDataLst>
            </p:nvPr>
          </p:nvSpPr>
          <p:spPr>
            <a:xfrm>
              <a:off x="5924812" y="2606479"/>
              <a:ext cx="12439" cy="168472"/>
            </a:xfrm>
            <a:custGeom>
              <a:avLst/>
              <a:gdLst/>
              <a:ahLst/>
              <a:cxnLst/>
              <a:rect l="0" t="0" r="0" b="0"/>
              <a:pathLst>
                <a:path w="12439" h="168472">
                  <a:moveTo>
                    <a:pt x="6088" y="3371"/>
                  </a:moveTo>
                  <a:lnTo>
                    <a:pt x="6088" y="3371"/>
                  </a:lnTo>
                  <a:lnTo>
                    <a:pt x="6088" y="0"/>
                  </a:lnTo>
                  <a:lnTo>
                    <a:pt x="5383" y="418"/>
                  </a:lnTo>
                  <a:lnTo>
                    <a:pt x="2717" y="4646"/>
                  </a:lnTo>
                  <a:lnTo>
                    <a:pt x="0" y="51371"/>
                  </a:lnTo>
                  <a:lnTo>
                    <a:pt x="3187" y="90344"/>
                  </a:lnTo>
                  <a:lnTo>
                    <a:pt x="9878" y="136210"/>
                  </a:lnTo>
                  <a:lnTo>
                    <a:pt x="12438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5241"/>
            <p:cNvSpPr/>
            <p:nvPr>
              <p:custDataLst>
                <p:tags r:id="rId213"/>
              </p:custDataLst>
            </p:nvPr>
          </p:nvSpPr>
          <p:spPr>
            <a:xfrm>
              <a:off x="5714137" y="2562880"/>
              <a:ext cx="108814" cy="250171"/>
            </a:xfrm>
            <a:custGeom>
              <a:avLst/>
              <a:gdLst/>
              <a:ahLst/>
              <a:cxnLst/>
              <a:rect l="0" t="0" r="0" b="0"/>
              <a:pathLst>
                <a:path w="108814" h="250171">
                  <a:moveTo>
                    <a:pt x="108813" y="21570"/>
                  </a:moveTo>
                  <a:lnTo>
                    <a:pt x="108813" y="21570"/>
                  </a:lnTo>
                  <a:lnTo>
                    <a:pt x="99974" y="7264"/>
                  </a:lnTo>
                  <a:lnTo>
                    <a:pt x="87144" y="555"/>
                  </a:lnTo>
                  <a:lnTo>
                    <a:pt x="75899" y="0"/>
                  </a:lnTo>
                  <a:lnTo>
                    <a:pt x="63846" y="2811"/>
                  </a:lnTo>
                  <a:lnTo>
                    <a:pt x="51433" y="8764"/>
                  </a:lnTo>
                  <a:lnTo>
                    <a:pt x="29173" y="33533"/>
                  </a:lnTo>
                  <a:lnTo>
                    <a:pt x="11446" y="77796"/>
                  </a:lnTo>
                  <a:lnTo>
                    <a:pt x="3685" y="112881"/>
                  </a:lnTo>
                  <a:lnTo>
                    <a:pt x="0" y="147525"/>
                  </a:lnTo>
                  <a:lnTo>
                    <a:pt x="3066" y="177033"/>
                  </a:lnTo>
                  <a:lnTo>
                    <a:pt x="22839" y="217446"/>
                  </a:lnTo>
                  <a:lnTo>
                    <a:pt x="43086" y="235861"/>
                  </a:lnTo>
                  <a:lnTo>
                    <a:pt x="65490" y="246633"/>
                  </a:lnTo>
                  <a:lnTo>
                    <a:pt x="108813" y="250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SMARTInkShape-Group769"/>
          <p:cNvGrpSpPr/>
          <p:nvPr/>
        </p:nvGrpSpPr>
        <p:grpSpPr>
          <a:xfrm>
            <a:off x="8663679" y="320479"/>
            <a:ext cx="3521972" cy="3305372"/>
            <a:chOff x="8663679" y="320479"/>
            <a:chExt cx="3521972" cy="3305372"/>
          </a:xfrm>
        </p:grpSpPr>
        <p:sp>
          <p:nvSpPr>
            <p:cNvPr id="540" name="SMARTInkShape-5242"/>
            <p:cNvSpPr/>
            <p:nvPr>
              <p:custDataLst>
                <p:tags r:id="rId190"/>
              </p:custDataLst>
            </p:nvPr>
          </p:nvSpPr>
          <p:spPr>
            <a:xfrm>
              <a:off x="10402183" y="609862"/>
              <a:ext cx="59949" cy="69589"/>
            </a:xfrm>
            <a:custGeom>
              <a:avLst/>
              <a:gdLst/>
              <a:ahLst/>
              <a:cxnLst/>
              <a:rect l="0" t="0" r="0" b="0"/>
              <a:pathLst>
                <a:path w="59949" h="69589">
                  <a:moveTo>
                    <a:pt x="5467" y="6088"/>
                  </a:moveTo>
                  <a:lnTo>
                    <a:pt x="5467" y="6088"/>
                  </a:lnTo>
                  <a:lnTo>
                    <a:pt x="2096" y="6088"/>
                  </a:lnTo>
                  <a:lnTo>
                    <a:pt x="1104" y="5382"/>
                  </a:lnTo>
                  <a:lnTo>
                    <a:pt x="441" y="4207"/>
                  </a:lnTo>
                  <a:lnTo>
                    <a:pt x="0" y="2717"/>
                  </a:lnTo>
                  <a:lnTo>
                    <a:pt x="410" y="1724"/>
                  </a:lnTo>
                  <a:lnTo>
                    <a:pt x="1391" y="1062"/>
                  </a:lnTo>
                  <a:lnTo>
                    <a:pt x="5066" y="326"/>
                  </a:lnTo>
                  <a:lnTo>
                    <a:pt x="11404" y="0"/>
                  </a:lnTo>
                  <a:lnTo>
                    <a:pt x="17042" y="1736"/>
                  </a:lnTo>
                  <a:lnTo>
                    <a:pt x="42399" y="16360"/>
                  </a:lnTo>
                  <a:lnTo>
                    <a:pt x="52690" y="26881"/>
                  </a:lnTo>
                  <a:lnTo>
                    <a:pt x="58205" y="38613"/>
                  </a:lnTo>
                  <a:lnTo>
                    <a:pt x="59948" y="49471"/>
                  </a:lnTo>
                  <a:lnTo>
                    <a:pt x="58373" y="56649"/>
                  </a:lnTo>
                  <a:lnTo>
                    <a:pt x="53442" y="62191"/>
                  </a:lnTo>
                  <a:lnTo>
                    <a:pt x="50150" y="64657"/>
                  </a:lnTo>
                  <a:lnTo>
                    <a:pt x="40848" y="67396"/>
                  </a:lnTo>
                  <a:lnTo>
                    <a:pt x="5467" y="695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5243"/>
            <p:cNvSpPr/>
            <p:nvPr>
              <p:custDataLst>
                <p:tags r:id="rId191"/>
              </p:custDataLst>
            </p:nvPr>
          </p:nvSpPr>
          <p:spPr>
            <a:xfrm>
              <a:off x="10458450" y="400050"/>
              <a:ext cx="103248" cy="279401"/>
            </a:xfrm>
            <a:custGeom>
              <a:avLst/>
              <a:gdLst/>
              <a:ahLst/>
              <a:cxnLst/>
              <a:rect l="0" t="0" r="0" b="0"/>
              <a:pathLst>
                <a:path w="103248" h="279401">
                  <a:moveTo>
                    <a:pt x="63500" y="0"/>
                  </a:moveTo>
                  <a:lnTo>
                    <a:pt x="63500" y="0"/>
                  </a:lnTo>
                  <a:lnTo>
                    <a:pt x="91290" y="18951"/>
                  </a:lnTo>
                  <a:lnTo>
                    <a:pt x="100546" y="41114"/>
                  </a:lnTo>
                  <a:lnTo>
                    <a:pt x="103247" y="71895"/>
                  </a:lnTo>
                  <a:lnTo>
                    <a:pt x="99745" y="111446"/>
                  </a:lnTo>
                  <a:lnTo>
                    <a:pt x="87842" y="153013"/>
                  </a:lnTo>
                  <a:lnTo>
                    <a:pt x="70790" y="192184"/>
                  </a:lnTo>
                  <a:lnTo>
                    <a:pt x="41358" y="236625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5244"/>
            <p:cNvSpPr/>
            <p:nvPr>
              <p:custDataLst>
                <p:tags r:id="rId192"/>
              </p:custDataLst>
            </p:nvPr>
          </p:nvSpPr>
          <p:spPr>
            <a:xfrm>
              <a:off x="10321934" y="457854"/>
              <a:ext cx="126870" cy="325346"/>
            </a:xfrm>
            <a:custGeom>
              <a:avLst/>
              <a:gdLst/>
              <a:ahLst/>
              <a:cxnLst/>
              <a:rect l="0" t="0" r="0" b="0"/>
              <a:pathLst>
                <a:path w="126870" h="325346">
                  <a:moveTo>
                    <a:pt x="41266" y="145396"/>
                  </a:moveTo>
                  <a:lnTo>
                    <a:pt x="41266" y="145396"/>
                  </a:lnTo>
                  <a:lnTo>
                    <a:pt x="34523" y="152138"/>
                  </a:lnTo>
                  <a:lnTo>
                    <a:pt x="31214" y="162974"/>
                  </a:lnTo>
                  <a:lnTo>
                    <a:pt x="22347" y="199668"/>
                  </a:lnTo>
                  <a:lnTo>
                    <a:pt x="11045" y="245438"/>
                  </a:lnTo>
                  <a:lnTo>
                    <a:pt x="5501" y="289103"/>
                  </a:lnTo>
                  <a:lnTo>
                    <a:pt x="2922" y="320094"/>
                  </a:lnTo>
                  <a:lnTo>
                    <a:pt x="1592" y="323245"/>
                  </a:lnTo>
                  <a:lnTo>
                    <a:pt x="0" y="325345"/>
                  </a:lnTo>
                  <a:lnTo>
                    <a:pt x="11050" y="288811"/>
                  </a:lnTo>
                  <a:lnTo>
                    <a:pt x="18665" y="256408"/>
                  </a:lnTo>
                  <a:lnTo>
                    <a:pt x="26753" y="211433"/>
                  </a:lnTo>
                  <a:lnTo>
                    <a:pt x="32295" y="185893"/>
                  </a:lnTo>
                  <a:lnTo>
                    <a:pt x="38813" y="158988"/>
                  </a:lnTo>
                  <a:lnTo>
                    <a:pt x="45980" y="131174"/>
                  </a:lnTo>
                  <a:lnTo>
                    <a:pt x="53584" y="106282"/>
                  </a:lnTo>
                  <a:lnTo>
                    <a:pt x="69553" y="61690"/>
                  </a:lnTo>
                  <a:lnTo>
                    <a:pt x="87669" y="17740"/>
                  </a:lnTo>
                  <a:lnTo>
                    <a:pt x="99284" y="3993"/>
                  </a:lnTo>
                  <a:lnTo>
                    <a:pt x="105345" y="327"/>
                  </a:lnTo>
                  <a:lnTo>
                    <a:pt x="110797" y="0"/>
                  </a:lnTo>
                  <a:lnTo>
                    <a:pt x="115841" y="1899"/>
                  </a:lnTo>
                  <a:lnTo>
                    <a:pt x="120614" y="5281"/>
                  </a:lnTo>
                  <a:lnTo>
                    <a:pt x="125921" y="22210"/>
                  </a:lnTo>
                  <a:lnTo>
                    <a:pt x="126869" y="46197"/>
                  </a:lnTo>
                  <a:lnTo>
                    <a:pt x="118057" y="86762"/>
                  </a:lnTo>
                  <a:lnTo>
                    <a:pt x="97494" y="124495"/>
                  </a:lnTo>
                  <a:lnTo>
                    <a:pt x="59166" y="161998"/>
                  </a:lnTo>
                  <a:lnTo>
                    <a:pt x="55316" y="162109"/>
                  </a:lnTo>
                  <a:lnTo>
                    <a:pt x="52748" y="159360"/>
                  </a:lnTo>
                  <a:lnTo>
                    <a:pt x="47616" y="1453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5245"/>
            <p:cNvSpPr/>
            <p:nvPr>
              <p:custDataLst>
                <p:tags r:id="rId193"/>
              </p:custDataLst>
            </p:nvPr>
          </p:nvSpPr>
          <p:spPr>
            <a:xfrm>
              <a:off x="10215838" y="603250"/>
              <a:ext cx="20363" cy="76201"/>
            </a:xfrm>
            <a:custGeom>
              <a:avLst/>
              <a:gdLst/>
              <a:ahLst/>
              <a:cxnLst/>
              <a:rect l="0" t="0" r="0" b="0"/>
              <a:pathLst>
                <a:path w="20363" h="76201">
                  <a:moveTo>
                    <a:pt x="20362" y="0"/>
                  </a:moveTo>
                  <a:lnTo>
                    <a:pt x="20362" y="0"/>
                  </a:lnTo>
                  <a:lnTo>
                    <a:pt x="2065" y="42063"/>
                  </a:lnTo>
                  <a:lnTo>
                    <a:pt x="0" y="56089"/>
                  </a:lnTo>
                  <a:lnTo>
                    <a:pt x="1312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5246"/>
            <p:cNvSpPr/>
            <p:nvPr>
              <p:custDataLst>
                <p:tags r:id="rId194"/>
              </p:custDataLst>
            </p:nvPr>
          </p:nvSpPr>
          <p:spPr>
            <a:xfrm>
              <a:off x="10014425" y="450850"/>
              <a:ext cx="132876" cy="169485"/>
            </a:xfrm>
            <a:custGeom>
              <a:avLst/>
              <a:gdLst/>
              <a:ahLst/>
              <a:cxnLst/>
              <a:rect l="0" t="0" r="0" b="0"/>
              <a:pathLst>
                <a:path w="132876" h="169485">
                  <a:moveTo>
                    <a:pt x="132875" y="0"/>
                  </a:moveTo>
                  <a:lnTo>
                    <a:pt x="132875" y="0"/>
                  </a:lnTo>
                  <a:lnTo>
                    <a:pt x="122762" y="6742"/>
                  </a:lnTo>
                  <a:lnTo>
                    <a:pt x="115917" y="15696"/>
                  </a:lnTo>
                  <a:lnTo>
                    <a:pt x="99031" y="52176"/>
                  </a:lnTo>
                  <a:lnTo>
                    <a:pt x="81453" y="92679"/>
                  </a:lnTo>
                  <a:lnTo>
                    <a:pt x="56098" y="132588"/>
                  </a:lnTo>
                  <a:lnTo>
                    <a:pt x="32984" y="161111"/>
                  </a:lnTo>
                  <a:lnTo>
                    <a:pt x="26064" y="165969"/>
                  </a:lnTo>
                  <a:lnTo>
                    <a:pt x="12731" y="169484"/>
                  </a:lnTo>
                  <a:lnTo>
                    <a:pt x="7624" y="168023"/>
                  </a:lnTo>
                  <a:lnTo>
                    <a:pt x="3513" y="164932"/>
                  </a:lnTo>
                  <a:lnTo>
                    <a:pt x="67" y="160755"/>
                  </a:lnTo>
                  <a:lnTo>
                    <a:pt x="0" y="144824"/>
                  </a:lnTo>
                  <a:lnTo>
                    <a:pt x="8085" y="103474"/>
                  </a:lnTo>
                  <a:lnTo>
                    <a:pt x="16029" y="88087"/>
                  </a:lnTo>
                  <a:lnTo>
                    <a:pt x="21111" y="82008"/>
                  </a:lnTo>
                  <a:lnTo>
                    <a:pt x="26616" y="78661"/>
                  </a:lnTo>
                  <a:lnTo>
                    <a:pt x="38376" y="76823"/>
                  </a:lnTo>
                  <a:lnTo>
                    <a:pt x="50658" y="82121"/>
                  </a:lnTo>
                  <a:lnTo>
                    <a:pt x="69474" y="98886"/>
                  </a:lnTo>
                  <a:lnTo>
                    <a:pt x="113825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5247"/>
            <p:cNvSpPr/>
            <p:nvPr>
              <p:custDataLst>
                <p:tags r:id="rId195"/>
              </p:custDataLst>
            </p:nvPr>
          </p:nvSpPr>
          <p:spPr>
            <a:xfrm>
              <a:off x="9289452" y="533932"/>
              <a:ext cx="89499" cy="119941"/>
            </a:xfrm>
            <a:custGeom>
              <a:avLst/>
              <a:gdLst/>
              <a:ahLst/>
              <a:cxnLst/>
              <a:rect l="0" t="0" r="0" b="0"/>
              <a:pathLst>
                <a:path w="89499" h="119941">
                  <a:moveTo>
                    <a:pt x="598" y="62968"/>
                  </a:moveTo>
                  <a:lnTo>
                    <a:pt x="598" y="62968"/>
                  </a:lnTo>
                  <a:lnTo>
                    <a:pt x="23743" y="54130"/>
                  </a:lnTo>
                  <a:lnTo>
                    <a:pt x="39910" y="37928"/>
                  </a:lnTo>
                  <a:lnTo>
                    <a:pt x="46292" y="26909"/>
                  </a:lnTo>
                  <a:lnTo>
                    <a:pt x="49885" y="10891"/>
                  </a:lnTo>
                  <a:lnTo>
                    <a:pt x="50390" y="4967"/>
                  </a:lnTo>
                  <a:lnTo>
                    <a:pt x="48610" y="1723"/>
                  </a:lnTo>
                  <a:lnTo>
                    <a:pt x="45305" y="266"/>
                  </a:lnTo>
                  <a:lnTo>
                    <a:pt x="40984" y="0"/>
                  </a:lnTo>
                  <a:lnTo>
                    <a:pt x="30541" y="7230"/>
                  </a:lnTo>
                  <a:lnTo>
                    <a:pt x="19551" y="20557"/>
                  </a:lnTo>
                  <a:lnTo>
                    <a:pt x="6136" y="48599"/>
                  </a:lnTo>
                  <a:lnTo>
                    <a:pt x="0" y="71398"/>
                  </a:lnTo>
                  <a:lnTo>
                    <a:pt x="201" y="81288"/>
                  </a:lnTo>
                  <a:lnTo>
                    <a:pt x="6065" y="97921"/>
                  </a:lnTo>
                  <a:lnTo>
                    <a:pt x="21269" y="115815"/>
                  </a:lnTo>
                  <a:lnTo>
                    <a:pt x="27079" y="118660"/>
                  </a:lnTo>
                  <a:lnTo>
                    <a:pt x="39178" y="119940"/>
                  </a:lnTo>
                  <a:lnTo>
                    <a:pt x="89498" y="94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5248"/>
            <p:cNvSpPr/>
            <p:nvPr>
              <p:custDataLst>
                <p:tags r:id="rId196"/>
              </p:custDataLst>
            </p:nvPr>
          </p:nvSpPr>
          <p:spPr>
            <a:xfrm>
              <a:off x="9423853" y="400050"/>
              <a:ext cx="69398" cy="251357"/>
            </a:xfrm>
            <a:custGeom>
              <a:avLst/>
              <a:gdLst/>
              <a:ahLst/>
              <a:cxnLst/>
              <a:rect l="0" t="0" r="0" b="0"/>
              <a:pathLst>
                <a:path w="69398" h="251357">
                  <a:moveTo>
                    <a:pt x="37647" y="0"/>
                  </a:moveTo>
                  <a:lnTo>
                    <a:pt x="37647" y="0"/>
                  </a:lnTo>
                  <a:lnTo>
                    <a:pt x="37645" y="3371"/>
                  </a:lnTo>
                  <a:lnTo>
                    <a:pt x="25714" y="39232"/>
                  </a:lnTo>
                  <a:lnTo>
                    <a:pt x="16942" y="80298"/>
                  </a:lnTo>
                  <a:lnTo>
                    <a:pt x="10099" y="112594"/>
                  </a:lnTo>
                  <a:lnTo>
                    <a:pt x="4709" y="148114"/>
                  </a:lnTo>
                  <a:lnTo>
                    <a:pt x="1839" y="181304"/>
                  </a:lnTo>
                  <a:lnTo>
                    <a:pt x="227" y="220231"/>
                  </a:lnTo>
                  <a:lnTo>
                    <a:pt x="0" y="229371"/>
                  </a:lnTo>
                  <a:lnTo>
                    <a:pt x="1963" y="236875"/>
                  </a:lnTo>
                  <a:lnTo>
                    <a:pt x="9794" y="248976"/>
                  </a:lnTo>
                  <a:lnTo>
                    <a:pt x="15550" y="251356"/>
                  </a:lnTo>
                  <a:lnTo>
                    <a:pt x="29472" y="250238"/>
                  </a:lnTo>
                  <a:lnTo>
                    <a:pt x="45067" y="239393"/>
                  </a:lnTo>
                  <a:lnTo>
                    <a:pt x="69397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5249"/>
            <p:cNvSpPr/>
            <p:nvPr>
              <p:custDataLst>
                <p:tags r:id="rId197"/>
              </p:custDataLst>
            </p:nvPr>
          </p:nvSpPr>
          <p:spPr>
            <a:xfrm>
              <a:off x="9379056" y="533400"/>
              <a:ext cx="107845" cy="25401"/>
            </a:xfrm>
            <a:custGeom>
              <a:avLst/>
              <a:gdLst/>
              <a:ahLst/>
              <a:cxnLst/>
              <a:rect l="0" t="0" r="0" b="0"/>
              <a:pathLst>
                <a:path w="107845" h="25401">
                  <a:moveTo>
                    <a:pt x="25294" y="25400"/>
                  </a:moveTo>
                  <a:lnTo>
                    <a:pt x="25294" y="25400"/>
                  </a:lnTo>
                  <a:lnTo>
                    <a:pt x="53" y="19933"/>
                  </a:lnTo>
                  <a:lnTo>
                    <a:pt x="0" y="18933"/>
                  </a:lnTo>
                  <a:lnTo>
                    <a:pt x="5584" y="15941"/>
                  </a:lnTo>
                  <a:lnTo>
                    <a:pt x="47401" y="8271"/>
                  </a:lnTo>
                  <a:lnTo>
                    <a:pt x="1078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5250"/>
            <p:cNvSpPr/>
            <p:nvPr>
              <p:custDataLst>
                <p:tags r:id="rId198"/>
              </p:custDataLst>
            </p:nvPr>
          </p:nvSpPr>
          <p:spPr>
            <a:xfrm>
              <a:off x="9534244" y="521844"/>
              <a:ext cx="124107" cy="95326"/>
            </a:xfrm>
            <a:custGeom>
              <a:avLst/>
              <a:gdLst/>
              <a:ahLst/>
              <a:cxnLst/>
              <a:rect l="0" t="0" r="0" b="0"/>
              <a:pathLst>
                <a:path w="124107" h="95326">
                  <a:moveTo>
                    <a:pt x="92356" y="11556"/>
                  </a:moveTo>
                  <a:lnTo>
                    <a:pt x="92356" y="11556"/>
                  </a:lnTo>
                  <a:lnTo>
                    <a:pt x="48735" y="572"/>
                  </a:lnTo>
                  <a:lnTo>
                    <a:pt x="42109" y="0"/>
                  </a:lnTo>
                  <a:lnTo>
                    <a:pt x="29102" y="5009"/>
                  </a:lnTo>
                  <a:lnTo>
                    <a:pt x="16971" y="14996"/>
                  </a:lnTo>
                  <a:lnTo>
                    <a:pt x="6875" y="28842"/>
                  </a:lnTo>
                  <a:lnTo>
                    <a:pt x="0" y="55875"/>
                  </a:lnTo>
                  <a:lnTo>
                    <a:pt x="2156" y="72176"/>
                  </a:lnTo>
                  <a:lnTo>
                    <a:pt x="4705" y="79486"/>
                  </a:lnTo>
                  <a:lnTo>
                    <a:pt x="13183" y="89490"/>
                  </a:lnTo>
                  <a:lnTo>
                    <a:pt x="18408" y="93145"/>
                  </a:lnTo>
                  <a:lnTo>
                    <a:pt x="29857" y="95325"/>
                  </a:lnTo>
                  <a:lnTo>
                    <a:pt x="35873" y="94919"/>
                  </a:lnTo>
                  <a:lnTo>
                    <a:pt x="61196" y="80863"/>
                  </a:lnTo>
                  <a:lnTo>
                    <a:pt x="73333" y="66583"/>
                  </a:lnTo>
                  <a:lnTo>
                    <a:pt x="86872" y="44533"/>
                  </a:lnTo>
                  <a:lnTo>
                    <a:pt x="89407" y="42713"/>
                  </a:lnTo>
                  <a:lnTo>
                    <a:pt x="91801" y="42205"/>
                  </a:lnTo>
                  <a:lnTo>
                    <a:pt x="94102" y="42572"/>
                  </a:lnTo>
                  <a:lnTo>
                    <a:pt x="95637" y="44933"/>
                  </a:lnTo>
                  <a:lnTo>
                    <a:pt x="101672" y="66386"/>
                  </a:lnTo>
                  <a:lnTo>
                    <a:pt x="124106" y="941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5251"/>
            <p:cNvSpPr/>
            <p:nvPr>
              <p:custDataLst>
                <p:tags r:id="rId199"/>
              </p:custDataLst>
            </p:nvPr>
          </p:nvSpPr>
          <p:spPr>
            <a:xfrm>
              <a:off x="9866485" y="401456"/>
              <a:ext cx="96666" cy="227195"/>
            </a:xfrm>
            <a:custGeom>
              <a:avLst/>
              <a:gdLst/>
              <a:ahLst/>
              <a:cxnLst/>
              <a:rect l="0" t="0" r="0" b="0"/>
              <a:pathLst>
                <a:path w="96666" h="227195">
                  <a:moveTo>
                    <a:pt x="90315" y="17644"/>
                  </a:moveTo>
                  <a:lnTo>
                    <a:pt x="90315" y="17644"/>
                  </a:lnTo>
                  <a:lnTo>
                    <a:pt x="85289" y="5711"/>
                  </a:lnTo>
                  <a:lnTo>
                    <a:pt x="84848" y="3338"/>
                  </a:lnTo>
                  <a:lnTo>
                    <a:pt x="83141" y="1757"/>
                  </a:lnTo>
                  <a:lnTo>
                    <a:pt x="77482" y="0"/>
                  </a:lnTo>
                  <a:lnTo>
                    <a:pt x="66505" y="6745"/>
                  </a:lnTo>
                  <a:lnTo>
                    <a:pt x="44454" y="30172"/>
                  </a:lnTo>
                  <a:lnTo>
                    <a:pt x="20047" y="69569"/>
                  </a:lnTo>
                  <a:lnTo>
                    <a:pt x="6168" y="102811"/>
                  </a:lnTo>
                  <a:lnTo>
                    <a:pt x="0" y="136400"/>
                  </a:lnTo>
                  <a:lnTo>
                    <a:pt x="3269" y="180301"/>
                  </a:lnTo>
                  <a:lnTo>
                    <a:pt x="9001" y="191699"/>
                  </a:lnTo>
                  <a:lnTo>
                    <a:pt x="26658" y="210007"/>
                  </a:lnTo>
                  <a:lnTo>
                    <a:pt x="52382" y="219555"/>
                  </a:lnTo>
                  <a:lnTo>
                    <a:pt x="96665" y="2271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5252"/>
            <p:cNvSpPr/>
            <p:nvPr>
              <p:custDataLst>
                <p:tags r:id="rId200"/>
              </p:custDataLst>
            </p:nvPr>
          </p:nvSpPr>
          <p:spPr>
            <a:xfrm>
              <a:off x="9055100" y="385413"/>
              <a:ext cx="157153" cy="296376"/>
            </a:xfrm>
            <a:custGeom>
              <a:avLst/>
              <a:gdLst/>
              <a:ahLst/>
              <a:cxnLst/>
              <a:rect l="0" t="0" r="0" b="0"/>
              <a:pathLst>
                <a:path w="157153" h="296376">
                  <a:moveTo>
                    <a:pt x="0" y="103537"/>
                  </a:moveTo>
                  <a:lnTo>
                    <a:pt x="0" y="103537"/>
                  </a:lnTo>
                  <a:lnTo>
                    <a:pt x="5069" y="147580"/>
                  </a:lnTo>
                  <a:lnTo>
                    <a:pt x="10126" y="186358"/>
                  </a:lnTo>
                  <a:lnTo>
                    <a:pt x="11937" y="228422"/>
                  </a:lnTo>
                  <a:lnTo>
                    <a:pt x="12549" y="275275"/>
                  </a:lnTo>
                  <a:lnTo>
                    <a:pt x="12679" y="296375"/>
                  </a:lnTo>
                  <a:lnTo>
                    <a:pt x="11988" y="290104"/>
                  </a:lnTo>
                  <a:lnTo>
                    <a:pt x="7630" y="256732"/>
                  </a:lnTo>
                  <a:lnTo>
                    <a:pt x="3861" y="222188"/>
                  </a:lnTo>
                  <a:lnTo>
                    <a:pt x="5479" y="177673"/>
                  </a:lnTo>
                  <a:lnTo>
                    <a:pt x="11606" y="130136"/>
                  </a:lnTo>
                  <a:lnTo>
                    <a:pt x="21386" y="87842"/>
                  </a:lnTo>
                  <a:lnTo>
                    <a:pt x="32789" y="53523"/>
                  </a:lnTo>
                  <a:lnTo>
                    <a:pt x="53984" y="10480"/>
                  </a:lnTo>
                  <a:lnTo>
                    <a:pt x="63033" y="2206"/>
                  </a:lnTo>
                  <a:lnTo>
                    <a:pt x="67421" y="0"/>
                  </a:lnTo>
                  <a:lnTo>
                    <a:pt x="72464" y="1351"/>
                  </a:lnTo>
                  <a:lnTo>
                    <a:pt x="83712" y="10378"/>
                  </a:lnTo>
                  <a:lnTo>
                    <a:pt x="98574" y="38070"/>
                  </a:lnTo>
                  <a:lnTo>
                    <a:pt x="105170" y="76457"/>
                  </a:lnTo>
                  <a:lnTo>
                    <a:pt x="102329" y="122124"/>
                  </a:lnTo>
                  <a:lnTo>
                    <a:pt x="95344" y="153928"/>
                  </a:lnTo>
                  <a:lnTo>
                    <a:pt x="106818" y="155667"/>
                  </a:lnTo>
                  <a:lnTo>
                    <a:pt x="126351" y="165158"/>
                  </a:lnTo>
                  <a:lnTo>
                    <a:pt x="145153" y="181767"/>
                  </a:lnTo>
                  <a:lnTo>
                    <a:pt x="155294" y="196397"/>
                  </a:lnTo>
                  <a:lnTo>
                    <a:pt x="157152" y="204955"/>
                  </a:lnTo>
                  <a:lnTo>
                    <a:pt x="151875" y="244037"/>
                  </a:lnTo>
                  <a:lnTo>
                    <a:pt x="149933" y="254354"/>
                  </a:lnTo>
                  <a:lnTo>
                    <a:pt x="140250" y="271461"/>
                  </a:lnTo>
                  <a:lnTo>
                    <a:pt x="133716" y="278986"/>
                  </a:lnTo>
                  <a:lnTo>
                    <a:pt x="117049" y="289229"/>
                  </a:lnTo>
                  <a:lnTo>
                    <a:pt x="98589" y="294722"/>
                  </a:lnTo>
                  <a:lnTo>
                    <a:pt x="80976" y="294812"/>
                  </a:lnTo>
                  <a:lnTo>
                    <a:pt x="69386" y="290618"/>
                  </a:lnTo>
                  <a:lnTo>
                    <a:pt x="65307" y="287525"/>
                  </a:lnTo>
                  <a:lnTo>
                    <a:pt x="63293" y="283345"/>
                  </a:lnTo>
                  <a:lnTo>
                    <a:pt x="63500" y="2622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5253"/>
            <p:cNvSpPr/>
            <p:nvPr>
              <p:custDataLst>
                <p:tags r:id="rId201"/>
              </p:custDataLst>
            </p:nvPr>
          </p:nvSpPr>
          <p:spPr>
            <a:xfrm>
              <a:off x="8663679" y="320479"/>
              <a:ext cx="3521972" cy="3305372"/>
            </a:xfrm>
            <a:custGeom>
              <a:avLst/>
              <a:gdLst/>
              <a:ahLst/>
              <a:cxnLst/>
              <a:rect l="0" t="0" r="0" b="0"/>
              <a:pathLst>
                <a:path w="3521972" h="3305372">
                  <a:moveTo>
                    <a:pt x="143771" y="3371"/>
                  </a:moveTo>
                  <a:lnTo>
                    <a:pt x="143771" y="3371"/>
                  </a:lnTo>
                  <a:lnTo>
                    <a:pt x="143771" y="0"/>
                  </a:lnTo>
                  <a:lnTo>
                    <a:pt x="143066" y="418"/>
                  </a:lnTo>
                  <a:lnTo>
                    <a:pt x="140400" y="4646"/>
                  </a:lnTo>
                  <a:lnTo>
                    <a:pt x="138304" y="45298"/>
                  </a:lnTo>
                  <a:lnTo>
                    <a:pt x="135930" y="90679"/>
                  </a:lnTo>
                  <a:lnTo>
                    <a:pt x="134311" y="116610"/>
                  </a:lnTo>
                  <a:lnTo>
                    <a:pt x="133231" y="150125"/>
                  </a:lnTo>
                  <a:lnTo>
                    <a:pt x="132512" y="188696"/>
                  </a:lnTo>
                  <a:lnTo>
                    <a:pt x="132030" y="230638"/>
                  </a:lnTo>
                  <a:lnTo>
                    <a:pt x="132417" y="277649"/>
                  </a:lnTo>
                  <a:lnTo>
                    <a:pt x="133380" y="328039"/>
                  </a:lnTo>
                  <a:lnTo>
                    <a:pt x="134726" y="380683"/>
                  </a:lnTo>
                  <a:lnTo>
                    <a:pt x="134918" y="437651"/>
                  </a:lnTo>
                  <a:lnTo>
                    <a:pt x="134341" y="497502"/>
                  </a:lnTo>
                  <a:lnTo>
                    <a:pt x="133251" y="559275"/>
                  </a:lnTo>
                  <a:lnTo>
                    <a:pt x="132524" y="627268"/>
                  </a:lnTo>
                  <a:lnTo>
                    <a:pt x="132041" y="699408"/>
                  </a:lnTo>
                  <a:lnTo>
                    <a:pt x="131717" y="774312"/>
                  </a:lnTo>
                  <a:lnTo>
                    <a:pt x="131500" y="851060"/>
                  </a:lnTo>
                  <a:lnTo>
                    <a:pt x="131359" y="929036"/>
                  </a:lnTo>
                  <a:lnTo>
                    <a:pt x="131261" y="1007831"/>
                  </a:lnTo>
                  <a:lnTo>
                    <a:pt x="131197" y="1089994"/>
                  </a:lnTo>
                  <a:lnTo>
                    <a:pt x="131155" y="1174403"/>
                  </a:lnTo>
                  <a:lnTo>
                    <a:pt x="131129" y="1260309"/>
                  </a:lnTo>
                  <a:lnTo>
                    <a:pt x="130404" y="1347213"/>
                  </a:lnTo>
                  <a:lnTo>
                    <a:pt x="129215" y="1434782"/>
                  </a:lnTo>
                  <a:lnTo>
                    <a:pt x="127717" y="1522795"/>
                  </a:lnTo>
                  <a:lnTo>
                    <a:pt x="124601" y="1610398"/>
                  </a:lnTo>
                  <a:lnTo>
                    <a:pt x="120408" y="1697728"/>
                  </a:lnTo>
                  <a:lnTo>
                    <a:pt x="115496" y="1784876"/>
                  </a:lnTo>
                  <a:lnTo>
                    <a:pt x="110809" y="1869785"/>
                  </a:lnTo>
                  <a:lnTo>
                    <a:pt x="106275" y="1953203"/>
                  </a:lnTo>
                  <a:lnTo>
                    <a:pt x="101839" y="2035625"/>
                  </a:lnTo>
                  <a:lnTo>
                    <a:pt x="96768" y="2118090"/>
                  </a:lnTo>
                  <a:lnTo>
                    <a:pt x="91268" y="2200584"/>
                  </a:lnTo>
                  <a:lnTo>
                    <a:pt x="85486" y="2283096"/>
                  </a:lnTo>
                  <a:lnTo>
                    <a:pt x="78810" y="2362093"/>
                  </a:lnTo>
                  <a:lnTo>
                    <a:pt x="71534" y="2438747"/>
                  </a:lnTo>
                  <a:lnTo>
                    <a:pt x="63863" y="2513838"/>
                  </a:lnTo>
                  <a:lnTo>
                    <a:pt x="56634" y="2582949"/>
                  </a:lnTo>
                  <a:lnTo>
                    <a:pt x="49696" y="2648073"/>
                  </a:lnTo>
                  <a:lnTo>
                    <a:pt x="42955" y="2710539"/>
                  </a:lnTo>
                  <a:lnTo>
                    <a:pt x="35637" y="2768411"/>
                  </a:lnTo>
                  <a:lnTo>
                    <a:pt x="27937" y="2823220"/>
                  </a:lnTo>
                  <a:lnTo>
                    <a:pt x="19981" y="2875987"/>
                  </a:lnTo>
                  <a:lnTo>
                    <a:pt x="13972" y="2923159"/>
                  </a:lnTo>
                  <a:lnTo>
                    <a:pt x="9261" y="2966602"/>
                  </a:lnTo>
                  <a:lnTo>
                    <a:pt x="5414" y="3007558"/>
                  </a:lnTo>
                  <a:lnTo>
                    <a:pt x="2850" y="3041918"/>
                  </a:lnTo>
                  <a:lnTo>
                    <a:pt x="1140" y="3071880"/>
                  </a:lnTo>
                  <a:lnTo>
                    <a:pt x="0" y="3098910"/>
                  </a:lnTo>
                  <a:lnTo>
                    <a:pt x="615" y="3140233"/>
                  </a:lnTo>
                  <a:lnTo>
                    <a:pt x="1766" y="3157178"/>
                  </a:lnTo>
                  <a:lnTo>
                    <a:pt x="12453" y="3183534"/>
                  </a:lnTo>
                  <a:lnTo>
                    <a:pt x="20241" y="3194512"/>
                  </a:lnTo>
                  <a:lnTo>
                    <a:pt x="40187" y="3208593"/>
                  </a:lnTo>
                  <a:lnTo>
                    <a:pt x="67394" y="3216497"/>
                  </a:lnTo>
                  <a:lnTo>
                    <a:pt x="107709" y="3220010"/>
                  </a:lnTo>
                  <a:lnTo>
                    <a:pt x="134546" y="3219536"/>
                  </a:lnTo>
                  <a:lnTo>
                    <a:pt x="165138" y="3217809"/>
                  </a:lnTo>
                  <a:lnTo>
                    <a:pt x="198232" y="3215246"/>
                  </a:lnTo>
                  <a:lnTo>
                    <a:pt x="238640" y="3211421"/>
                  </a:lnTo>
                  <a:lnTo>
                    <a:pt x="283921" y="3206755"/>
                  </a:lnTo>
                  <a:lnTo>
                    <a:pt x="332456" y="3201527"/>
                  </a:lnTo>
                  <a:lnTo>
                    <a:pt x="390916" y="3195219"/>
                  </a:lnTo>
                  <a:lnTo>
                    <a:pt x="455996" y="3188192"/>
                  </a:lnTo>
                  <a:lnTo>
                    <a:pt x="525486" y="3180684"/>
                  </a:lnTo>
                  <a:lnTo>
                    <a:pt x="600744" y="3174269"/>
                  </a:lnTo>
                  <a:lnTo>
                    <a:pt x="679841" y="3168581"/>
                  </a:lnTo>
                  <a:lnTo>
                    <a:pt x="761503" y="3163377"/>
                  </a:lnTo>
                  <a:lnTo>
                    <a:pt x="849102" y="3159203"/>
                  </a:lnTo>
                  <a:lnTo>
                    <a:pt x="940663" y="3155715"/>
                  </a:lnTo>
                  <a:lnTo>
                    <a:pt x="1034865" y="3152683"/>
                  </a:lnTo>
                  <a:lnTo>
                    <a:pt x="1138590" y="3149956"/>
                  </a:lnTo>
                  <a:lnTo>
                    <a:pt x="1248661" y="3147434"/>
                  </a:lnTo>
                  <a:lnTo>
                    <a:pt x="1362965" y="3145047"/>
                  </a:lnTo>
                  <a:lnTo>
                    <a:pt x="1482912" y="3144160"/>
                  </a:lnTo>
                  <a:lnTo>
                    <a:pt x="1606619" y="3144275"/>
                  </a:lnTo>
                  <a:lnTo>
                    <a:pt x="1732838" y="3145057"/>
                  </a:lnTo>
                  <a:lnTo>
                    <a:pt x="1860724" y="3147695"/>
                  </a:lnTo>
                  <a:lnTo>
                    <a:pt x="1989730" y="3151570"/>
                  </a:lnTo>
                  <a:lnTo>
                    <a:pt x="2119477" y="3156270"/>
                  </a:lnTo>
                  <a:lnTo>
                    <a:pt x="2247602" y="3162932"/>
                  </a:lnTo>
                  <a:lnTo>
                    <a:pt x="2374646" y="3170900"/>
                  </a:lnTo>
                  <a:lnTo>
                    <a:pt x="2500971" y="3179741"/>
                  </a:lnTo>
                  <a:lnTo>
                    <a:pt x="2619760" y="3189867"/>
                  </a:lnTo>
                  <a:lnTo>
                    <a:pt x="2733525" y="3200852"/>
                  </a:lnTo>
                  <a:lnTo>
                    <a:pt x="2843940" y="3212408"/>
                  </a:lnTo>
                  <a:lnTo>
                    <a:pt x="2943657" y="3223640"/>
                  </a:lnTo>
                  <a:lnTo>
                    <a:pt x="3036237" y="3234656"/>
                  </a:lnTo>
                  <a:lnTo>
                    <a:pt x="3124065" y="3245528"/>
                  </a:lnTo>
                  <a:lnTo>
                    <a:pt x="3202372" y="3256303"/>
                  </a:lnTo>
                  <a:lnTo>
                    <a:pt x="3274332" y="3267015"/>
                  </a:lnTo>
                  <a:lnTo>
                    <a:pt x="3342066" y="3277684"/>
                  </a:lnTo>
                  <a:lnTo>
                    <a:pt x="3392154" y="3285501"/>
                  </a:lnTo>
                  <a:lnTo>
                    <a:pt x="3430487" y="3291419"/>
                  </a:lnTo>
                  <a:lnTo>
                    <a:pt x="3460982" y="3296070"/>
                  </a:lnTo>
                  <a:lnTo>
                    <a:pt x="3521971" y="3305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770"/>
          <p:cNvGrpSpPr/>
          <p:nvPr/>
        </p:nvGrpSpPr>
        <p:grpSpPr>
          <a:xfrm>
            <a:off x="8961479" y="1292918"/>
            <a:ext cx="574378" cy="408883"/>
            <a:chOff x="8961479" y="1292918"/>
            <a:chExt cx="574378" cy="408883"/>
          </a:xfrm>
        </p:grpSpPr>
        <p:sp>
          <p:nvSpPr>
            <p:cNvPr id="553" name="SMARTInkShape-5254"/>
            <p:cNvSpPr/>
            <p:nvPr>
              <p:custDataLst>
                <p:tags r:id="rId186"/>
              </p:custDataLst>
            </p:nvPr>
          </p:nvSpPr>
          <p:spPr>
            <a:xfrm>
              <a:off x="8961479" y="1292918"/>
              <a:ext cx="150772" cy="368203"/>
            </a:xfrm>
            <a:custGeom>
              <a:avLst/>
              <a:gdLst/>
              <a:ahLst/>
              <a:cxnLst/>
              <a:rect l="0" t="0" r="0" b="0"/>
              <a:pathLst>
                <a:path w="150772" h="368203">
                  <a:moveTo>
                    <a:pt x="119021" y="15182"/>
                  </a:moveTo>
                  <a:lnTo>
                    <a:pt x="119021" y="15182"/>
                  </a:lnTo>
                  <a:lnTo>
                    <a:pt x="119019" y="8440"/>
                  </a:lnTo>
                  <a:lnTo>
                    <a:pt x="117609" y="5748"/>
                  </a:lnTo>
                  <a:lnTo>
                    <a:pt x="112278" y="876"/>
                  </a:lnTo>
                  <a:lnTo>
                    <a:pt x="108882" y="0"/>
                  </a:lnTo>
                  <a:lnTo>
                    <a:pt x="101344" y="909"/>
                  </a:lnTo>
                  <a:lnTo>
                    <a:pt x="98063" y="3550"/>
                  </a:lnTo>
                  <a:lnTo>
                    <a:pt x="75347" y="38972"/>
                  </a:lnTo>
                  <a:lnTo>
                    <a:pt x="65979" y="69265"/>
                  </a:lnTo>
                  <a:lnTo>
                    <a:pt x="59463" y="106952"/>
                  </a:lnTo>
                  <a:lnTo>
                    <a:pt x="54216" y="149572"/>
                  </a:lnTo>
                  <a:lnTo>
                    <a:pt x="53294" y="190622"/>
                  </a:lnTo>
                  <a:lnTo>
                    <a:pt x="55238" y="230739"/>
                  </a:lnTo>
                  <a:lnTo>
                    <a:pt x="58452" y="272087"/>
                  </a:lnTo>
                  <a:lnTo>
                    <a:pt x="62233" y="308338"/>
                  </a:lnTo>
                  <a:lnTo>
                    <a:pt x="66445" y="348987"/>
                  </a:lnTo>
                  <a:lnTo>
                    <a:pt x="66727" y="363918"/>
                  </a:lnTo>
                  <a:lnTo>
                    <a:pt x="65813" y="366911"/>
                  </a:lnTo>
                  <a:lnTo>
                    <a:pt x="64500" y="368202"/>
                  </a:lnTo>
                  <a:lnTo>
                    <a:pt x="61507" y="366945"/>
                  </a:lnTo>
                  <a:lnTo>
                    <a:pt x="52536" y="359904"/>
                  </a:lnTo>
                  <a:lnTo>
                    <a:pt x="34601" y="322929"/>
                  </a:lnTo>
                  <a:lnTo>
                    <a:pt x="17468" y="280504"/>
                  </a:lnTo>
                  <a:lnTo>
                    <a:pt x="0" y="249050"/>
                  </a:lnTo>
                  <a:lnTo>
                    <a:pt x="868" y="246588"/>
                  </a:lnTo>
                  <a:lnTo>
                    <a:pt x="5595" y="241972"/>
                  </a:lnTo>
                  <a:lnTo>
                    <a:pt x="31680" y="233259"/>
                  </a:lnTo>
                  <a:lnTo>
                    <a:pt x="76131" y="224744"/>
                  </a:lnTo>
                  <a:lnTo>
                    <a:pt x="113134" y="220267"/>
                  </a:lnTo>
                  <a:lnTo>
                    <a:pt x="150771" y="2183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5255"/>
            <p:cNvSpPr/>
            <p:nvPr>
              <p:custDataLst>
                <p:tags r:id="rId187"/>
              </p:custDataLst>
            </p:nvPr>
          </p:nvSpPr>
          <p:spPr>
            <a:xfrm>
              <a:off x="9277350" y="1501466"/>
              <a:ext cx="152401" cy="132401"/>
            </a:xfrm>
            <a:custGeom>
              <a:avLst/>
              <a:gdLst/>
              <a:ahLst/>
              <a:cxnLst/>
              <a:rect l="0" t="0" r="0" b="0"/>
              <a:pathLst>
                <a:path w="152401" h="132401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5" y="5470"/>
                  </a:lnTo>
                  <a:lnTo>
                    <a:pt x="1881" y="4808"/>
                  </a:lnTo>
                  <a:lnTo>
                    <a:pt x="17311" y="0"/>
                  </a:lnTo>
                  <a:lnTo>
                    <a:pt x="30507" y="1465"/>
                  </a:lnTo>
                  <a:lnTo>
                    <a:pt x="43897" y="8231"/>
                  </a:lnTo>
                  <a:lnTo>
                    <a:pt x="50431" y="12999"/>
                  </a:lnTo>
                  <a:lnTo>
                    <a:pt x="59572" y="25822"/>
                  </a:lnTo>
                  <a:lnTo>
                    <a:pt x="62998" y="33193"/>
                  </a:lnTo>
                  <a:lnTo>
                    <a:pt x="64449" y="63792"/>
                  </a:lnTo>
                  <a:lnTo>
                    <a:pt x="53667" y="96299"/>
                  </a:lnTo>
                  <a:lnTo>
                    <a:pt x="23388" y="132300"/>
                  </a:lnTo>
                  <a:lnTo>
                    <a:pt x="21944" y="132400"/>
                  </a:lnTo>
                  <a:lnTo>
                    <a:pt x="20979" y="131056"/>
                  </a:lnTo>
                  <a:lnTo>
                    <a:pt x="20336" y="128748"/>
                  </a:lnTo>
                  <a:lnTo>
                    <a:pt x="39583" y="95334"/>
                  </a:lnTo>
                  <a:lnTo>
                    <a:pt x="70561" y="55912"/>
                  </a:lnTo>
                  <a:lnTo>
                    <a:pt x="105015" y="16179"/>
                  </a:lnTo>
                  <a:lnTo>
                    <a:pt x="108109" y="14064"/>
                  </a:lnTo>
                  <a:lnTo>
                    <a:pt x="110173" y="13359"/>
                  </a:lnTo>
                  <a:lnTo>
                    <a:pt x="111549" y="13595"/>
                  </a:lnTo>
                  <a:lnTo>
                    <a:pt x="112467" y="14458"/>
                  </a:lnTo>
                  <a:lnTo>
                    <a:pt x="99011" y="59407"/>
                  </a:lnTo>
                  <a:lnTo>
                    <a:pt x="99978" y="75846"/>
                  </a:lnTo>
                  <a:lnTo>
                    <a:pt x="106524" y="88797"/>
                  </a:lnTo>
                  <a:lnTo>
                    <a:pt x="111233" y="94226"/>
                  </a:lnTo>
                  <a:lnTo>
                    <a:pt x="125871" y="100258"/>
                  </a:lnTo>
                  <a:lnTo>
                    <a:pt x="152400" y="1050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5256"/>
            <p:cNvSpPr/>
            <p:nvPr>
              <p:custDataLst>
                <p:tags r:id="rId188"/>
              </p:custDataLst>
            </p:nvPr>
          </p:nvSpPr>
          <p:spPr>
            <a:xfrm>
              <a:off x="9448800" y="1397000"/>
              <a:ext cx="87057" cy="304801"/>
            </a:xfrm>
            <a:custGeom>
              <a:avLst/>
              <a:gdLst/>
              <a:ahLst/>
              <a:cxnLst/>
              <a:rect l="0" t="0" r="0" b="0"/>
              <a:pathLst>
                <a:path w="87057" h="30480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63991" y="3371"/>
                  </a:lnTo>
                  <a:lnTo>
                    <a:pt x="61710" y="6481"/>
                  </a:lnTo>
                  <a:lnTo>
                    <a:pt x="59177" y="15580"/>
                  </a:lnTo>
                  <a:lnTo>
                    <a:pt x="67689" y="50925"/>
                  </a:lnTo>
                  <a:lnTo>
                    <a:pt x="78931" y="94189"/>
                  </a:lnTo>
                  <a:lnTo>
                    <a:pt x="87056" y="126293"/>
                  </a:lnTo>
                  <a:lnTo>
                    <a:pt x="85964" y="161258"/>
                  </a:lnTo>
                  <a:lnTo>
                    <a:pt x="76306" y="197965"/>
                  </a:lnTo>
                  <a:lnTo>
                    <a:pt x="57903" y="235445"/>
                  </a:lnTo>
                  <a:lnTo>
                    <a:pt x="23741" y="27876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5257"/>
            <p:cNvSpPr/>
            <p:nvPr>
              <p:custDataLst>
                <p:tags r:id="rId189"/>
              </p:custDataLst>
            </p:nvPr>
          </p:nvSpPr>
          <p:spPr>
            <a:xfrm>
              <a:off x="9169828" y="1362768"/>
              <a:ext cx="94823" cy="294583"/>
            </a:xfrm>
            <a:custGeom>
              <a:avLst/>
              <a:gdLst/>
              <a:ahLst/>
              <a:cxnLst/>
              <a:rect l="0" t="0" r="0" b="0"/>
              <a:pathLst>
                <a:path w="94823" h="294583">
                  <a:moveTo>
                    <a:pt x="94822" y="15182"/>
                  </a:moveTo>
                  <a:lnTo>
                    <a:pt x="94822" y="15182"/>
                  </a:lnTo>
                  <a:lnTo>
                    <a:pt x="91451" y="8440"/>
                  </a:lnTo>
                  <a:lnTo>
                    <a:pt x="86033" y="3248"/>
                  </a:lnTo>
                  <a:lnTo>
                    <a:pt x="82612" y="876"/>
                  </a:lnTo>
                  <a:lnTo>
                    <a:pt x="78920" y="0"/>
                  </a:lnTo>
                  <a:lnTo>
                    <a:pt x="71057" y="909"/>
                  </a:lnTo>
                  <a:lnTo>
                    <a:pt x="51953" y="18871"/>
                  </a:lnTo>
                  <a:lnTo>
                    <a:pt x="31790" y="56648"/>
                  </a:lnTo>
                  <a:lnTo>
                    <a:pt x="18830" y="91232"/>
                  </a:lnTo>
                  <a:lnTo>
                    <a:pt x="7425" y="130826"/>
                  </a:lnTo>
                  <a:lnTo>
                    <a:pt x="5" y="174294"/>
                  </a:lnTo>
                  <a:lnTo>
                    <a:pt x="0" y="211958"/>
                  </a:lnTo>
                  <a:lnTo>
                    <a:pt x="6112" y="243749"/>
                  </a:lnTo>
                  <a:lnTo>
                    <a:pt x="31322" y="2945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8" name="SMARTInkShape-5258"/>
          <p:cNvSpPr/>
          <p:nvPr>
            <p:custDataLst>
              <p:tags r:id="rId3"/>
            </p:custDataLst>
          </p:nvPr>
        </p:nvSpPr>
        <p:spPr>
          <a:xfrm>
            <a:off x="9810554" y="1460500"/>
            <a:ext cx="241497" cy="209551"/>
          </a:xfrm>
          <a:custGeom>
            <a:avLst/>
            <a:gdLst/>
            <a:ahLst/>
            <a:cxnLst/>
            <a:rect l="0" t="0" r="0" b="0"/>
            <a:pathLst>
              <a:path w="241497" h="209551">
                <a:moveTo>
                  <a:pt x="165296" y="0"/>
                </a:moveTo>
                <a:lnTo>
                  <a:pt x="165296" y="0"/>
                </a:lnTo>
                <a:lnTo>
                  <a:pt x="170763" y="0"/>
                </a:lnTo>
                <a:lnTo>
                  <a:pt x="174755" y="3371"/>
                </a:lnTo>
                <a:lnTo>
                  <a:pt x="174674" y="12552"/>
                </a:lnTo>
                <a:lnTo>
                  <a:pt x="168873" y="51555"/>
                </a:lnTo>
                <a:lnTo>
                  <a:pt x="152873" y="95866"/>
                </a:lnTo>
                <a:lnTo>
                  <a:pt x="136256" y="128214"/>
                </a:lnTo>
                <a:lnTo>
                  <a:pt x="115701" y="159290"/>
                </a:lnTo>
                <a:lnTo>
                  <a:pt x="90103" y="184860"/>
                </a:lnTo>
                <a:lnTo>
                  <a:pt x="66025" y="196695"/>
                </a:lnTo>
                <a:lnTo>
                  <a:pt x="54665" y="198864"/>
                </a:lnTo>
                <a:lnTo>
                  <a:pt x="43564" y="196781"/>
                </a:lnTo>
                <a:lnTo>
                  <a:pt x="21823" y="185060"/>
                </a:lnTo>
                <a:lnTo>
                  <a:pt x="7927" y="162447"/>
                </a:lnTo>
                <a:lnTo>
                  <a:pt x="810" y="135699"/>
                </a:lnTo>
                <a:lnTo>
                  <a:pt x="0" y="112051"/>
                </a:lnTo>
                <a:lnTo>
                  <a:pt x="2180" y="103629"/>
                </a:lnTo>
                <a:lnTo>
                  <a:pt x="5752" y="97308"/>
                </a:lnTo>
                <a:lnTo>
                  <a:pt x="10250" y="92389"/>
                </a:lnTo>
                <a:lnTo>
                  <a:pt x="28418" y="88804"/>
                </a:lnTo>
                <a:lnTo>
                  <a:pt x="54367" y="91680"/>
                </a:lnTo>
                <a:lnTo>
                  <a:pt x="87066" y="102365"/>
                </a:lnTo>
                <a:lnTo>
                  <a:pt x="122766" y="116521"/>
                </a:lnTo>
                <a:lnTo>
                  <a:pt x="156977" y="132221"/>
                </a:lnTo>
                <a:lnTo>
                  <a:pt x="195363" y="156926"/>
                </a:lnTo>
                <a:lnTo>
                  <a:pt x="222810" y="181414"/>
                </a:lnTo>
                <a:lnTo>
                  <a:pt x="241496" y="2095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1" name="SMARTInkShape-Group772"/>
          <p:cNvGrpSpPr/>
          <p:nvPr/>
        </p:nvGrpSpPr>
        <p:grpSpPr>
          <a:xfrm>
            <a:off x="10464798" y="1238250"/>
            <a:ext cx="1663703" cy="495301"/>
            <a:chOff x="10464798" y="1238250"/>
            <a:chExt cx="1663703" cy="495301"/>
          </a:xfrm>
        </p:grpSpPr>
        <p:sp>
          <p:nvSpPr>
            <p:cNvPr id="559" name="SMARTInkShape-5259"/>
            <p:cNvSpPr/>
            <p:nvPr>
              <p:custDataLst>
                <p:tags r:id="rId174"/>
              </p:custDataLst>
            </p:nvPr>
          </p:nvSpPr>
          <p:spPr>
            <a:xfrm>
              <a:off x="10464798" y="1493394"/>
              <a:ext cx="273053" cy="203096"/>
            </a:xfrm>
            <a:custGeom>
              <a:avLst/>
              <a:gdLst/>
              <a:ahLst/>
              <a:cxnLst/>
              <a:rect l="0" t="0" r="0" b="0"/>
              <a:pathLst>
                <a:path w="273053" h="203096">
                  <a:moveTo>
                    <a:pt x="2" y="11556"/>
                  </a:moveTo>
                  <a:lnTo>
                    <a:pt x="2" y="11556"/>
                  </a:lnTo>
                  <a:lnTo>
                    <a:pt x="0" y="8185"/>
                  </a:lnTo>
                  <a:lnTo>
                    <a:pt x="1883" y="4649"/>
                  </a:lnTo>
                  <a:lnTo>
                    <a:pt x="3372" y="2718"/>
                  </a:lnTo>
                  <a:lnTo>
                    <a:pt x="22324" y="0"/>
                  </a:lnTo>
                  <a:lnTo>
                    <a:pt x="53652" y="9308"/>
                  </a:lnTo>
                  <a:lnTo>
                    <a:pt x="89748" y="35584"/>
                  </a:lnTo>
                  <a:lnTo>
                    <a:pt x="120510" y="73552"/>
                  </a:lnTo>
                  <a:lnTo>
                    <a:pt x="131172" y="101669"/>
                  </a:lnTo>
                  <a:lnTo>
                    <a:pt x="134013" y="116081"/>
                  </a:lnTo>
                  <a:lnTo>
                    <a:pt x="127767" y="143384"/>
                  </a:lnTo>
                  <a:lnTo>
                    <a:pt x="98381" y="188663"/>
                  </a:lnTo>
                  <a:lnTo>
                    <a:pt x="82061" y="199632"/>
                  </a:lnTo>
                  <a:lnTo>
                    <a:pt x="73759" y="202556"/>
                  </a:lnTo>
                  <a:lnTo>
                    <a:pt x="67517" y="203095"/>
                  </a:lnTo>
                  <a:lnTo>
                    <a:pt x="62650" y="202043"/>
                  </a:lnTo>
                  <a:lnTo>
                    <a:pt x="58702" y="199931"/>
                  </a:lnTo>
                  <a:lnTo>
                    <a:pt x="56774" y="194995"/>
                  </a:lnTo>
                  <a:lnTo>
                    <a:pt x="56513" y="180103"/>
                  </a:lnTo>
                  <a:lnTo>
                    <a:pt x="67075" y="151885"/>
                  </a:lnTo>
                  <a:lnTo>
                    <a:pt x="101158" y="110040"/>
                  </a:lnTo>
                  <a:lnTo>
                    <a:pt x="139258" y="74838"/>
                  </a:lnTo>
                  <a:lnTo>
                    <a:pt x="184769" y="34744"/>
                  </a:lnTo>
                  <a:lnTo>
                    <a:pt x="205583" y="15315"/>
                  </a:lnTo>
                  <a:lnTo>
                    <a:pt x="205494" y="15473"/>
                  </a:lnTo>
                  <a:lnTo>
                    <a:pt x="167983" y="59859"/>
                  </a:lnTo>
                  <a:lnTo>
                    <a:pt x="159326" y="83119"/>
                  </a:lnTo>
                  <a:lnTo>
                    <a:pt x="156889" y="105450"/>
                  </a:lnTo>
                  <a:lnTo>
                    <a:pt x="160512" y="122431"/>
                  </a:lnTo>
                  <a:lnTo>
                    <a:pt x="166981" y="128512"/>
                  </a:lnTo>
                  <a:lnTo>
                    <a:pt x="187337" y="137149"/>
                  </a:lnTo>
                  <a:lnTo>
                    <a:pt x="218494" y="137695"/>
                  </a:lnTo>
                  <a:lnTo>
                    <a:pt x="273052" y="1322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5260"/>
            <p:cNvSpPr/>
            <p:nvPr>
              <p:custDataLst>
                <p:tags r:id="rId175"/>
              </p:custDataLst>
            </p:nvPr>
          </p:nvSpPr>
          <p:spPr>
            <a:xfrm>
              <a:off x="10742595" y="1238250"/>
              <a:ext cx="96856" cy="133351"/>
            </a:xfrm>
            <a:custGeom>
              <a:avLst/>
              <a:gdLst/>
              <a:ahLst/>
              <a:cxnLst/>
              <a:rect l="0" t="0" r="0" b="0"/>
              <a:pathLst>
                <a:path w="96856" h="133351">
                  <a:moveTo>
                    <a:pt x="90505" y="0"/>
                  </a:moveTo>
                  <a:lnTo>
                    <a:pt x="90505" y="0"/>
                  </a:lnTo>
                  <a:lnTo>
                    <a:pt x="87135" y="3371"/>
                  </a:lnTo>
                  <a:lnTo>
                    <a:pt x="72208" y="44813"/>
                  </a:lnTo>
                  <a:lnTo>
                    <a:pt x="55663" y="78676"/>
                  </a:lnTo>
                  <a:lnTo>
                    <a:pt x="34624" y="98535"/>
                  </a:lnTo>
                  <a:lnTo>
                    <a:pt x="29968" y="101673"/>
                  </a:lnTo>
                  <a:lnTo>
                    <a:pt x="24745" y="102355"/>
                  </a:lnTo>
                  <a:lnTo>
                    <a:pt x="13298" y="99348"/>
                  </a:lnTo>
                  <a:lnTo>
                    <a:pt x="4920" y="91427"/>
                  </a:lnTo>
                  <a:lnTo>
                    <a:pt x="1699" y="86351"/>
                  </a:lnTo>
                  <a:lnTo>
                    <a:pt x="0" y="73186"/>
                  </a:lnTo>
                  <a:lnTo>
                    <a:pt x="3012" y="53670"/>
                  </a:lnTo>
                  <a:lnTo>
                    <a:pt x="4659" y="48480"/>
                  </a:lnTo>
                  <a:lnTo>
                    <a:pt x="7168" y="45020"/>
                  </a:lnTo>
                  <a:lnTo>
                    <a:pt x="10252" y="42713"/>
                  </a:lnTo>
                  <a:lnTo>
                    <a:pt x="13721" y="41175"/>
                  </a:lnTo>
                  <a:lnTo>
                    <a:pt x="17445" y="41561"/>
                  </a:lnTo>
                  <a:lnTo>
                    <a:pt x="25342" y="45753"/>
                  </a:lnTo>
                  <a:lnTo>
                    <a:pt x="46981" y="66423"/>
                  </a:lnTo>
                  <a:lnTo>
                    <a:pt x="79166" y="112550"/>
                  </a:lnTo>
                  <a:lnTo>
                    <a:pt x="96855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5261"/>
            <p:cNvSpPr/>
            <p:nvPr>
              <p:custDataLst>
                <p:tags r:id="rId176"/>
              </p:custDataLst>
            </p:nvPr>
          </p:nvSpPr>
          <p:spPr>
            <a:xfrm>
              <a:off x="10903833" y="1301750"/>
              <a:ext cx="75318" cy="11769"/>
            </a:xfrm>
            <a:custGeom>
              <a:avLst/>
              <a:gdLst/>
              <a:ahLst/>
              <a:cxnLst/>
              <a:rect l="0" t="0" r="0" b="0"/>
              <a:pathLst>
                <a:path w="75318" h="11769">
                  <a:moveTo>
                    <a:pt x="5467" y="0"/>
                  </a:moveTo>
                  <a:lnTo>
                    <a:pt x="5467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5069"/>
                  </a:lnTo>
                  <a:lnTo>
                    <a:pt x="2749" y="8838"/>
                  </a:lnTo>
                  <a:lnTo>
                    <a:pt x="11784" y="10984"/>
                  </a:lnTo>
                  <a:lnTo>
                    <a:pt x="47927" y="11768"/>
                  </a:lnTo>
                  <a:lnTo>
                    <a:pt x="75317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5262"/>
            <p:cNvSpPr/>
            <p:nvPr>
              <p:custDataLst>
                <p:tags r:id="rId177"/>
              </p:custDataLst>
            </p:nvPr>
          </p:nvSpPr>
          <p:spPr>
            <a:xfrm>
              <a:off x="11023715" y="1244600"/>
              <a:ext cx="6236" cy="114301"/>
            </a:xfrm>
            <a:custGeom>
              <a:avLst/>
              <a:gdLst/>
              <a:ahLst/>
              <a:cxnLst/>
              <a:rect l="0" t="0" r="0" b="0"/>
              <a:pathLst>
                <a:path w="6236" h="114301">
                  <a:moveTo>
                    <a:pt x="6235" y="0"/>
                  </a:moveTo>
                  <a:lnTo>
                    <a:pt x="6235" y="0"/>
                  </a:lnTo>
                  <a:lnTo>
                    <a:pt x="2864" y="0"/>
                  </a:lnTo>
                  <a:lnTo>
                    <a:pt x="1872" y="2117"/>
                  </a:lnTo>
                  <a:lnTo>
                    <a:pt x="0" y="49266"/>
                  </a:lnTo>
                  <a:lnTo>
                    <a:pt x="3279" y="92830"/>
                  </a:lnTo>
                  <a:lnTo>
                    <a:pt x="6235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5263"/>
            <p:cNvSpPr/>
            <p:nvPr>
              <p:custDataLst>
                <p:tags r:id="rId178"/>
              </p:custDataLst>
            </p:nvPr>
          </p:nvSpPr>
          <p:spPr>
            <a:xfrm>
              <a:off x="11237625" y="1522107"/>
              <a:ext cx="78076" cy="211444"/>
            </a:xfrm>
            <a:custGeom>
              <a:avLst/>
              <a:gdLst/>
              <a:ahLst/>
              <a:cxnLst/>
              <a:rect l="0" t="0" r="0" b="0"/>
              <a:pathLst>
                <a:path w="78076" h="211444">
                  <a:moveTo>
                    <a:pt x="78075" y="20943"/>
                  </a:moveTo>
                  <a:lnTo>
                    <a:pt x="78075" y="20943"/>
                  </a:lnTo>
                  <a:lnTo>
                    <a:pt x="77370" y="7145"/>
                  </a:lnTo>
                  <a:lnTo>
                    <a:pt x="74704" y="1170"/>
                  </a:lnTo>
                  <a:lnTo>
                    <a:pt x="71594" y="0"/>
                  </a:lnTo>
                  <a:lnTo>
                    <a:pt x="62495" y="581"/>
                  </a:lnTo>
                  <a:lnTo>
                    <a:pt x="51394" y="6954"/>
                  </a:lnTo>
                  <a:lnTo>
                    <a:pt x="45472" y="11617"/>
                  </a:lnTo>
                  <a:lnTo>
                    <a:pt x="27023" y="41777"/>
                  </a:lnTo>
                  <a:lnTo>
                    <a:pt x="11521" y="85363"/>
                  </a:lnTo>
                  <a:lnTo>
                    <a:pt x="4280" y="117543"/>
                  </a:lnTo>
                  <a:lnTo>
                    <a:pt x="0" y="161748"/>
                  </a:lnTo>
                  <a:lnTo>
                    <a:pt x="3159" y="183712"/>
                  </a:lnTo>
                  <a:lnTo>
                    <a:pt x="11617" y="198177"/>
                  </a:lnTo>
                  <a:lnTo>
                    <a:pt x="18248" y="202599"/>
                  </a:lnTo>
                  <a:lnTo>
                    <a:pt x="52675" y="2114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5264"/>
            <p:cNvSpPr/>
            <p:nvPr>
              <p:custDataLst>
                <p:tags r:id="rId179"/>
              </p:custDataLst>
            </p:nvPr>
          </p:nvSpPr>
          <p:spPr>
            <a:xfrm>
              <a:off x="11391900" y="1588383"/>
              <a:ext cx="19051" cy="107068"/>
            </a:xfrm>
            <a:custGeom>
              <a:avLst/>
              <a:gdLst/>
              <a:ahLst/>
              <a:cxnLst/>
              <a:rect l="0" t="0" r="0" b="0"/>
              <a:pathLst>
                <a:path w="19051" h="1070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0539" y="19570"/>
                  </a:lnTo>
                  <a:lnTo>
                    <a:pt x="12417" y="58847"/>
                  </a:lnTo>
                  <a:lnTo>
                    <a:pt x="19050" y="107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5265"/>
            <p:cNvSpPr/>
            <p:nvPr>
              <p:custDataLst>
                <p:tags r:id="rId180"/>
              </p:custDataLst>
            </p:nvPr>
          </p:nvSpPr>
          <p:spPr>
            <a:xfrm>
              <a:off x="11474448" y="1644650"/>
              <a:ext cx="95253" cy="6351"/>
            </a:xfrm>
            <a:custGeom>
              <a:avLst/>
              <a:gdLst/>
              <a:ahLst/>
              <a:cxnLst/>
              <a:rect l="0" t="0" r="0" b="0"/>
              <a:pathLst>
                <a:path w="95253" h="6351">
                  <a:moveTo>
                    <a:pt x="2" y="6350"/>
                  </a:moveTo>
                  <a:lnTo>
                    <a:pt x="2" y="6350"/>
                  </a:lnTo>
                  <a:lnTo>
                    <a:pt x="0" y="2979"/>
                  </a:lnTo>
                  <a:lnTo>
                    <a:pt x="707" y="1986"/>
                  </a:lnTo>
                  <a:lnTo>
                    <a:pt x="1883" y="1324"/>
                  </a:lnTo>
                  <a:lnTo>
                    <a:pt x="6482" y="588"/>
                  </a:lnTo>
                  <a:lnTo>
                    <a:pt x="49516" y="52"/>
                  </a:lnTo>
                  <a:lnTo>
                    <a:pt x="9525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5266"/>
            <p:cNvSpPr/>
            <p:nvPr>
              <p:custDataLst>
                <p:tags r:id="rId181"/>
              </p:custDataLst>
            </p:nvPr>
          </p:nvSpPr>
          <p:spPr>
            <a:xfrm>
              <a:off x="11642830" y="1575139"/>
              <a:ext cx="111021" cy="116983"/>
            </a:xfrm>
            <a:custGeom>
              <a:avLst/>
              <a:gdLst/>
              <a:ahLst/>
              <a:cxnLst/>
              <a:rect l="0" t="0" r="0" b="0"/>
              <a:pathLst>
                <a:path w="111021" h="116983">
                  <a:moveTo>
                    <a:pt x="9420" y="12361"/>
                  </a:moveTo>
                  <a:lnTo>
                    <a:pt x="9420" y="12361"/>
                  </a:lnTo>
                  <a:lnTo>
                    <a:pt x="581" y="3523"/>
                  </a:lnTo>
                  <a:lnTo>
                    <a:pt x="0" y="2235"/>
                  </a:lnTo>
                  <a:lnTo>
                    <a:pt x="320" y="1377"/>
                  </a:lnTo>
                  <a:lnTo>
                    <a:pt x="1231" y="805"/>
                  </a:lnTo>
                  <a:lnTo>
                    <a:pt x="12639" y="0"/>
                  </a:lnTo>
                  <a:lnTo>
                    <a:pt x="32795" y="3132"/>
                  </a:lnTo>
                  <a:lnTo>
                    <a:pt x="53269" y="11900"/>
                  </a:lnTo>
                  <a:lnTo>
                    <a:pt x="57702" y="17698"/>
                  </a:lnTo>
                  <a:lnTo>
                    <a:pt x="62629" y="33548"/>
                  </a:lnTo>
                  <a:lnTo>
                    <a:pt x="61055" y="52351"/>
                  </a:lnTo>
                  <a:lnTo>
                    <a:pt x="58660" y="62304"/>
                  </a:lnTo>
                  <a:lnTo>
                    <a:pt x="46591" y="80890"/>
                  </a:lnTo>
                  <a:lnTo>
                    <a:pt x="12336" y="115317"/>
                  </a:lnTo>
                  <a:lnTo>
                    <a:pt x="9243" y="116982"/>
                  </a:lnTo>
                  <a:lnTo>
                    <a:pt x="7891" y="115975"/>
                  </a:lnTo>
                  <a:lnTo>
                    <a:pt x="8270" y="109211"/>
                  </a:lnTo>
                  <a:lnTo>
                    <a:pt x="20040" y="82553"/>
                  </a:lnTo>
                  <a:lnTo>
                    <a:pt x="36789" y="59107"/>
                  </a:lnTo>
                  <a:lnTo>
                    <a:pt x="83820" y="14124"/>
                  </a:lnTo>
                  <a:lnTo>
                    <a:pt x="84420" y="14947"/>
                  </a:lnTo>
                  <a:lnTo>
                    <a:pt x="88941" y="51099"/>
                  </a:lnTo>
                  <a:lnTo>
                    <a:pt x="111020" y="822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5267"/>
            <p:cNvSpPr/>
            <p:nvPr>
              <p:custDataLst>
                <p:tags r:id="rId182"/>
              </p:custDataLst>
            </p:nvPr>
          </p:nvSpPr>
          <p:spPr>
            <a:xfrm>
              <a:off x="11823700" y="1536700"/>
              <a:ext cx="29361" cy="171451"/>
            </a:xfrm>
            <a:custGeom>
              <a:avLst/>
              <a:gdLst/>
              <a:ahLst/>
              <a:cxnLst/>
              <a:rect l="0" t="0" r="0" b="0"/>
              <a:pathLst>
                <a:path w="29361" h="171451">
                  <a:moveTo>
                    <a:pt x="19050" y="0"/>
                  </a:moveTo>
                  <a:lnTo>
                    <a:pt x="19050" y="0"/>
                  </a:lnTo>
                  <a:lnTo>
                    <a:pt x="19754" y="16606"/>
                  </a:lnTo>
                  <a:lnTo>
                    <a:pt x="29174" y="61988"/>
                  </a:lnTo>
                  <a:lnTo>
                    <a:pt x="29360" y="108906"/>
                  </a:lnTo>
                  <a:lnTo>
                    <a:pt x="24337" y="13236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5268"/>
            <p:cNvSpPr/>
            <p:nvPr>
              <p:custDataLst>
                <p:tags r:id="rId183"/>
              </p:custDataLst>
            </p:nvPr>
          </p:nvSpPr>
          <p:spPr>
            <a:xfrm>
              <a:off x="11849100" y="1287433"/>
              <a:ext cx="114689" cy="193428"/>
            </a:xfrm>
            <a:custGeom>
              <a:avLst/>
              <a:gdLst/>
              <a:ahLst/>
              <a:cxnLst/>
              <a:rect l="0" t="0" r="0" b="0"/>
              <a:pathLst>
                <a:path w="114689" h="193428">
                  <a:moveTo>
                    <a:pt x="0" y="90517"/>
                  </a:moveTo>
                  <a:lnTo>
                    <a:pt x="0" y="90517"/>
                  </a:lnTo>
                  <a:lnTo>
                    <a:pt x="0" y="87146"/>
                  </a:lnTo>
                  <a:lnTo>
                    <a:pt x="705" y="86153"/>
                  </a:lnTo>
                  <a:lnTo>
                    <a:pt x="1881" y="85491"/>
                  </a:lnTo>
                  <a:lnTo>
                    <a:pt x="3370" y="85050"/>
                  </a:lnTo>
                  <a:lnTo>
                    <a:pt x="4363" y="85461"/>
                  </a:lnTo>
                  <a:lnTo>
                    <a:pt x="5026" y="86441"/>
                  </a:lnTo>
                  <a:lnTo>
                    <a:pt x="5763" y="90116"/>
                  </a:lnTo>
                  <a:lnTo>
                    <a:pt x="9956" y="127098"/>
                  </a:lnTo>
                  <a:lnTo>
                    <a:pt x="7732" y="174577"/>
                  </a:lnTo>
                  <a:lnTo>
                    <a:pt x="6761" y="193427"/>
                  </a:lnTo>
                  <a:lnTo>
                    <a:pt x="6623" y="192990"/>
                  </a:lnTo>
                  <a:lnTo>
                    <a:pt x="13143" y="150113"/>
                  </a:lnTo>
                  <a:lnTo>
                    <a:pt x="18309" y="117945"/>
                  </a:lnTo>
                  <a:lnTo>
                    <a:pt x="27059" y="75831"/>
                  </a:lnTo>
                  <a:lnTo>
                    <a:pt x="39291" y="33367"/>
                  </a:lnTo>
                  <a:lnTo>
                    <a:pt x="55671" y="250"/>
                  </a:lnTo>
                  <a:lnTo>
                    <a:pt x="56163" y="0"/>
                  </a:lnTo>
                  <a:lnTo>
                    <a:pt x="63968" y="14027"/>
                  </a:lnTo>
                  <a:lnTo>
                    <a:pt x="68690" y="39660"/>
                  </a:lnTo>
                  <a:lnTo>
                    <a:pt x="66133" y="55379"/>
                  </a:lnTo>
                  <a:lnTo>
                    <a:pt x="57246" y="77587"/>
                  </a:lnTo>
                  <a:lnTo>
                    <a:pt x="57180" y="74378"/>
                  </a:lnTo>
                  <a:lnTo>
                    <a:pt x="59287" y="74113"/>
                  </a:lnTo>
                  <a:lnTo>
                    <a:pt x="88939" y="82468"/>
                  </a:lnTo>
                  <a:lnTo>
                    <a:pt x="103101" y="89230"/>
                  </a:lnTo>
                  <a:lnTo>
                    <a:pt x="111910" y="96060"/>
                  </a:lnTo>
                  <a:lnTo>
                    <a:pt x="114118" y="100562"/>
                  </a:lnTo>
                  <a:lnTo>
                    <a:pt x="114688" y="111209"/>
                  </a:lnTo>
                  <a:lnTo>
                    <a:pt x="108827" y="122997"/>
                  </a:lnTo>
                  <a:lnTo>
                    <a:pt x="98462" y="134586"/>
                  </a:lnTo>
                  <a:lnTo>
                    <a:pt x="70690" y="151642"/>
                  </a:lnTo>
                  <a:lnTo>
                    <a:pt x="54730" y="158643"/>
                  </a:lnTo>
                  <a:lnTo>
                    <a:pt x="54127" y="157101"/>
                  </a:lnTo>
                  <a:lnTo>
                    <a:pt x="57150" y="1413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5269"/>
            <p:cNvSpPr/>
            <p:nvPr>
              <p:custDataLst>
                <p:tags r:id="rId184"/>
              </p:custDataLst>
            </p:nvPr>
          </p:nvSpPr>
          <p:spPr>
            <a:xfrm>
              <a:off x="12026900" y="13779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3538" y="88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5270"/>
            <p:cNvSpPr/>
            <p:nvPr>
              <p:custDataLst>
                <p:tags r:id="rId185"/>
              </p:custDataLst>
            </p:nvPr>
          </p:nvSpPr>
          <p:spPr>
            <a:xfrm>
              <a:off x="12115800" y="13017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11995" y="43046"/>
                  </a:lnTo>
                  <a:lnTo>
                    <a:pt x="3861" y="9013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2" name="SMARTInkShape-5271"/>
          <p:cNvSpPr/>
          <p:nvPr>
            <p:custDataLst>
              <p:tags r:id="rId4"/>
            </p:custDataLst>
          </p:nvPr>
        </p:nvSpPr>
        <p:spPr>
          <a:xfrm>
            <a:off x="4708042" y="3242425"/>
            <a:ext cx="1972159" cy="93503"/>
          </a:xfrm>
          <a:custGeom>
            <a:avLst/>
            <a:gdLst/>
            <a:ahLst/>
            <a:cxnLst/>
            <a:rect l="0" t="0" r="0" b="0"/>
            <a:pathLst>
              <a:path w="1972159" h="93503">
                <a:moveTo>
                  <a:pt x="3658" y="59575"/>
                </a:moveTo>
                <a:lnTo>
                  <a:pt x="3658" y="59575"/>
                </a:lnTo>
                <a:lnTo>
                  <a:pt x="0" y="41413"/>
                </a:lnTo>
                <a:lnTo>
                  <a:pt x="1561" y="34335"/>
                </a:lnTo>
                <a:lnTo>
                  <a:pt x="5083" y="32165"/>
                </a:lnTo>
                <a:lnTo>
                  <a:pt x="16521" y="29754"/>
                </a:lnTo>
                <a:lnTo>
                  <a:pt x="48940" y="38510"/>
                </a:lnTo>
                <a:lnTo>
                  <a:pt x="85167" y="52565"/>
                </a:lnTo>
                <a:lnTo>
                  <a:pt x="131606" y="69159"/>
                </a:lnTo>
                <a:lnTo>
                  <a:pt x="158806" y="76548"/>
                </a:lnTo>
                <a:lnTo>
                  <a:pt x="187524" y="83590"/>
                </a:lnTo>
                <a:lnTo>
                  <a:pt x="220074" y="88285"/>
                </a:lnTo>
                <a:lnTo>
                  <a:pt x="255179" y="91415"/>
                </a:lnTo>
                <a:lnTo>
                  <a:pt x="291989" y="93502"/>
                </a:lnTo>
                <a:lnTo>
                  <a:pt x="332757" y="91365"/>
                </a:lnTo>
                <a:lnTo>
                  <a:pt x="376162" y="86413"/>
                </a:lnTo>
                <a:lnTo>
                  <a:pt x="421327" y="79583"/>
                </a:lnTo>
                <a:lnTo>
                  <a:pt x="466960" y="71503"/>
                </a:lnTo>
                <a:lnTo>
                  <a:pt x="512904" y="62588"/>
                </a:lnTo>
                <a:lnTo>
                  <a:pt x="559055" y="53117"/>
                </a:lnTo>
                <a:lnTo>
                  <a:pt x="602523" y="44686"/>
                </a:lnTo>
                <a:lnTo>
                  <a:pt x="644201" y="36949"/>
                </a:lnTo>
                <a:lnTo>
                  <a:pt x="684687" y="29674"/>
                </a:lnTo>
                <a:lnTo>
                  <a:pt x="722966" y="22708"/>
                </a:lnTo>
                <a:lnTo>
                  <a:pt x="759775" y="15947"/>
                </a:lnTo>
                <a:lnTo>
                  <a:pt x="795602" y="9323"/>
                </a:lnTo>
                <a:lnTo>
                  <a:pt x="829365" y="4906"/>
                </a:lnTo>
                <a:lnTo>
                  <a:pt x="861753" y="1963"/>
                </a:lnTo>
                <a:lnTo>
                  <a:pt x="893221" y="0"/>
                </a:lnTo>
                <a:lnTo>
                  <a:pt x="923372" y="809"/>
                </a:lnTo>
                <a:lnTo>
                  <a:pt x="952645" y="3464"/>
                </a:lnTo>
                <a:lnTo>
                  <a:pt x="981333" y="7351"/>
                </a:lnTo>
                <a:lnTo>
                  <a:pt x="1009630" y="12059"/>
                </a:lnTo>
                <a:lnTo>
                  <a:pt x="1037667" y="17314"/>
                </a:lnTo>
                <a:lnTo>
                  <a:pt x="1065530" y="22934"/>
                </a:lnTo>
                <a:lnTo>
                  <a:pt x="1091867" y="29503"/>
                </a:lnTo>
                <a:lnTo>
                  <a:pt x="1117186" y="36705"/>
                </a:lnTo>
                <a:lnTo>
                  <a:pt x="1141827" y="44328"/>
                </a:lnTo>
                <a:lnTo>
                  <a:pt x="1168131" y="51527"/>
                </a:lnTo>
                <a:lnTo>
                  <a:pt x="1195546" y="58443"/>
                </a:lnTo>
                <a:lnTo>
                  <a:pt x="1223700" y="65170"/>
                </a:lnTo>
                <a:lnTo>
                  <a:pt x="1253758" y="71067"/>
                </a:lnTo>
                <a:lnTo>
                  <a:pt x="1285085" y="76408"/>
                </a:lnTo>
                <a:lnTo>
                  <a:pt x="1317260" y="81380"/>
                </a:lnTo>
                <a:lnTo>
                  <a:pt x="1348588" y="83989"/>
                </a:lnTo>
                <a:lnTo>
                  <a:pt x="1379349" y="85023"/>
                </a:lnTo>
                <a:lnTo>
                  <a:pt x="1409735" y="85007"/>
                </a:lnTo>
                <a:lnTo>
                  <a:pt x="1439870" y="84291"/>
                </a:lnTo>
                <a:lnTo>
                  <a:pt x="1469840" y="83108"/>
                </a:lnTo>
                <a:lnTo>
                  <a:pt x="1499695" y="81614"/>
                </a:lnTo>
                <a:lnTo>
                  <a:pt x="1528771" y="79206"/>
                </a:lnTo>
                <a:lnTo>
                  <a:pt x="1557328" y="76190"/>
                </a:lnTo>
                <a:lnTo>
                  <a:pt x="1585538" y="72768"/>
                </a:lnTo>
                <a:lnTo>
                  <a:pt x="1614929" y="69076"/>
                </a:lnTo>
                <a:lnTo>
                  <a:pt x="1645104" y="65203"/>
                </a:lnTo>
                <a:lnTo>
                  <a:pt x="1675806" y="61211"/>
                </a:lnTo>
                <a:lnTo>
                  <a:pt x="1706856" y="57843"/>
                </a:lnTo>
                <a:lnTo>
                  <a:pt x="1738140" y="54893"/>
                </a:lnTo>
                <a:lnTo>
                  <a:pt x="1769580" y="52220"/>
                </a:lnTo>
                <a:lnTo>
                  <a:pt x="1799711" y="51144"/>
                </a:lnTo>
                <a:lnTo>
                  <a:pt x="1828971" y="51132"/>
                </a:lnTo>
                <a:lnTo>
                  <a:pt x="1857649" y="51831"/>
                </a:lnTo>
                <a:lnTo>
                  <a:pt x="1883118" y="53000"/>
                </a:lnTo>
                <a:lnTo>
                  <a:pt x="1928351" y="56183"/>
                </a:lnTo>
                <a:lnTo>
                  <a:pt x="1972158" y="5957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9" name="SMARTInkShape-Group774"/>
          <p:cNvGrpSpPr/>
          <p:nvPr/>
        </p:nvGrpSpPr>
        <p:grpSpPr>
          <a:xfrm>
            <a:off x="4942821" y="3792046"/>
            <a:ext cx="835680" cy="424355"/>
            <a:chOff x="4942821" y="3792046"/>
            <a:chExt cx="835680" cy="424355"/>
          </a:xfrm>
        </p:grpSpPr>
        <p:sp>
          <p:nvSpPr>
            <p:cNvPr id="573" name="SMARTInkShape-5272"/>
            <p:cNvSpPr/>
            <p:nvPr>
              <p:custDataLst>
                <p:tags r:id="rId168"/>
              </p:custDataLst>
            </p:nvPr>
          </p:nvSpPr>
          <p:spPr>
            <a:xfrm>
              <a:off x="4942821" y="3792046"/>
              <a:ext cx="262694" cy="423123"/>
            </a:xfrm>
            <a:custGeom>
              <a:avLst/>
              <a:gdLst/>
              <a:ahLst/>
              <a:cxnLst/>
              <a:rect l="0" t="0" r="0" b="0"/>
              <a:pathLst>
                <a:path w="262694" h="423123">
                  <a:moveTo>
                    <a:pt x="41929" y="151304"/>
                  </a:moveTo>
                  <a:lnTo>
                    <a:pt x="41929" y="151304"/>
                  </a:lnTo>
                  <a:lnTo>
                    <a:pt x="3151" y="109012"/>
                  </a:lnTo>
                  <a:lnTo>
                    <a:pt x="0" y="98641"/>
                  </a:lnTo>
                  <a:lnTo>
                    <a:pt x="8006" y="83213"/>
                  </a:lnTo>
                  <a:lnTo>
                    <a:pt x="45263" y="44564"/>
                  </a:lnTo>
                  <a:lnTo>
                    <a:pt x="78217" y="25783"/>
                  </a:lnTo>
                  <a:lnTo>
                    <a:pt x="116618" y="10144"/>
                  </a:lnTo>
                  <a:lnTo>
                    <a:pt x="152501" y="842"/>
                  </a:lnTo>
                  <a:lnTo>
                    <a:pt x="181618" y="0"/>
                  </a:lnTo>
                  <a:lnTo>
                    <a:pt x="194322" y="1752"/>
                  </a:lnTo>
                  <a:lnTo>
                    <a:pt x="204202" y="6447"/>
                  </a:lnTo>
                  <a:lnTo>
                    <a:pt x="218943" y="21071"/>
                  </a:lnTo>
                  <a:lnTo>
                    <a:pt x="222028" y="30615"/>
                  </a:lnTo>
                  <a:lnTo>
                    <a:pt x="221691" y="52509"/>
                  </a:lnTo>
                  <a:lnTo>
                    <a:pt x="203456" y="88635"/>
                  </a:lnTo>
                  <a:lnTo>
                    <a:pt x="167100" y="132993"/>
                  </a:lnTo>
                  <a:lnTo>
                    <a:pt x="138167" y="168248"/>
                  </a:lnTo>
                  <a:lnTo>
                    <a:pt x="137837" y="172477"/>
                  </a:lnTo>
                  <a:lnTo>
                    <a:pt x="139734" y="176708"/>
                  </a:lnTo>
                  <a:lnTo>
                    <a:pt x="143115" y="180941"/>
                  </a:lnTo>
                  <a:lnTo>
                    <a:pt x="154398" y="187524"/>
                  </a:lnTo>
                  <a:lnTo>
                    <a:pt x="191382" y="204241"/>
                  </a:lnTo>
                  <a:lnTo>
                    <a:pt x="230458" y="228529"/>
                  </a:lnTo>
                  <a:lnTo>
                    <a:pt x="259832" y="261439"/>
                  </a:lnTo>
                  <a:lnTo>
                    <a:pt x="262693" y="275528"/>
                  </a:lnTo>
                  <a:lnTo>
                    <a:pt x="258344" y="308114"/>
                  </a:lnTo>
                  <a:lnTo>
                    <a:pt x="240029" y="348677"/>
                  </a:lnTo>
                  <a:lnTo>
                    <a:pt x="209986" y="383038"/>
                  </a:lnTo>
                  <a:lnTo>
                    <a:pt x="167531" y="408819"/>
                  </a:lnTo>
                  <a:lnTo>
                    <a:pt x="122576" y="423122"/>
                  </a:lnTo>
                  <a:lnTo>
                    <a:pt x="81347" y="421715"/>
                  </a:lnTo>
                  <a:lnTo>
                    <a:pt x="60859" y="412128"/>
                  </a:lnTo>
                  <a:lnTo>
                    <a:pt x="35579" y="392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5273"/>
            <p:cNvSpPr/>
            <p:nvPr>
              <p:custDataLst>
                <p:tags r:id="rId169"/>
              </p:custDataLst>
            </p:nvPr>
          </p:nvSpPr>
          <p:spPr>
            <a:xfrm>
              <a:off x="4953000" y="3898900"/>
              <a:ext cx="44451" cy="317501"/>
            </a:xfrm>
            <a:custGeom>
              <a:avLst/>
              <a:gdLst/>
              <a:ahLst/>
              <a:cxnLst/>
              <a:rect l="0" t="0" r="0" b="0"/>
              <a:pathLst>
                <a:path w="44451" h="317501">
                  <a:moveTo>
                    <a:pt x="0" y="0"/>
                  </a:moveTo>
                  <a:lnTo>
                    <a:pt x="0" y="0"/>
                  </a:lnTo>
                  <a:lnTo>
                    <a:pt x="10139" y="11550"/>
                  </a:lnTo>
                  <a:lnTo>
                    <a:pt x="17677" y="24419"/>
                  </a:lnTo>
                  <a:lnTo>
                    <a:pt x="26482" y="64385"/>
                  </a:lnTo>
                  <a:lnTo>
                    <a:pt x="29409" y="100347"/>
                  </a:lnTo>
                  <a:lnTo>
                    <a:pt x="31415" y="139849"/>
                  </a:lnTo>
                  <a:lnTo>
                    <a:pt x="34660" y="180923"/>
                  </a:lnTo>
                  <a:lnTo>
                    <a:pt x="38452" y="218934"/>
                  </a:lnTo>
                  <a:lnTo>
                    <a:pt x="42673" y="266423"/>
                  </a:lnTo>
                  <a:lnTo>
                    <a:pt x="444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5274"/>
            <p:cNvSpPr/>
            <p:nvPr>
              <p:custDataLst>
                <p:tags r:id="rId170"/>
              </p:custDataLst>
            </p:nvPr>
          </p:nvSpPr>
          <p:spPr>
            <a:xfrm>
              <a:off x="5245100" y="4014011"/>
              <a:ext cx="184151" cy="138581"/>
            </a:xfrm>
            <a:custGeom>
              <a:avLst/>
              <a:gdLst/>
              <a:ahLst/>
              <a:cxnLst/>
              <a:rect l="0" t="0" r="0" b="0"/>
              <a:pathLst>
                <a:path w="184151" h="138581">
                  <a:moveTo>
                    <a:pt x="0" y="62689"/>
                  </a:moveTo>
                  <a:lnTo>
                    <a:pt x="0" y="62689"/>
                  </a:lnTo>
                  <a:lnTo>
                    <a:pt x="43447" y="44977"/>
                  </a:lnTo>
                  <a:lnTo>
                    <a:pt x="62497" y="33609"/>
                  </a:lnTo>
                  <a:lnTo>
                    <a:pt x="72698" y="22953"/>
                  </a:lnTo>
                  <a:lnTo>
                    <a:pt x="75276" y="17854"/>
                  </a:lnTo>
                  <a:lnTo>
                    <a:pt x="76259" y="8425"/>
                  </a:lnTo>
                  <a:lnTo>
                    <a:pt x="75535" y="5346"/>
                  </a:lnTo>
                  <a:lnTo>
                    <a:pt x="74345" y="3294"/>
                  </a:lnTo>
                  <a:lnTo>
                    <a:pt x="72846" y="1926"/>
                  </a:lnTo>
                  <a:lnTo>
                    <a:pt x="67419" y="406"/>
                  </a:lnTo>
                  <a:lnTo>
                    <a:pt x="63996" y="0"/>
                  </a:lnTo>
                  <a:lnTo>
                    <a:pt x="52667" y="7075"/>
                  </a:lnTo>
                  <a:lnTo>
                    <a:pt x="39635" y="20332"/>
                  </a:lnTo>
                  <a:lnTo>
                    <a:pt x="25071" y="48336"/>
                  </a:lnTo>
                  <a:lnTo>
                    <a:pt x="18669" y="71127"/>
                  </a:lnTo>
                  <a:lnTo>
                    <a:pt x="19116" y="93485"/>
                  </a:lnTo>
                  <a:lnTo>
                    <a:pt x="24724" y="113065"/>
                  </a:lnTo>
                  <a:lnTo>
                    <a:pt x="34272" y="126471"/>
                  </a:lnTo>
                  <a:lnTo>
                    <a:pt x="53096" y="135251"/>
                  </a:lnTo>
                  <a:lnTo>
                    <a:pt x="65031" y="138580"/>
                  </a:lnTo>
                  <a:lnTo>
                    <a:pt x="91462" y="136635"/>
                  </a:lnTo>
                  <a:lnTo>
                    <a:pt x="135991" y="119877"/>
                  </a:lnTo>
                  <a:lnTo>
                    <a:pt x="184150" y="94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5275"/>
            <p:cNvSpPr/>
            <p:nvPr>
              <p:custDataLst>
                <p:tags r:id="rId171"/>
              </p:custDataLst>
            </p:nvPr>
          </p:nvSpPr>
          <p:spPr>
            <a:xfrm>
              <a:off x="5477568" y="3937000"/>
              <a:ext cx="142183" cy="31751"/>
            </a:xfrm>
            <a:custGeom>
              <a:avLst/>
              <a:gdLst/>
              <a:ahLst/>
              <a:cxnLst/>
              <a:rect l="0" t="0" r="0" b="0"/>
              <a:pathLst>
                <a:path w="142183" h="31751">
                  <a:moveTo>
                    <a:pt x="15182" y="31750"/>
                  </a:moveTo>
                  <a:lnTo>
                    <a:pt x="15182" y="31750"/>
                  </a:lnTo>
                  <a:lnTo>
                    <a:pt x="3249" y="26724"/>
                  </a:lnTo>
                  <a:lnTo>
                    <a:pt x="0" y="25988"/>
                  </a:lnTo>
                  <a:lnTo>
                    <a:pt x="122" y="25792"/>
                  </a:lnTo>
                  <a:lnTo>
                    <a:pt x="34285" y="21671"/>
                  </a:lnTo>
                  <a:lnTo>
                    <a:pt x="66006" y="15276"/>
                  </a:lnTo>
                  <a:lnTo>
                    <a:pt x="103622" y="7730"/>
                  </a:lnTo>
                  <a:lnTo>
                    <a:pt x="1421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5276"/>
            <p:cNvSpPr/>
            <p:nvPr>
              <p:custDataLst>
                <p:tags r:id="rId172"/>
              </p:custDataLst>
            </p:nvPr>
          </p:nvSpPr>
          <p:spPr>
            <a:xfrm>
              <a:off x="5629122" y="3951882"/>
              <a:ext cx="149379" cy="130966"/>
            </a:xfrm>
            <a:custGeom>
              <a:avLst/>
              <a:gdLst/>
              <a:ahLst/>
              <a:cxnLst/>
              <a:rect l="0" t="0" r="0" b="0"/>
              <a:pathLst>
                <a:path w="149379" h="130966">
                  <a:moveTo>
                    <a:pt x="92228" y="29568"/>
                  </a:moveTo>
                  <a:lnTo>
                    <a:pt x="92228" y="29568"/>
                  </a:lnTo>
                  <a:lnTo>
                    <a:pt x="74772" y="20134"/>
                  </a:lnTo>
                  <a:lnTo>
                    <a:pt x="70358" y="15262"/>
                  </a:lnTo>
                  <a:lnTo>
                    <a:pt x="64503" y="5182"/>
                  </a:lnTo>
                  <a:lnTo>
                    <a:pt x="61750" y="2727"/>
                  </a:lnTo>
                  <a:lnTo>
                    <a:pt x="54929" y="0"/>
                  </a:lnTo>
                  <a:lnTo>
                    <a:pt x="47193" y="669"/>
                  </a:lnTo>
                  <a:lnTo>
                    <a:pt x="43154" y="1836"/>
                  </a:lnTo>
                  <a:lnTo>
                    <a:pt x="23987" y="16961"/>
                  </a:lnTo>
                  <a:lnTo>
                    <a:pt x="7176" y="46058"/>
                  </a:lnTo>
                  <a:lnTo>
                    <a:pt x="0" y="81491"/>
                  </a:lnTo>
                  <a:lnTo>
                    <a:pt x="2084" y="100623"/>
                  </a:lnTo>
                  <a:lnTo>
                    <a:pt x="8419" y="115476"/>
                  </a:lnTo>
                  <a:lnTo>
                    <a:pt x="18291" y="126781"/>
                  </a:lnTo>
                  <a:lnTo>
                    <a:pt x="22475" y="129654"/>
                  </a:lnTo>
                  <a:lnTo>
                    <a:pt x="25970" y="130864"/>
                  </a:lnTo>
                  <a:lnTo>
                    <a:pt x="29006" y="130965"/>
                  </a:lnTo>
                  <a:lnTo>
                    <a:pt x="36143" y="123552"/>
                  </a:lnTo>
                  <a:lnTo>
                    <a:pt x="60749" y="76987"/>
                  </a:lnTo>
                  <a:lnTo>
                    <a:pt x="77282" y="31539"/>
                  </a:lnTo>
                  <a:lnTo>
                    <a:pt x="84180" y="14670"/>
                  </a:lnTo>
                  <a:lnTo>
                    <a:pt x="86157" y="16108"/>
                  </a:lnTo>
                  <a:lnTo>
                    <a:pt x="103406" y="49606"/>
                  </a:lnTo>
                  <a:lnTo>
                    <a:pt x="121274" y="88743"/>
                  </a:lnTo>
                  <a:lnTo>
                    <a:pt x="149378" y="124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5277"/>
            <p:cNvSpPr/>
            <p:nvPr>
              <p:custDataLst>
                <p:tags r:id="rId173"/>
              </p:custDataLst>
            </p:nvPr>
          </p:nvSpPr>
          <p:spPr>
            <a:xfrm>
              <a:off x="5487522" y="3810000"/>
              <a:ext cx="68729" cy="346367"/>
            </a:xfrm>
            <a:custGeom>
              <a:avLst/>
              <a:gdLst/>
              <a:ahLst/>
              <a:cxnLst/>
              <a:rect l="0" t="0" r="0" b="0"/>
              <a:pathLst>
                <a:path w="68729" h="346367">
                  <a:moveTo>
                    <a:pt x="43328" y="0"/>
                  </a:moveTo>
                  <a:lnTo>
                    <a:pt x="43328" y="0"/>
                  </a:lnTo>
                  <a:lnTo>
                    <a:pt x="39957" y="0"/>
                  </a:lnTo>
                  <a:lnTo>
                    <a:pt x="36420" y="7526"/>
                  </a:lnTo>
                  <a:lnTo>
                    <a:pt x="25030" y="52208"/>
                  </a:lnTo>
                  <a:lnTo>
                    <a:pt x="17321" y="89761"/>
                  </a:lnTo>
                  <a:lnTo>
                    <a:pt x="9192" y="132321"/>
                  </a:lnTo>
                  <a:lnTo>
                    <a:pt x="876" y="177107"/>
                  </a:lnTo>
                  <a:lnTo>
                    <a:pt x="0" y="221002"/>
                  </a:lnTo>
                  <a:lnTo>
                    <a:pt x="5727" y="262617"/>
                  </a:lnTo>
                  <a:lnTo>
                    <a:pt x="17679" y="299928"/>
                  </a:lnTo>
                  <a:lnTo>
                    <a:pt x="36905" y="335812"/>
                  </a:lnTo>
                  <a:lnTo>
                    <a:pt x="43280" y="341702"/>
                  </a:lnTo>
                  <a:lnTo>
                    <a:pt x="49645" y="344924"/>
                  </a:lnTo>
                  <a:lnTo>
                    <a:pt x="56006" y="346366"/>
                  </a:lnTo>
                  <a:lnTo>
                    <a:pt x="60246" y="343799"/>
                  </a:lnTo>
                  <a:lnTo>
                    <a:pt x="63073" y="338561"/>
                  </a:lnTo>
                  <a:lnTo>
                    <a:pt x="68728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SMARTInkShape-Group775"/>
          <p:cNvGrpSpPr/>
          <p:nvPr/>
        </p:nvGrpSpPr>
        <p:grpSpPr>
          <a:xfrm>
            <a:off x="10451707" y="1839441"/>
            <a:ext cx="343294" cy="103660"/>
            <a:chOff x="10451707" y="1839441"/>
            <a:chExt cx="343294" cy="103660"/>
          </a:xfrm>
        </p:grpSpPr>
        <p:sp>
          <p:nvSpPr>
            <p:cNvPr id="580" name="SMARTInkShape-5278"/>
            <p:cNvSpPr/>
            <p:nvPr>
              <p:custDataLst>
                <p:tags r:id="rId166"/>
              </p:custDataLst>
            </p:nvPr>
          </p:nvSpPr>
          <p:spPr>
            <a:xfrm>
              <a:off x="10451707" y="1885950"/>
              <a:ext cx="343294" cy="57151"/>
            </a:xfrm>
            <a:custGeom>
              <a:avLst/>
              <a:gdLst/>
              <a:ahLst/>
              <a:cxnLst/>
              <a:rect l="0" t="0" r="0" b="0"/>
              <a:pathLst>
                <a:path w="343294" h="57151">
                  <a:moveTo>
                    <a:pt x="6743" y="57150"/>
                  </a:moveTo>
                  <a:lnTo>
                    <a:pt x="6743" y="57150"/>
                  </a:lnTo>
                  <a:lnTo>
                    <a:pt x="0" y="53779"/>
                  </a:lnTo>
                  <a:lnTo>
                    <a:pt x="130" y="52786"/>
                  </a:lnTo>
                  <a:lnTo>
                    <a:pt x="37936" y="44319"/>
                  </a:lnTo>
                  <a:lnTo>
                    <a:pt x="74934" y="37101"/>
                  </a:lnTo>
                  <a:lnTo>
                    <a:pt x="121717" y="29189"/>
                  </a:lnTo>
                  <a:lnTo>
                    <a:pt x="149008" y="25104"/>
                  </a:lnTo>
                  <a:lnTo>
                    <a:pt x="177787" y="20969"/>
                  </a:lnTo>
                  <a:lnTo>
                    <a:pt x="208967" y="16802"/>
                  </a:lnTo>
                  <a:lnTo>
                    <a:pt x="241746" y="12612"/>
                  </a:lnTo>
                  <a:lnTo>
                    <a:pt x="275597" y="8408"/>
                  </a:lnTo>
                  <a:lnTo>
                    <a:pt x="3432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279"/>
            <p:cNvSpPr/>
            <p:nvPr>
              <p:custDataLst>
                <p:tags r:id="rId167"/>
              </p:custDataLst>
            </p:nvPr>
          </p:nvSpPr>
          <p:spPr>
            <a:xfrm>
              <a:off x="10458450" y="1839441"/>
              <a:ext cx="311151" cy="40160"/>
            </a:xfrm>
            <a:custGeom>
              <a:avLst/>
              <a:gdLst/>
              <a:ahLst/>
              <a:cxnLst/>
              <a:rect l="0" t="0" r="0" b="0"/>
              <a:pathLst>
                <a:path w="311151" h="40160">
                  <a:moveTo>
                    <a:pt x="0" y="40159"/>
                  </a:moveTo>
                  <a:lnTo>
                    <a:pt x="0" y="40159"/>
                  </a:lnTo>
                  <a:lnTo>
                    <a:pt x="47089" y="26344"/>
                  </a:lnTo>
                  <a:lnTo>
                    <a:pt x="83018" y="18497"/>
                  </a:lnTo>
                  <a:lnTo>
                    <a:pt x="129560" y="10305"/>
                  </a:lnTo>
                  <a:lnTo>
                    <a:pt x="154810" y="6851"/>
                  </a:lnTo>
                  <a:lnTo>
                    <a:pt x="180818" y="3842"/>
                  </a:lnTo>
                  <a:lnTo>
                    <a:pt x="207328" y="1131"/>
                  </a:lnTo>
                  <a:lnTo>
                    <a:pt x="251838" y="0"/>
                  </a:lnTo>
                  <a:lnTo>
                    <a:pt x="311150" y="2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776"/>
          <p:cNvGrpSpPr/>
          <p:nvPr/>
        </p:nvGrpSpPr>
        <p:grpSpPr>
          <a:xfrm>
            <a:off x="4737100" y="3130550"/>
            <a:ext cx="184151" cy="50801"/>
            <a:chOff x="4737100" y="3130550"/>
            <a:chExt cx="184151" cy="50801"/>
          </a:xfrm>
        </p:grpSpPr>
        <p:sp>
          <p:nvSpPr>
            <p:cNvPr id="583" name="SMARTInkShape-5280"/>
            <p:cNvSpPr/>
            <p:nvPr>
              <p:custDataLst>
                <p:tags r:id="rId164"/>
              </p:custDataLst>
            </p:nvPr>
          </p:nvSpPr>
          <p:spPr>
            <a:xfrm>
              <a:off x="4787403" y="3130550"/>
              <a:ext cx="133848" cy="50801"/>
            </a:xfrm>
            <a:custGeom>
              <a:avLst/>
              <a:gdLst/>
              <a:ahLst/>
              <a:cxnLst/>
              <a:rect l="0" t="0" r="0" b="0"/>
              <a:pathLst>
                <a:path w="133848" h="50801">
                  <a:moveTo>
                    <a:pt x="13197" y="50800"/>
                  </a:moveTo>
                  <a:lnTo>
                    <a:pt x="13197" y="50800"/>
                  </a:lnTo>
                  <a:lnTo>
                    <a:pt x="3084" y="50800"/>
                  </a:lnTo>
                  <a:lnTo>
                    <a:pt x="810" y="50094"/>
                  </a:lnTo>
                  <a:lnTo>
                    <a:pt x="0" y="48918"/>
                  </a:lnTo>
                  <a:lnTo>
                    <a:pt x="166" y="47429"/>
                  </a:lnTo>
                  <a:lnTo>
                    <a:pt x="44516" y="29124"/>
                  </a:lnTo>
                  <a:lnTo>
                    <a:pt x="88030" y="14826"/>
                  </a:lnTo>
                  <a:lnTo>
                    <a:pt x="1338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5281"/>
            <p:cNvSpPr/>
            <p:nvPr>
              <p:custDataLst>
                <p:tags r:id="rId165"/>
              </p:custDataLst>
            </p:nvPr>
          </p:nvSpPr>
          <p:spPr>
            <a:xfrm>
              <a:off x="4737100" y="3151708"/>
              <a:ext cx="171451" cy="23293"/>
            </a:xfrm>
            <a:custGeom>
              <a:avLst/>
              <a:gdLst/>
              <a:ahLst/>
              <a:cxnLst/>
              <a:rect l="0" t="0" r="0" b="0"/>
              <a:pathLst>
                <a:path w="171451" h="23293">
                  <a:moveTo>
                    <a:pt x="0" y="23292"/>
                  </a:moveTo>
                  <a:lnTo>
                    <a:pt x="0" y="23292"/>
                  </a:lnTo>
                  <a:lnTo>
                    <a:pt x="44749" y="11755"/>
                  </a:lnTo>
                  <a:lnTo>
                    <a:pt x="86480" y="2627"/>
                  </a:lnTo>
                  <a:lnTo>
                    <a:pt x="125577" y="0"/>
                  </a:lnTo>
                  <a:lnTo>
                    <a:pt x="171450" y="4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6" name="SMARTInkShape-5282"/>
          <p:cNvSpPr/>
          <p:nvPr>
            <p:custDataLst>
              <p:tags r:id="rId5"/>
            </p:custDataLst>
          </p:nvPr>
        </p:nvSpPr>
        <p:spPr>
          <a:xfrm>
            <a:off x="5917070" y="3717037"/>
            <a:ext cx="159881" cy="454914"/>
          </a:xfrm>
          <a:custGeom>
            <a:avLst/>
            <a:gdLst/>
            <a:ahLst/>
            <a:cxnLst/>
            <a:rect l="0" t="0" r="0" b="0"/>
            <a:pathLst>
              <a:path w="159881" h="454914">
                <a:moveTo>
                  <a:pt x="159880" y="23113"/>
                </a:moveTo>
                <a:lnTo>
                  <a:pt x="159880" y="23113"/>
                </a:lnTo>
                <a:lnTo>
                  <a:pt x="159175" y="12974"/>
                </a:lnTo>
                <a:lnTo>
                  <a:pt x="156509" y="5436"/>
                </a:lnTo>
                <a:lnTo>
                  <a:pt x="154105" y="2862"/>
                </a:lnTo>
                <a:lnTo>
                  <a:pt x="147671" y="0"/>
                </a:lnTo>
                <a:lnTo>
                  <a:pt x="143272" y="2060"/>
                </a:lnTo>
                <a:lnTo>
                  <a:pt x="132744" y="11875"/>
                </a:lnTo>
                <a:lnTo>
                  <a:pt x="104803" y="56864"/>
                </a:lnTo>
                <a:lnTo>
                  <a:pt x="91411" y="80186"/>
                </a:lnTo>
                <a:lnTo>
                  <a:pt x="76135" y="107023"/>
                </a:lnTo>
                <a:lnTo>
                  <a:pt x="59600" y="136203"/>
                </a:lnTo>
                <a:lnTo>
                  <a:pt x="44342" y="168356"/>
                </a:lnTo>
                <a:lnTo>
                  <a:pt x="29939" y="202492"/>
                </a:lnTo>
                <a:lnTo>
                  <a:pt x="16102" y="237949"/>
                </a:lnTo>
                <a:lnTo>
                  <a:pt x="7584" y="270759"/>
                </a:lnTo>
                <a:lnTo>
                  <a:pt x="2611" y="301805"/>
                </a:lnTo>
                <a:lnTo>
                  <a:pt x="0" y="331674"/>
                </a:lnTo>
                <a:lnTo>
                  <a:pt x="10271" y="376152"/>
                </a:lnTo>
                <a:lnTo>
                  <a:pt x="19924" y="393938"/>
                </a:lnTo>
                <a:lnTo>
                  <a:pt x="55108" y="421227"/>
                </a:lnTo>
                <a:lnTo>
                  <a:pt x="121780" y="4549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2" name="SMARTInkShape-Group778"/>
          <p:cNvGrpSpPr/>
          <p:nvPr/>
        </p:nvGrpSpPr>
        <p:grpSpPr>
          <a:xfrm>
            <a:off x="6128674" y="3841750"/>
            <a:ext cx="599503" cy="323851"/>
            <a:chOff x="6128674" y="3841750"/>
            <a:chExt cx="599503" cy="323851"/>
          </a:xfrm>
        </p:grpSpPr>
        <p:sp>
          <p:nvSpPr>
            <p:cNvPr id="587" name="SMARTInkShape-5283"/>
            <p:cNvSpPr/>
            <p:nvPr>
              <p:custDataLst>
                <p:tags r:id="rId159"/>
              </p:custDataLst>
            </p:nvPr>
          </p:nvSpPr>
          <p:spPr>
            <a:xfrm>
              <a:off x="6669400" y="3971342"/>
              <a:ext cx="58777" cy="47425"/>
            </a:xfrm>
            <a:custGeom>
              <a:avLst/>
              <a:gdLst/>
              <a:ahLst/>
              <a:cxnLst/>
              <a:rect l="0" t="0" r="0" b="0"/>
              <a:pathLst>
                <a:path w="58777" h="47425">
                  <a:moveTo>
                    <a:pt x="42550" y="10108"/>
                  </a:moveTo>
                  <a:lnTo>
                    <a:pt x="42550" y="10108"/>
                  </a:lnTo>
                  <a:lnTo>
                    <a:pt x="32437" y="6737"/>
                  </a:lnTo>
                  <a:lnTo>
                    <a:pt x="21826" y="6964"/>
                  </a:lnTo>
                  <a:lnTo>
                    <a:pt x="11467" y="9416"/>
                  </a:lnTo>
                  <a:lnTo>
                    <a:pt x="4510" y="12858"/>
                  </a:lnTo>
                  <a:lnTo>
                    <a:pt x="2374" y="16174"/>
                  </a:lnTo>
                  <a:lnTo>
                    <a:pt x="0" y="25504"/>
                  </a:lnTo>
                  <a:lnTo>
                    <a:pt x="777" y="30250"/>
                  </a:lnTo>
                  <a:lnTo>
                    <a:pt x="5403" y="39286"/>
                  </a:lnTo>
                  <a:lnTo>
                    <a:pt x="9320" y="42260"/>
                  </a:lnTo>
                  <a:lnTo>
                    <a:pt x="19315" y="45564"/>
                  </a:lnTo>
                  <a:lnTo>
                    <a:pt x="36841" y="47424"/>
                  </a:lnTo>
                  <a:lnTo>
                    <a:pt x="42272" y="44863"/>
                  </a:lnTo>
                  <a:lnTo>
                    <a:pt x="52069" y="34491"/>
                  </a:lnTo>
                  <a:lnTo>
                    <a:pt x="57364" y="24238"/>
                  </a:lnTo>
                  <a:lnTo>
                    <a:pt x="58776" y="19528"/>
                  </a:lnTo>
                  <a:lnTo>
                    <a:pt x="58306" y="14977"/>
                  </a:lnTo>
                  <a:lnTo>
                    <a:pt x="54021" y="6157"/>
                  </a:lnTo>
                  <a:lnTo>
                    <a:pt x="50197" y="3241"/>
                  </a:lnTo>
                  <a:lnTo>
                    <a:pt x="40304" y="0"/>
                  </a:lnTo>
                  <a:lnTo>
                    <a:pt x="30733" y="441"/>
                  </a:lnTo>
                  <a:lnTo>
                    <a:pt x="23187" y="2989"/>
                  </a:lnTo>
                  <a:lnTo>
                    <a:pt x="21175" y="4657"/>
                  </a:lnTo>
                  <a:lnTo>
                    <a:pt x="17150" y="1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284"/>
            <p:cNvSpPr/>
            <p:nvPr>
              <p:custDataLst>
                <p:tags r:id="rId160"/>
              </p:custDataLst>
            </p:nvPr>
          </p:nvSpPr>
          <p:spPr>
            <a:xfrm>
              <a:off x="6128674" y="3841750"/>
              <a:ext cx="246727" cy="278081"/>
            </a:xfrm>
            <a:custGeom>
              <a:avLst/>
              <a:gdLst/>
              <a:ahLst/>
              <a:cxnLst/>
              <a:rect l="0" t="0" r="0" b="0"/>
              <a:pathLst>
                <a:path w="246727" h="278081">
                  <a:moveTo>
                    <a:pt x="170526" y="0"/>
                  </a:moveTo>
                  <a:lnTo>
                    <a:pt x="170526" y="0"/>
                  </a:lnTo>
                  <a:lnTo>
                    <a:pt x="182266" y="0"/>
                  </a:lnTo>
                  <a:lnTo>
                    <a:pt x="170204" y="0"/>
                  </a:lnTo>
                  <a:lnTo>
                    <a:pt x="164972" y="1882"/>
                  </a:lnTo>
                  <a:lnTo>
                    <a:pt x="119521" y="29232"/>
                  </a:lnTo>
                  <a:lnTo>
                    <a:pt x="74687" y="56626"/>
                  </a:lnTo>
                  <a:lnTo>
                    <a:pt x="27185" y="97576"/>
                  </a:lnTo>
                  <a:lnTo>
                    <a:pt x="3753" y="124031"/>
                  </a:lnTo>
                  <a:lnTo>
                    <a:pt x="462" y="132470"/>
                  </a:lnTo>
                  <a:lnTo>
                    <a:pt x="0" y="134880"/>
                  </a:lnTo>
                  <a:lnTo>
                    <a:pt x="1103" y="137192"/>
                  </a:lnTo>
                  <a:lnTo>
                    <a:pt x="6091" y="141643"/>
                  </a:lnTo>
                  <a:lnTo>
                    <a:pt x="14894" y="144092"/>
                  </a:lnTo>
                  <a:lnTo>
                    <a:pt x="58938" y="145878"/>
                  </a:lnTo>
                  <a:lnTo>
                    <a:pt x="103725" y="146733"/>
                  </a:lnTo>
                  <a:lnTo>
                    <a:pt x="131599" y="151514"/>
                  </a:lnTo>
                  <a:lnTo>
                    <a:pt x="133286" y="153221"/>
                  </a:lnTo>
                  <a:lnTo>
                    <a:pt x="133705" y="155770"/>
                  </a:lnTo>
                  <a:lnTo>
                    <a:pt x="133279" y="158879"/>
                  </a:lnTo>
                  <a:lnTo>
                    <a:pt x="125937" y="173370"/>
                  </a:lnTo>
                  <a:lnTo>
                    <a:pt x="111454" y="191069"/>
                  </a:lnTo>
                  <a:lnTo>
                    <a:pt x="64172" y="228650"/>
                  </a:lnTo>
                  <a:lnTo>
                    <a:pt x="31358" y="259962"/>
                  </a:lnTo>
                  <a:lnTo>
                    <a:pt x="29769" y="262913"/>
                  </a:lnTo>
                  <a:lnTo>
                    <a:pt x="29416" y="265587"/>
                  </a:lnTo>
                  <a:lnTo>
                    <a:pt x="29886" y="268075"/>
                  </a:lnTo>
                  <a:lnTo>
                    <a:pt x="36052" y="272720"/>
                  </a:lnTo>
                  <a:lnTo>
                    <a:pt x="40660" y="274947"/>
                  </a:lnTo>
                  <a:lnTo>
                    <a:pt x="67371" y="278080"/>
                  </a:lnTo>
                  <a:lnTo>
                    <a:pt x="102097" y="275638"/>
                  </a:lnTo>
                  <a:lnTo>
                    <a:pt x="142568" y="270446"/>
                  </a:lnTo>
                  <a:lnTo>
                    <a:pt x="185839" y="264439"/>
                  </a:lnTo>
                  <a:lnTo>
                    <a:pt x="231040" y="256794"/>
                  </a:lnTo>
                  <a:lnTo>
                    <a:pt x="246726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5285"/>
            <p:cNvSpPr/>
            <p:nvPr>
              <p:custDataLst>
                <p:tags r:id="rId161"/>
              </p:custDataLst>
            </p:nvPr>
          </p:nvSpPr>
          <p:spPr>
            <a:xfrm>
              <a:off x="6432550" y="3860800"/>
              <a:ext cx="185770" cy="222251"/>
            </a:xfrm>
            <a:custGeom>
              <a:avLst/>
              <a:gdLst/>
              <a:ahLst/>
              <a:cxnLst/>
              <a:rect l="0" t="0" r="0" b="0"/>
              <a:pathLst>
                <a:path w="185770" h="222251">
                  <a:moveTo>
                    <a:pt x="0" y="0"/>
                  </a:moveTo>
                  <a:lnTo>
                    <a:pt x="0" y="0"/>
                  </a:lnTo>
                  <a:lnTo>
                    <a:pt x="6479" y="705"/>
                  </a:lnTo>
                  <a:lnTo>
                    <a:pt x="15580" y="3371"/>
                  </a:lnTo>
                  <a:lnTo>
                    <a:pt x="32603" y="15580"/>
                  </a:lnTo>
                  <a:lnTo>
                    <a:pt x="67458" y="53877"/>
                  </a:lnTo>
                  <a:lnTo>
                    <a:pt x="98618" y="89812"/>
                  </a:lnTo>
                  <a:lnTo>
                    <a:pt x="132936" y="126564"/>
                  </a:lnTo>
                  <a:lnTo>
                    <a:pt x="166769" y="169064"/>
                  </a:lnTo>
                  <a:lnTo>
                    <a:pt x="184088" y="201475"/>
                  </a:lnTo>
                  <a:lnTo>
                    <a:pt x="185769" y="211370"/>
                  </a:lnTo>
                  <a:lnTo>
                    <a:pt x="1841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5286"/>
            <p:cNvSpPr/>
            <p:nvPr>
              <p:custDataLst>
                <p:tags r:id="rId162"/>
              </p:custDataLst>
            </p:nvPr>
          </p:nvSpPr>
          <p:spPr>
            <a:xfrm>
              <a:off x="6523337" y="3848983"/>
              <a:ext cx="87014" cy="272168"/>
            </a:xfrm>
            <a:custGeom>
              <a:avLst/>
              <a:gdLst/>
              <a:ahLst/>
              <a:cxnLst/>
              <a:rect l="0" t="0" r="0" b="0"/>
              <a:pathLst>
                <a:path w="87014" h="272168">
                  <a:moveTo>
                    <a:pt x="87013" y="5467"/>
                  </a:moveTo>
                  <a:lnTo>
                    <a:pt x="87013" y="5467"/>
                  </a:lnTo>
                  <a:lnTo>
                    <a:pt x="83642" y="2096"/>
                  </a:lnTo>
                  <a:lnTo>
                    <a:pt x="80105" y="441"/>
                  </a:lnTo>
                  <a:lnTo>
                    <a:pt x="78174" y="0"/>
                  </a:lnTo>
                  <a:lnTo>
                    <a:pt x="72265" y="7035"/>
                  </a:lnTo>
                  <a:lnTo>
                    <a:pt x="52877" y="49679"/>
                  </a:lnTo>
                  <a:lnTo>
                    <a:pt x="40366" y="93198"/>
                  </a:lnTo>
                  <a:lnTo>
                    <a:pt x="31943" y="125362"/>
                  </a:lnTo>
                  <a:lnTo>
                    <a:pt x="21614" y="158472"/>
                  </a:lnTo>
                  <a:lnTo>
                    <a:pt x="7664" y="203202"/>
                  </a:lnTo>
                  <a:lnTo>
                    <a:pt x="0" y="246550"/>
                  </a:lnTo>
                  <a:lnTo>
                    <a:pt x="781" y="253678"/>
                  </a:lnTo>
                  <a:lnTo>
                    <a:pt x="10813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5287"/>
            <p:cNvSpPr/>
            <p:nvPr>
              <p:custDataLst>
                <p:tags r:id="rId163"/>
              </p:custDataLst>
            </p:nvPr>
          </p:nvSpPr>
          <p:spPr>
            <a:xfrm>
              <a:off x="6680200" y="40894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10126" y="10139"/>
                  </a:lnTo>
                  <a:lnTo>
                    <a:pt x="13338" y="53077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SMARTInkShape-Group779"/>
          <p:cNvGrpSpPr/>
          <p:nvPr/>
        </p:nvGrpSpPr>
        <p:grpSpPr>
          <a:xfrm>
            <a:off x="6953250" y="3882542"/>
            <a:ext cx="317501" cy="213209"/>
            <a:chOff x="6953250" y="3882542"/>
            <a:chExt cx="317501" cy="213209"/>
          </a:xfrm>
        </p:grpSpPr>
        <p:sp>
          <p:nvSpPr>
            <p:cNvPr id="593" name="SMARTInkShape-5288"/>
            <p:cNvSpPr/>
            <p:nvPr>
              <p:custDataLst>
                <p:tags r:id="rId156"/>
              </p:custDataLst>
            </p:nvPr>
          </p:nvSpPr>
          <p:spPr>
            <a:xfrm>
              <a:off x="7245350" y="3882542"/>
              <a:ext cx="25401" cy="213209"/>
            </a:xfrm>
            <a:custGeom>
              <a:avLst/>
              <a:gdLst/>
              <a:ahLst/>
              <a:cxnLst/>
              <a:rect l="0" t="0" r="0" b="0"/>
              <a:pathLst>
                <a:path w="25401" h="2132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881" y="4608"/>
                  </a:lnTo>
                  <a:lnTo>
                    <a:pt x="12209" y="19054"/>
                  </a:lnTo>
                  <a:lnTo>
                    <a:pt x="20394" y="46320"/>
                  </a:lnTo>
                  <a:lnTo>
                    <a:pt x="20048" y="89095"/>
                  </a:lnTo>
                  <a:lnTo>
                    <a:pt x="19346" y="125163"/>
                  </a:lnTo>
                  <a:lnTo>
                    <a:pt x="19109" y="171514"/>
                  </a:lnTo>
                  <a:lnTo>
                    <a:pt x="20949" y="195680"/>
                  </a:lnTo>
                  <a:lnTo>
                    <a:pt x="2540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5289"/>
            <p:cNvSpPr/>
            <p:nvPr>
              <p:custDataLst>
                <p:tags r:id="rId157"/>
              </p:custDataLst>
            </p:nvPr>
          </p:nvSpPr>
          <p:spPr>
            <a:xfrm>
              <a:off x="7031215" y="3886200"/>
              <a:ext cx="36336" cy="190501"/>
            </a:xfrm>
            <a:custGeom>
              <a:avLst/>
              <a:gdLst/>
              <a:ahLst/>
              <a:cxnLst/>
              <a:rect l="0" t="0" r="0" b="0"/>
              <a:pathLst>
                <a:path w="36336" h="19050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7227" y="42900"/>
                  </a:lnTo>
                  <a:lnTo>
                    <a:pt x="14567" y="89848"/>
                  </a:lnTo>
                  <a:lnTo>
                    <a:pt x="18629" y="136124"/>
                  </a:lnTo>
                  <a:lnTo>
                    <a:pt x="28045" y="178740"/>
                  </a:lnTo>
                  <a:lnTo>
                    <a:pt x="3633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290"/>
            <p:cNvSpPr/>
            <p:nvPr>
              <p:custDataLst>
                <p:tags r:id="rId158"/>
              </p:custDataLst>
            </p:nvPr>
          </p:nvSpPr>
          <p:spPr>
            <a:xfrm>
              <a:off x="6953250" y="3982890"/>
              <a:ext cx="158751" cy="11261"/>
            </a:xfrm>
            <a:custGeom>
              <a:avLst/>
              <a:gdLst/>
              <a:ahLst/>
              <a:cxnLst/>
              <a:rect l="0" t="0" r="0" b="0"/>
              <a:pathLst>
                <a:path w="158751" h="11261">
                  <a:moveTo>
                    <a:pt x="0" y="11260"/>
                  </a:moveTo>
                  <a:lnTo>
                    <a:pt x="0" y="11260"/>
                  </a:lnTo>
                  <a:lnTo>
                    <a:pt x="6741" y="7889"/>
                  </a:lnTo>
                  <a:lnTo>
                    <a:pt x="52097" y="3421"/>
                  </a:lnTo>
                  <a:lnTo>
                    <a:pt x="95633" y="0"/>
                  </a:lnTo>
                  <a:lnTo>
                    <a:pt x="141108" y="2216"/>
                  </a:lnTo>
                  <a:lnTo>
                    <a:pt x="158750" y="4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7" name="SMARTInkShape-5291"/>
          <p:cNvSpPr/>
          <p:nvPr>
            <p:custDataLst>
              <p:tags r:id="rId6"/>
            </p:custDataLst>
          </p:nvPr>
        </p:nvSpPr>
        <p:spPr>
          <a:xfrm>
            <a:off x="7531100" y="4095750"/>
            <a:ext cx="46939" cy="133351"/>
          </a:xfrm>
          <a:custGeom>
            <a:avLst/>
            <a:gdLst/>
            <a:ahLst/>
            <a:cxnLst/>
            <a:rect l="0" t="0" r="0" b="0"/>
            <a:pathLst>
              <a:path w="46939" h="133351">
                <a:moveTo>
                  <a:pt x="38100" y="0"/>
                </a:moveTo>
                <a:lnTo>
                  <a:pt x="38100" y="0"/>
                </a:lnTo>
                <a:lnTo>
                  <a:pt x="41470" y="3371"/>
                </a:lnTo>
                <a:lnTo>
                  <a:pt x="46938" y="22322"/>
                </a:lnTo>
                <a:lnTo>
                  <a:pt x="42914" y="57022"/>
                </a:lnTo>
                <a:lnTo>
                  <a:pt x="19300" y="101954"/>
                </a:lnTo>
                <a:lnTo>
                  <a:pt x="0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9" name="SMARTInkShape-Group781"/>
          <p:cNvGrpSpPr/>
          <p:nvPr/>
        </p:nvGrpSpPr>
        <p:grpSpPr>
          <a:xfrm>
            <a:off x="7861298" y="3760083"/>
            <a:ext cx="1483884" cy="418218"/>
            <a:chOff x="7861298" y="3760083"/>
            <a:chExt cx="1483884" cy="418218"/>
          </a:xfrm>
        </p:grpSpPr>
        <p:sp>
          <p:nvSpPr>
            <p:cNvPr id="598" name="SMARTInkShape-5292"/>
            <p:cNvSpPr/>
            <p:nvPr>
              <p:custDataLst>
                <p:tags r:id="rId145"/>
              </p:custDataLst>
            </p:nvPr>
          </p:nvSpPr>
          <p:spPr>
            <a:xfrm>
              <a:off x="8303775" y="3861945"/>
              <a:ext cx="230626" cy="219910"/>
            </a:xfrm>
            <a:custGeom>
              <a:avLst/>
              <a:gdLst/>
              <a:ahLst/>
              <a:cxnLst/>
              <a:rect l="0" t="0" r="0" b="0"/>
              <a:pathLst>
                <a:path w="230626" h="219910">
                  <a:moveTo>
                    <a:pt x="122675" y="11555"/>
                  </a:moveTo>
                  <a:lnTo>
                    <a:pt x="122675" y="11555"/>
                  </a:lnTo>
                  <a:lnTo>
                    <a:pt x="147982" y="1430"/>
                  </a:lnTo>
                  <a:lnTo>
                    <a:pt x="148718" y="572"/>
                  </a:lnTo>
                  <a:lnTo>
                    <a:pt x="148504" y="0"/>
                  </a:lnTo>
                  <a:lnTo>
                    <a:pt x="148362" y="324"/>
                  </a:lnTo>
                  <a:lnTo>
                    <a:pt x="148202" y="2565"/>
                  </a:lnTo>
                  <a:lnTo>
                    <a:pt x="102641" y="32488"/>
                  </a:lnTo>
                  <a:lnTo>
                    <a:pt x="66252" y="55073"/>
                  </a:lnTo>
                  <a:lnTo>
                    <a:pt x="23518" y="84226"/>
                  </a:lnTo>
                  <a:lnTo>
                    <a:pt x="8049" y="94653"/>
                  </a:lnTo>
                  <a:lnTo>
                    <a:pt x="1174" y="103991"/>
                  </a:lnTo>
                  <a:lnTo>
                    <a:pt x="47" y="107751"/>
                  </a:lnTo>
                  <a:lnTo>
                    <a:pt x="0" y="110964"/>
                  </a:lnTo>
                  <a:lnTo>
                    <a:pt x="675" y="113811"/>
                  </a:lnTo>
                  <a:lnTo>
                    <a:pt x="8951" y="118855"/>
                  </a:lnTo>
                  <a:lnTo>
                    <a:pt x="15108" y="121189"/>
                  </a:lnTo>
                  <a:lnTo>
                    <a:pt x="54703" y="121275"/>
                  </a:lnTo>
                  <a:lnTo>
                    <a:pt x="84504" y="125595"/>
                  </a:lnTo>
                  <a:lnTo>
                    <a:pt x="97714" y="131854"/>
                  </a:lnTo>
                  <a:lnTo>
                    <a:pt x="101095" y="136204"/>
                  </a:lnTo>
                  <a:lnTo>
                    <a:pt x="102644" y="141221"/>
                  </a:lnTo>
                  <a:lnTo>
                    <a:pt x="102970" y="146682"/>
                  </a:lnTo>
                  <a:lnTo>
                    <a:pt x="95808" y="160277"/>
                  </a:lnTo>
                  <a:lnTo>
                    <a:pt x="83217" y="174314"/>
                  </a:lnTo>
                  <a:lnTo>
                    <a:pt x="37891" y="209407"/>
                  </a:lnTo>
                  <a:lnTo>
                    <a:pt x="32077" y="213084"/>
                  </a:lnTo>
                  <a:lnTo>
                    <a:pt x="29492" y="217070"/>
                  </a:lnTo>
                  <a:lnTo>
                    <a:pt x="30214" y="218415"/>
                  </a:lnTo>
                  <a:lnTo>
                    <a:pt x="34778" y="219909"/>
                  </a:lnTo>
                  <a:lnTo>
                    <a:pt x="74555" y="215094"/>
                  </a:lnTo>
                  <a:lnTo>
                    <a:pt x="116334" y="206545"/>
                  </a:lnTo>
                  <a:lnTo>
                    <a:pt x="162032" y="202679"/>
                  </a:lnTo>
                  <a:lnTo>
                    <a:pt x="206388" y="195410"/>
                  </a:lnTo>
                  <a:lnTo>
                    <a:pt x="230625" y="189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5293"/>
            <p:cNvSpPr/>
            <p:nvPr>
              <p:custDataLst>
                <p:tags r:id="rId146"/>
              </p:custDataLst>
            </p:nvPr>
          </p:nvSpPr>
          <p:spPr>
            <a:xfrm>
              <a:off x="8756650" y="40767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1119" y="54264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5294"/>
            <p:cNvSpPr/>
            <p:nvPr>
              <p:custDataLst>
                <p:tags r:id="rId147"/>
              </p:custDataLst>
            </p:nvPr>
          </p:nvSpPr>
          <p:spPr>
            <a:xfrm>
              <a:off x="8554332" y="3899783"/>
              <a:ext cx="127820" cy="157868"/>
            </a:xfrm>
            <a:custGeom>
              <a:avLst/>
              <a:gdLst/>
              <a:ahLst/>
              <a:cxnLst/>
              <a:rect l="0" t="0" r="0" b="0"/>
              <a:pathLst>
                <a:path w="127820" h="1578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3614" y="8033"/>
                  </a:lnTo>
                  <a:lnTo>
                    <a:pt x="46671" y="27551"/>
                  </a:lnTo>
                  <a:lnTo>
                    <a:pt x="79746" y="70115"/>
                  </a:lnTo>
                  <a:lnTo>
                    <a:pt x="109693" y="111344"/>
                  </a:lnTo>
                  <a:lnTo>
                    <a:pt x="126244" y="143503"/>
                  </a:lnTo>
                  <a:lnTo>
                    <a:pt x="127819" y="151483"/>
                  </a:lnTo>
                  <a:lnTo>
                    <a:pt x="126118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295"/>
            <p:cNvSpPr/>
            <p:nvPr>
              <p:custDataLst>
                <p:tags r:id="rId148"/>
              </p:custDataLst>
            </p:nvPr>
          </p:nvSpPr>
          <p:spPr>
            <a:xfrm>
              <a:off x="8591550" y="3880733"/>
              <a:ext cx="127001" cy="215018"/>
            </a:xfrm>
            <a:custGeom>
              <a:avLst/>
              <a:gdLst/>
              <a:ahLst/>
              <a:cxnLst/>
              <a:rect l="0" t="0" r="0" b="0"/>
              <a:pathLst>
                <a:path w="127001" h="215018">
                  <a:moveTo>
                    <a:pt x="127000" y="5467"/>
                  </a:moveTo>
                  <a:lnTo>
                    <a:pt x="127000" y="5467"/>
                  </a:lnTo>
                  <a:lnTo>
                    <a:pt x="126998" y="2096"/>
                  </a:lnTo>
                  <a:lnTo>
                    <a:pt x="126295" y="1103"/>
                  </a:lnTo>
                  <a:lnTo>
                    <a:pt x="125119" y="441"/>
                  </a:lnTo>
                  <a:lnTo>
                    <a:pt x="123629" y="0"/>
                  </a:lnTo>
                  <a:lnTo>
                    <a:pt x="118211" y="3273"/>
                  </a:lnTo>
                  <a:lnTo>
                    <a:pt x="81221" y="42459"/>
                  </a:lnTo>
                  <a:lnTo>
                    <a:pt x="48420" y="89053"/>
                  </a:lnTo>
                  <a:lnTo>
                    <a:pt x="26577" y="129795"/>
                  </a:lnTo>
                  <a:lnTo>
                    <a:pt x="10069" y="169775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296"/>
            <p:cNvSpPr/>
            <p:nvPr>
              <p:custDataLst>
                <p:tags r:id="rId149"/>
              </p:custDataLst>
            </p:nvPr>
          </p:nvSpPr>
          <p:spPr>
            <a:xfrm>
              <a:off x="8750300" y="3981450"/>
              <a:ext cx="55567" cy="42660"/>
            </a:xfrm>
            <a:custGeom>
              <a:avLst/>
              <a:gdLst/>
              <a:ahLst/>
              <a:cxnLst/>
              <a:rect l="0" t="0" r="0" b="0"/>
              <a:pathLst>
                <a:path w="55567" h="42660">
                  <a:moveTo>
                    <a:pt x="31750" y="0"/>
                  </a:moveTo>
                  <a:lnTo>
                    <a:pt x="31750" y="0"/>
                  </a:lnTo>
                  <a:lnTo>
                    <a:pt x="25007" y="0"/>
                  </a:lnTo>
                  <a:lnTo>
                    <a:pt x="23023" y="1411"/>
                  </a:lnTo>
                  <a:lnTo>
                    <a:pt x="21697" y="3763"/>
                  </a:lnTo>
                  <a:lnTo>
                    <a:pt x="19572" y="14305"/>
                  </a:lnTo>
                  <a:lnTo>
                    <a:pt x="22576" y="27757"/>
                  </a:lnTo>
                  <a:lnTo>
                    <a:pt x="27908" y="35385"/>
                  </a:lnTo>
                  <a:lnTo>
                    <a:pt x="31306" y="38407"/>
                  </a:lnTo>
                  <a:lnTo>
                    <a:pt x="38843" y="41764"/>
                  </a:lnTo>
                  <a:lnTo>
                    <a:pt x="42828" y="42659"/>
                  </a:lnTo>
                  <a:lnTo>
                    <a:pt x="46190" y="42551"/>
                  </a:lnTo>
                  <a:lnTo>
                    <a:pt x="51808" y="40548"/>
                  </a:lnTo>
                  <a:lnTo>
                    <a:pt x="53588" y="37616"/>
                  </a:lnTo>
                  <a:lnTo>
                    <a:pt x="55566" y="28713"/>
                  </a:lnTo>
                  <a:lnTo>
                    <a:pt x="54565" y="19581"/>
                  </a:lnTo>
                  <a:lnTo>
                    <a:pt x="53309" y="15171"/>
                  </a:lnTo>
                  <a:lnTo>
                    <a:pt x="49650" y="11525"/>
                  </a:lnTo>
                  <a:lnTo>
                    <a:pt x="38060" y="5593"/>
                  </a:lnTo>
                  <a:lnTo>
                    <a:pt x="23500" y="4367"/>
                  </a:lnTo>
                  <a:lnTo>
                    <a:pt x="10445" y="6174"/>
                  </a:lnTo>
                  <a:lnTo>
                    <a:pt x="6963" y="7644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5297"/>
            <p:cNvSpPr/>
            <p:nvPr>
              <p:custDataLst>
                <p:tags r:id="rId150"/>
              </p:custDataLst>
            </p:nvPr>
          </p:nvSpPr>
          <p:spPr>
            <a:xfrm>
              <a:off x="8052683" y="4033371"/>
              <a:ext cx="113418" cy="11580"/>
            </a:xfrm>
            <a:custGeom>
              <a:avLst/>
              <a:gdLst/>
              <a:ahLst/>
              <a:cxnLst/>
              <a:rect l="0" t="0" r="0" b="0"/>
              <a:pathLst>
                <a:path w="113418" h="11580">
                  <a:moveTo>
                    <a:pt x="5467" y="5229"/>
                  </a:moveTo>
                  <a:lnTo>
                    <a:pt x="5467" y="5229"/>
                  </a:lnTo>
                  <a:lnTo>
                    <a:pt x="2096" y="5229"/>
                  </a:lnTo>
                  <a:lnTo>
                    <a:pt x="1103" y="5934"/>
                  </a:lnTo>
                  <a:lnTo>
                    <a:pt x="441" y="7110"/>
                  </a:lnTo>
                  <a:lnTo>
                    <a:pt x="0" y="8600"/>
                  </a:lnTo>
                  <a:lnTo>
                    <a:pt x="1116" y="9593"/>
                  </a:lnTo>
                  <a:lnTo>
                    <a:pt x="6120" y="10696"/>
                  </a:lnTo>
                  <a:lnTo>
                    <a:pt x="45604" y="4555"/>
                  </a:lnTo>
                  <a:lnTo>
                    <a:pt x="82932" y="0"/>
                  </a:lnTo>
                  <a:lnTo>
                    <a:pt x="110090" y="4445"/>
                  </a:lnTo>
                  <a:lnTo>
                    <a:pt x="111199" y="5412"/>
                  </a:lnTo>
                  <a:lnTo>
                    <a:pt x="113417" y="11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5298"/>
            <p:cNvSpPr/>
            <p:nvPr>
              <p:custDataLst>
                <p:tags r:id="rId151"/>
              </p:custDataLst>
            </p:nvPr>
          </p:nvSpPr>
          <p:spPr>
            <a:xfrm>
              <a:off x="7861298" y="3957801"/>
              <a:ext cx="101603" cy="171601"/>
            </a:xfrm>
            <a:custGeom>
              <a:avLst/>
              <a:gdLst/>
              <a:ahLst/>
              <a:cxnLst/>
              <a:rect l="0" t="0" r="0" b="0"/>
              <a:pathLst>
                <a:path w="101603" h="171601">
                  <a:moveTo>
                    <a:pt x="2" y="36349"/>
                  </a:moveTo>
                  <a:lnTo>
                    <a:pt x="2" y="36349"/>
                  </a:lnTo>
                  <a:lnTo>
                    <a:pt x="0" y="79687"/>
                  </a:lnTo>
                  <a:lnTo>
                    <a:pt x="0" y="124402"/>
                  </a:lnTo>
                  <a:lnTo>
                    <a:pt x="0" y="171493"/>
                  </a:lnTo>
                  <a:lnTo>
                    <a:pt x="707" y="171600"/>
                  </a:lnTo>
                  <a:lnTo>
                    <a:pt x="3372" y="167957"/>
                  </a:lnTo>
                  <a:lnTo>
                    <a:pt x="5469" y="147859"/>
                  </a:lnTo>
                  <a:lnTo>
                    <a:pt x="2720" y="112820"/>
                  </a:lnTo>
                  <a:lnTo>
                    <a:pt x="4178" y="71158"/>
                  </a:lnTo>
                  <a:lnTo>
                    <a:pt x="11696" y="25795"/>
                  </a:lnTo>
                  <a:lnTo>
                    <a:pt x="18370" y="14490"/>
                  </a:lnTo>
                  <a:lnTo>
                    <a:pt x="30061" y="4158"/>
                  </a:lnTo>
                  <a:lnTo>
                    <a:pt x="40172" y="875"/>
                  </a:lnTo>
                  <a:lnTo>
                    <a:pt x="45833" y="0"/>
                  </a:lnTo>
                  <a:lnTo>
                    <a:pt x="59646" y="6553"/>
                  </a:lnTo>
                  <a:lnTo>
                    <a:pt x="73782" y="19578"/>
                  </a:lnTo>
                  <a:lnTo>
                    <a:pt x="88969" y="47451"/>
                  </a:lnTo>
                  <a:lnTo>
                    <a:pt x="98898" y="90674"/>
                  </a:lnTo>
                  <a:lnTo>
                    <a:pt x="101245" y="134049"/>
                  </a:lnTo>
                  <a:lnTo>
                    <a:pt x="101602" y="156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5299"/>
            <p:cNvSpPr/>
            <p:nvPr>
              <p:custDataLst>
                <p:tags r:id="rId152"/>
              </p:custDataLst>
            </p:nvPr>
          </p:nvSpPr>
          <p:spPr>
            <a:xfrm>
              <a:off x="8947148" y="3987800"/>
              <a:ext cx="177803" cy="12701"/>
            </a:xfrm>
            <a:custGeom>
              <a:avLst/>
              <a:gdLst/>
              <a:ahLst/>
              <a:cxnLst/>
              <a:rect l="0" t="0" r="0" b="0"/>
              <a:pathLst>
                <a:path w="177803" h="12701">
                  <a:moveTo>
                    <a:pt x="2" y="12700"/>
                  </a:moveTo>
                  <a:lnTo>
                    <a:pt x="2" y="12700"/>
                  </a:lnTo>
                  <a:lnTo>
                    <a:pt x="0" y="9329"/>
                  </a:lnTo>
                  <a:lnTo>
                    <a:pt x="1883" y="5792"/>
                  </a:lnTo>
                  <a:lnTo>
                    <a:pt x="3372" y="3862"/>
                  </a:lnTo>
                  <a:lnTo>
                    <a:pt x="6909" y="1716"/>
                  </a:lnTo>
                  <a:lnTo>
                    <a:pt x="14748" y="509"/>
                  </a:lnTo>
                  <a:lnTo>
                    <a:pt x="55860" y="45"/>
                  </a:lnTo>
                  <a:lnTo>
                    <a:pt x="102601" y="9"/>
                  </a:lnTo>
                  <a:lnTo>
                    <a:pt x="146118" y="2"/>
                  </a:lnTo>
                  <a:lnTo>
                    <a:pt x="177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5300"/>
            <p:cNvSpPr/>
            <p:nvPr>
              <p:custDataLst>
                <p:tags r:id="rId153"/>
              </p:custDataLst>
            </p:nvPr>
          </p:nvSpPr>
          <p:spPr>
            <a:xfrm>
              <a:off x="9036050" y="3880111"/>
              <a:ext cx="19051" cy="171190"/>
            </a:xfrm>
            <a:custGeom>
              <a:avLst/>
              <a:gdLst/>
              <a:ahLst/>
              <a:cxnLst/>
              <a:rect l="0" t="0" r="0" b="0"/>
              <a:pathLst>
                <a:path w="19051" h="1711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46750"/>
                  </a:lnTo>
                  <a:lnTo>
                    <a:pt x="0" y="90608"/>
                  </a:lnTo>
                  <a:lnTo>
                    <a:pt x="3370" y="133086"/>
                  </a:lnTo>
                  <a:lnTo>
                    <a:pt x="10831" y="161467"/>
                  </a:lnTo>
                  <a:lnTo>
                    <a:pt x="19050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301"/>
            <p:cNvSpPr/>
            <p:nvPr>
              <p:custDataLst>
                <p:tags r:id="rId154"/>
              </p:custDataLst>
            </p:nvPr>
          </p:nvSpPr>
          <p:spPr>
            <a:xfrm>
              <a:off x="9201150" y="3890729"/>
              <a:ext cx="38101" cy="135172"/>
            </a:xfrm>
            <a:custGeom>
              <a:avLst/>
              <a:gdLst/>
              <a:ahLst/>
              <a:cxnLst/>
              <a:rect l="0" t="0" r="0" b="0"/>
              <a:pathLst>
                <a:path w="38101" h="135172">
                  <a:moveTo>
                    <a:pt x="0" y="8171"/>
                  </a:moveTo>
                  <a:lnTo>
                    <a:pt x="0" y="8171"/>
                  </a:lnTo>
                  <a:lnTo>
                    <a:pt x="6741" y="1429"/>
                  </a:lnTo>
                  <a:lnTo>
                    <a:pt x="9433" y="149"/>
                  </a:lnTo>
                  <a:lnTo>
                    <a:pt x="11933" y="0"/>
                  </a:lnTo>
                  <a:lnTo>
                    <a:pt x="14305" y="607"/>
                  </a:lnTo>
                  <a:lnTo>
                    <a:pt x="18823" y="5044"/>
                  </a:lnTo>
                  <a:lnTo>
                    <a:pt x="21015" y="8203"/>
                  </a:lnTo>
                  <a:lnTo>
                    <a:pt x="24100" y="26133"/>
                  </a:lnTo>
                  <a:lnTo>
                    <a:pt x="28991" y="70761"/>
                  </a:lnTo>
                  <a:lnTo>
                    <a:pt x="35400" y="98683"/>
                  </a:lnTo>
                  <a:lnTo>
                    <a:pt x="38100" y="1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5302"/>
            <p:cNvSpPr/>
            <p:nvPr>
              <p:custDataLst>
                <p:tags r:id="rId155"/>
              </p:custDataLst>
            </p:nvPr>
          </p:nvSpPr>
          <p:spPr>
            <a:xfrm>
              <a:off x="9194800" y="3760083"/>
              <a:ext cx="150382" cy="418218"/>
            </a:xfrm>
            <a:custGeom>
              <a:avLst/>
              <a:gdLst/>
              <a:ahLst/>
              <a:cxnLst/>
              <a:rect l="0" t="0" r="0" b="0"/>
              <a:pathLst>
                <a:path w="150382" h="418218">
                  <a:moveTo>
                    <a:pt x="101600" y="5467"/>
                  </a:moveTo>
                  <a:lnTo>
                    <a:pt x="101600" y="5467"/>
                  </a:lnTo>
                  <a:lnTo>
                    <a:pt x="90665" y="0"/>
                  </a:lnTo>
                  <a:lnTo>
                    <a:pt x="96165" y="2749"/>
                  </a:lnTo>
                  <a:lnTo>
                    <a:pt x="113473" y="21517"/>
                  </a:lnTo>
                  <a:lnTo>
                    <a:pt x="133104" y="59533"/>
                  </a:lnTo>
                  <a:lnTo>
                    <a:pt x="142178" y="96054"/>
                  </a:lnTo>
                  <a:lnTo>
                    <a:pt x="147857" y="138861"/>
                  </a:lnTo>
                  <a:lnTo>
                    <a:pt x="150381" y="186109"/>
                  </a:lnTo>
                  <a:lnTo>
                    <a:pt x="147739" y="231567"/>
                  </a:lnTo>
                  <a:lnTo>
                    <a:pt x="139746" y="274584"/>
                  </a:lnTo>
                  <a:lnTo>
                    <a:pt x="124433" y="314869"/>
                  </a:lnTo>
                  <a:lnTo>
                    <a:pt x="102105" y="348295"/>
                  </a:lnTo>
                  <a:lnTo>
                    <a:pt x="73602" y="375852"/>
                  </a:lnTo>
                  <a:lnTo>
                    <a:pt x="37416" y="397506"/>
                  </a:lnTo>
                  <a:lnTo>
                    <a:pt x="0" y="41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0" name="SMARTInkShape-5303"/>
          <p:cNvSpPr/>
          <p:nvPr>
            <p:custDataLst>
              <p:tags r:id="rId7"/>
            </p:custDataLst>
          </p:nvPr>
        </p:nvSpPr>
        <p:spPr>
          <a:xfrm>
            <a:off x="1784350" y="4549772"/>
            <a:ext cx="5289551" cy="238129"/>
          </a:xfrm>
          <a:custGeom>
            <a:avLst/>
            <a:gdLst/>
            <a:ahLst/>
            <a:cxnLst/>
            <a:rect l="0" t="0" r="0" b="0"/>
            <a:pathLst>
              <a:path w="5289551" h="238129">
                <a:moveTo>
                  <a:pt x="0" y="238128"/>
                </a:moveTo>
                <a:lnTo>
                  <a:pt x="0" y="238128"/>
                </a:lnTo>
                <a:lnTo>
                  <a:pt x="36628" y="229289"/>
                </a:lnTo>
                <a:lnTo>
                  <a:pt x="66844" y="225263"/>
                </a:lnTo>
                <a:lnTo>
                  <a:pt x="107319" y="221121"/>
                </a:lnTo>
                <a:lnTo>
                  <a:pt x="132930" y="219030"/>
                </a:lnTo>
                <a:lnTo>
                  <a:pt x="160587" y="216929"/>
                </a:lnTo>
                <a:lnTo>
                  <a:pt x="193841" y="213411"/>
                </a:lnTo>
                <a:lnTo>
                  <a:pt x="230827" y="208950"/>
                </a:lnTo>
                <a:lnTo>
                  <a:pt x="270301" y="203860"/>
                </a:lnTo>
                <a:lnTo>
                  <a:pt x="317784" y="196938"/>
                </a:lnTo>
                <a:lnTo>
                  <a:pt x="370606" y="188796"/>
                </a:lnTo>
                <a:lnTo>
                  <a:pt x="426988" y="179839"/>
                </a:lnTo>
                <a:lnTo>
                  <a:pt x="493503" y="169636"/>
                </a:lnTo>
                <a:lnTo>
                  <a:pt x="566774" y="158600"/>
                </a:lnTo>
                <a:lnTo>
                  <a:pt x="644549" y="147009"/>
                </a:lnTo>
                <a:lnTo>
                  <a:pt x="731677" y="136461"/>
                </a:lnTo>
                <a:lnTo>
                  <a:pt x="825041" y="126605"/>
                </a:lnTo>
                <a:lnTo>
                  <a:pt x="922560" y="117213"/>
                </a:lnTo>
                <a:lnTo>
                  <a:pt x="1027085" y="107423"/>
                </a:lnTo>
                <a:lnTo>
                  <a:pt x="1136279" y="97369"/>
                </a:lnTo>
                <a:lnTo>
                  <a:pt x="1248586" y="87139"/>
                </a:lnTo>
                <a:lnTo>
                  <a:pt x="1373552" y="76085"/>
                </a:lnTo>
                <a:lnTo>
                  <a:pt x="1506957" y="64482"/>
                </a:lnTo>
                <a:lnTo>
                  <a:pt x="1645988" y="52515"/>
                </a:lnTo>
                <a:lnTo>
                  <a:pt x="1791592" y="42419"/>
                </a:lnTo>
                <a:lnTo>
                  <a:pt x="1941578" y="33572"/>
                </a:lnTo>
                <a:lnTo>
                  <a:pt x="2094485" y="25557"/>
                </a:lnTo>
                <a:lnTo>
                  <a:pt x="2252868" y="18803"/>
                </a:lnTo>
                <a:lnTo>
                  <a:pt x="2414901" y="12889"/>
                </a:lnTo>
                <a:lnTo>
                  <a:pt x="2579367" y="7535"/>
                </a:lnTo>
                <a:lnTo>
                  <a:pt x="2745456" y="3966"/>
                </a:lnTo>
                <a:lnTo>
                  <a:pt x="2912626" y="1587"/>
                </a:lnTo>
                <a:lnTo>
                  <a:pt x="3080517" y="0"/>
                </a:lnTo>
                <a:lnTo>
                  <a:pt x="3249595" y="1060"/>
                </a:lnTo>
                <a:lnTo>
                  <a:pt x="3419463" y="3882"/>
                </a:lnTo>
                <a:lnTo>
                  <a:pt x="3589858" y="7880"/>
                </a:lnTo>
                <a:lnTo>
                  <a:pt x="3753550" y="13368"/>
                </a:lnTo>
                <a:lnTo>
                  <a:pt x="3912772" y="19850"/>
                </a:lnTo>
                <a:lnTo>
                  <a:pt x="4069015" y="26992"/>
                </a:lnTo>
                <a:lnTo>
                  <a:pt x="4214804" y="34576"/>
                </a:lnTo>
                <a:lnTo>
                  <a:pt x="4353625" y="42455"/>
                </a:lnTo>
                <a:lnTo>
                  <a:pt x="4487800" y="50529"/>
                </a:lnTo>
                <a:lnTo>
                  <a:pt x="4612528" y="58734"/>
                </a:lnTo>
                <a:lnTo>
                  <a:pt x="4730957" y="67026"/>
                </a:lnTo>
                <a:lnTo>
                  <a:pt x="4845188" y="75377"/>
                </a:lnTo>
                <a:lnTo>
                  <a:pt x="4945331" y="84471"/>
                </a:lnTo>
                <a:lnTo>
                  <a:pt x="5036082" y="94064"/>
                </a:lnTo>
                <a:lnTo>
                  <a:pt x="5120570" y="103985"/>
                </a:lnTo>
                <a:lnTo>
                  <a:pt x="5176897" y="110599"/>
                </a:lnTo>
                <a:lnTo>
                  <a:pt x="5289550" y="1238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9" name="SMARTInkShape-Group783"/>
          <p:cNvGrpSpPr/>
          <p:nvPr/>
        </p:nvGrpSpPr>
        <p:grpSpPr>
          <a:xfrm>
            <a:off x="2388483" y="4986156"/>
            <a:ext cx="640468" cy="412829"/>
            <a:chOff x="2388483" y="4986156"/>
            <a:chExt cx="640468" cy="412829"/>
          </a:xfrm>
        </p:grpSpPr>
        <p:sp>
          <p:nvSpPr>
            <p:cNvPr id="611" name="SMARTInkShape-5304"/>
            <p:cNvSpPr/>
            <p:nvPr>
              <p:custDataLst>
                <p:tags r:id="rId137"/>
              </p:custDataLst>
            </p:nvPr>
          </p:nvSpPr>
          <p:spPr>
            <a:xfrm>
              <a:off x="2494557" y="5308600"/>
              <a:ext cx="381994" cy="81668"/>
            </a:xfrm>
            <a:custGeom>
              <a:avLst/>
              <a:gdLst/>
              <a:ahLst/>
              <a:cxnLst/>
              <a:rect l="0" t="0" r="0" b="0"/>
              <a:pathLst>
                <a:path w="381994" h="81668">
                  <a:moveTo>
                    <a:pt x="26393" y="76200"/>
                  </a:moveTo>
                  <a:lnTo>
                    <a:pt x="26393" y="76200"/>
                  </a:lnTo>
                  <a:lnTo>
                    <a:pt x="0" y="81226"/>
                  </a:lnTo>
                  <a:lnTo>
                    <a:pt x="331" y="81667"/>
                  </a:lnTo>
                  <a:lnTo>
                    <a:pt x="41249" y="72175"/>
                  </a:lnTo>
                  <a:lnTo>
                    <a:pt x="68047" y="65756"/>
                  </a:lnTo>
                  <a:lnTo>
                    <a:pt x="100729" y="57948"/>
                  </a:lnTo>
                  <a:lnTo>
                    <a:pt x="137334" y="49214"/>
                  </a:lnTo>
                  <a:lnTo>
                    <a:pt x="180787" y="39866"/>
                  </a:lnTo>
                  <a:lnTo>
                    <a:pt x="228805" y="30105"/>
                  </a:lnTo>
                  <a:lnTo>
                    <a:pt x="279868" y="20070"/>
                  </a:lnTo>
                  <a:lnTo>
                    <a:pt x="313910" y="13380"/>
                  </a:lnTo>
                  <a:lnTo>
                    <a:pt x="3819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5305"/>
            <p:cNvSpPr/>
            <p:nvPr>
              <p:custDataLst>
                <p:tags r:id="rId138"/>
              </p:custDataLst>
            </p:nvPr>
          </p:nvSpPr>
          <p:spPr>
            <a:xfrm>
              <a:off x="2419350" y="5254706"/>
              <a:ext cx="514351" cy="91995"/>
            </a:xfrm>
            <a:custGeom>
              <a:avLst/>
              <a:gdLst/>
              <a:ahLst/>
              <a:cxnLst/>
              <a:rect l="0" t="0" r="0" b="0"/>
              <a:pathLst>
                <a:path w="514351" h="91995">
                  <a:moveTo>
                    <a:pt x="0" y="91994"/>
                  </a:moveTo>
                  <a:lnTo>
                    <a:pt x="0" y="91994"/>
                  </a:lnTo>
                  <a:lnTo>
                    <a:pt x="20147" y="81149"/>
                  </a:lnTo>
                  <a:lnTo>
                    <a:pt x="50112" y="70946"/>
                  </a:lnTo>
                  <a:lnTo>
                    <a:pt x="73625" y="64557"/>
                  </a:lnTo>
                  <a:lnTo>
                    <a:pt x="102000" y="57474"/>
                  </a:lnTo>
                  <a:lnTo>
                    <a:pt x="133616" y="49931"/>
                  </a:lnTo>
                  <a:lnTo>
                    <a:pt x="169511" y="42785"/>
                  </a:lnTo>
                  <a:lnTo>
                    <a:pt x="208257" y="35906"/>
                  </a:lnTo>
                  <a:lnTo>
                    <a:pt x="248905" y="29201"/>
                  </a:lnTo>
                  <a:lnTo>
                    <a:pt x="287998" y="22615"/>
                  </a:lnTo>
                  <a:lnTo>
                    <a:pt x="326054" y="16108"/>
                  </a:lnTo>
                  <a:lnTo>
                    <a:pt x="363419" y="9653"/>
                  </a:lnTo>
                  <a:lnTo>
                    <a:pt x="394680" y="5350"/>
                  </a:lnTo>
                  <a:lnTo>
                    <a:pt x="421870" y="2482"/>
                  </a:lnTo>
                  <a:lnTo>
                    <a:pt x="464781" y="0"/>
                  </a:lnTo>
                  <a:lnTo>
                    <a:pt x="514350" y="3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5306"/>
            <p:cNvSpPr/>
            <p:nvPr>
              <p:custDataLst>
                <p:tags r:id="rId139"/>
              </p:custDataLst>
            </p:nvPr>
          </p:nvSpPr>
          <p:spPr>
            <a:xfrm>
              <a:off x="2863850" y="4986156"/>
              <a:ext cx="165101" cy="151552"/>
            </a:xfrm>
            <a:custGeom>
              <a:avLst/>
              <a:gdLst/>
              <a:ahLst/>
              <a:cxnLst/>
              <a:rect l="0" t="0" r="0" b="0"/>
              <a:pathLst>
                <a:path w="165101" h="151552">
                  <a:moveTo>
                    <a:pt x="0" y="17644"/>
                  </a:moveTo>
                  <a:lnTo>
                    <a:pt x="0" y="17644"/>
                  </a:lnTo>
                  <a:lnTo>
                    <a:pt x="14306" y="3338"/>
                  </a:lnTo>
                  <a:lnTo>
                    <a:pt x="20704" y="704"/>
                  </a:lnTo>
                  <a:lnTo>
                    <a:pt x="24386" y="0"/>
                  </a:lnTo>
                  <a:lnTo>
                    <a:pt x="34121" y="2982"/>
                  </a:lnTo>
                  <a:lnTo>
                    <a:pt x="39681" y="5752"/>
                  </a:lnTo>
                  <a:lnTo>
                    <a:pt x="57619" y="29878"/>
                  </a:lnTo>
                  <a:lnTo>
                    <a:pt x="69597" y="67209"/>
                  </a:lnTo>
                  <a:lnTo>
                    <a:pt x="70872" y="106178"/>
                  </a:lnTo>
                  <a:lnTo>
                    <a:pt x="63411" y="137793"/>
                  </a:lnTo>
                  <a:lnTo>
                    <a:pt x="58051" y="148655"/>
                  </a:lnTo>
                  <a:lnTo>
                    <a:pt x="55634" y="151551"/>
                  </a:lnTo>
                  <a:lnTo>
                    <a:pt x="52612" y="151366"/>
                  </a:lnTo>
                  <a:lnTo>
                    <a:pt x="45490" y="145514"/>
                  </a:lnTo>
                  <a:lnTo>
                    <a:pt x="41384" y="132096"/>
                  </a:lnTo>
                  <a:lnTo>
                    <a:pt x="40290" y="123579"/>
                  </a:lnTo>
                  <a:lnTo>
                    <a:pt x="48862" y="87994"/>
                  </a:lnTo>
                  <a:lnTo>
                    <a:pt x="74920" y="46171"/>
                  </a:lnTo>
                  <a:lnTo>
                    <a:pt x="109452" y="15983"/>
                  </a:lnTo>
                  <a:lnTo>
                    <a:pt x="132136" y="8204"/>
                  </a:lnTo>
                  <a:lnTo>
                    <a:pt x="165100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5307"/>
            <p:cNvSpPr/>
            <p:nvPr>
              <p:custDataLst>
                <p:tags r:id="rId140"/>
              </p:custDataLst>
            </p:nvPr>
          </p:nvSpPr>
          <p:spPr>
            <a:xfrm>
              <a:off x="2771543" y="5023994"/>
              <a:ext cx="64934" cy="101665"/>
            </a:xfrm>
            <a:custGeom>
              <a:avLst/>
              <a:gdLst/>
              <a:ahLst/>
              <a:cxnLst/>
              <a:rect l="0" t="0" r="0" b="0"/>
              <a:pathLst>
                <a:path w="64934" h="101665">
                  <a:moveTo>
                    <a:pt x="35157" y="11556"/>
                  </a:moveTo>
                  <a:lnTo>
                    <a:pt x="35157" y="11556"/>
                  </a:lnTo>
                  <a:lnTo>
                    <a:pt x="26319" y="2718"/>
                  </a:lnTo>
                  <a:lnTo>
                    <a:pt x="20410" y="572"/>
                  </a:lnTo>
                  <a:lnTo>
                    <a:pt x="16859" y="0"/>
                  </a:lnTo>
                  <a:lnTo>
                    <a:pt x="13081" y="2440"/>
                  </a:lnTo>
                  <a:lnTo>
                    <a:pt x="5119" y="12680"/>
                  </a:lnTo>
                  <a:lnTo>
                    <a:pt x="640" y="26636"/>
                  </a:lnTo>
                  <a:lnTo>
                    <a:pt x="0" y="52243"/>
                  </a:lnTo>
                  <a:lnTo>
                    <a:pt x="4010" y="70561"/>
                  </a:lnTo>
                  <a:lnTo>
                    <a:pt x="12847" y="85758"/>
                  </a:lnTo>
                  <a:lnTo>
                    <a:pt x="23831" y="95805"/>
                  </a:lnTo>
                  <a:lnTo>
                    <a:pt x="29723" y="99472"/>
                  </a:lnTo>
                  <a:lnTo>
                    <a:pt x="41914" y="101664"/>
                  </a:lnTo>
                  <a:lnTo>
                    <a:pt x="48128" y="101262"/>
                  </a:lnTo>
                  <a:lnTo>
                    <a:pt x="52977" y="98171"/>
                  </a:lnTo>
                  <a:lnTo>
                    <a:pt x="60245" y="87211"/>
                  </a:lnTo>
                  <a:lnTo>
                    <a:pt x="64933" y="68544"/>
                  </a:lnTo>
                  <a:lnTo>
                    <a:pt x="60385" y="54051"/>
                  </a:lnTo>
                  <a:lnTo>
                    <a:pt x="43590" y="28495"/>
                  </a:lnTo>
                  <a:lnTo>
                    <a:pt x="35142" y="22612"/>
                  </a:lnTo>
                  <a:lnTo>
                    <a:pt x="22457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308"/>
            <p:cNvSpPr/>
            <p:nvPr>
              <p:custDataLst>
                <p:tags r:id="rId141"/>
              </p:custDataLst>
            </p:nvPr>
          </p:nvSpPr>
          <p:spPr>
            <a:xfrm>
              <a:off x="2711450" y="49911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5309"/>
            <p:cNvSpPr/>
            <p:nvPr>
              <p:custDataLst>
                <p:tags r:id="rId142"/>
              </p:custDataLst>
            </p:nvPr>
          </p:nvSpPr>
          <p:spPr>
            <a:xfrm>
              <a:off x="2711450" y="50609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5070" y="38974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5310"/>
            <p:cNvSpPr/>
            <p:nvPr>
              <p:custDataLst>
                <p:tags r:id="rId143"/>
              </p:custDataLst>
            </p:nvPr>
          </p:nvSpPr>
          <p:spPr>
            <a:xfrm>
              <a:off x="2388483" y="5083475"/>
              <a:ext cx="126619" cy="315510"/>
            </a:xfrm>
            <a:custGeom>
              <a:avLst/>
              <a:gdLst/>
              <a:ahLst/>
              <a:cxnLst/>
              <a:rect l="0" t="0" r="0" b="0"/>
              <a:pathLst>
                <a:path w="126619" h="315510">
                  <a:moveTo>
                    <a:pt x="5467" y="79075"/>
                  </a:moveTo>
                  <a:lnTo>
                    <a:pt x="5467" y="79075"/>
                  </a:lnTo>
                  <a:lnTo>
                    <a:pt x="0" y="73608"/>
                  </a:lnTo>
                  <a:lnTo>
                    <a:pt x="11404" y="88383"/>
                  </a:lnTo>
                  <a:lnTo>
                    <a:pt x="19534" y="122206"/>
                  </a:lnTo>
                  <a:lnTo>
                    <a:pt x="24184" y="153983"/>
                  </a:lnTo>
                  <a:lnTo>
                    <a:pt x="28602" y="189273"/>
                  </a:lnTo>
                  <a:lnTo>
                    <a:pt x="32918" y="226125"/>
                  </a:lnTo>
                  <a:lnTo>
                    <a:pt x="35943" y="272458"/>
                  </a:lnTo>
                  <a:lnTo>
                    <a:pt x="36260" y="308715"/>
                  </a:lnTo>
                  <a:lnTo>
                    <a:pt x="35168" y="312602"/>
                  </a:lnTo>
                  <a:lnTo>
                    <a:pt x="33734" y="315193"/>
                  </a:lnTo>
                  <a:lnTo>
                    <a:pt x="32073" y="315509"/>
                  </a:lnTo>
                  <a:lnTo>
                    <a:pt x="30260" y="314309"/>
                  </a:lnTo>
                  <a:lnTo>
                    <a:pt x="28345" y="312098"/>
                  </a:lnTo>
                  <a:lnTo>
                    <a:pt x="24567" y="270239"/>
                  </a:lnTo>
                  <a:lnTo>
                    <a:pt x="21482" y="232711"/>
                  </a:lnTo>
                  <a:lnTo>
                    <a:pt x="23403" y="186399"/>
                  </a:lnTo>
                  <a:lnTo>
                    <a:pt x="28961" y="139474"/>
                  </a:lnTo>
                  <a:lnTo>
                    <a:pt x="36135" y="102157"/>
                  </a:lnTo>
                  <a:lnTo>
                    <a:pt x="48107" y="60122"/>
                  </a:lnTo>
                  <a:lnTo>
                    <a:pt x="63962" y="28696"/>
                  </a:lnTo>
                  <a:lnTo>
                    <a:pt x="82065" y="8253"/>
                  </a:lnTo>
                  <a:lnTo>
                    <a:pt x="94544" y="1737"/>
                  </a:lnTo>
                  <a:lnTo>
                    <a:pt x="100835" y="0"/>
                  </a:lnTo>
                  <a:lnTo>
                    <a:pt x="106440" y="1663"/>
                  </a:lnTo>
                  <a:lnTo>
                    <a:pt x="116431" y="11038"/>
                  </a:lnTo>
                  <a:lnTo>
                    <a:pt x="126618" y="35554"/>
                  </a:lnTo>
                  <a:lnTo>
                    <a:pt x="124223" y="58791"/>
                  </a:lnTo>
                  <a:lnTo>
                    <a:pt x="110974" y="93997"/>
                  </a:lnTo>
                  <a:lnTo>
                    <a:pt x="98926" y="112518"/>
                  </a:lnTo>
                  <a:lnTo>
                    <a:pt x="76275" y="133434"/>
                  </a:lnTo>
                  <a:lnTo>
                    <a:pt x="34948" y="150116"/>
                  </a:lnTo>
                  <a:lnTo>
                    <a:pt x="21862" y="151100"/>
                  </a:lnTo>
                  <a:lnTo>
                    <a:pt x="12754" y="149186"/>
                  </a:lnTo>
                  <a:lnTo>
                    <a:pt x="10325" y="147687"/>
                  </a:lnTo>
                  <a:lnTo>
                    <a:pt x="5467" y="142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311"/>
            <p:cNvSpPr/>
            <p:nvPr>
              <p:custDataLst>
                <p:tags r:id="rId144"/>
              </p:custDataLst>
            </p:nvPr>
          </p:nvSpPr>
          <p:spPr>
            <a:xfrm>
              <a:off x="2547494" y="5060950"/>
              <a:ext cx="113157" cy="147171"/>
            </a:xfrm>
            <a:custGeom>
              <a:avLst/>
              <a:gdLst/>
              <a:ahLst/>
              <a:cxnLst/>
              <a:rect l="0" t="0" r="0" b="0"/>
              <a:pathLst>
                <a:path w="113157" h="147171">
                  <a:moveTo>
                    <a:pt x="11556" y="31750"/>
                  </a:moveTo>
                  <a:lnTo>
                    <a:pt x="11556" y="31750"/>
                  </a:lnTo>
                  <a:lnTo>
                    <a:pt x="4648" y="14791"/>
                  </a:lnTo>
                  <a:lnTo>
                    <a:pt x="0" y="8017"/>
                  </a:lnTo>
                  <a:lnTo>
                    <a:pt x="324" y="7462"/>
                  </a:lnTo>
                  <a:lnTo>
                    <a:pt x="2566" y="6844"/>
                  </a:lnTo>
                  <a:lnTo>
                    <a:pt x="11166" y="6497"/>
                  </a:lnTo>
                  <a:lnTo>
                    <a:pt x="20555" y="12059"/>
                  </a:lnTo>
                  <a:lnTo>
                    <a:pt x="31783" y="22998"/>
                  </a:lnTo>
                  <a:lnTo>
                    <a:pt x="54357" y="60648"/>
                  </a:lnTo>
                  <a:lnTo>
                    <a:pt x="64455" y="94404"/>
                  </a:lnTo>
                  <a:lnTo>
                    <a:pt x="65565" y="122986"/>
                  </a:lnTo>
                  <a:lnTo>
                    <a:pt x="62371" y="136505"/>
                  </a:lnTo>
                  <a:lnTo>
                    <a:pt x="56248" y="144865"/>
                  </a:lnTo>
                  <a:lnTo>
                    <a:pt x="53345" y="146671"/>
                  </a:lnTo>
                  <a:lnTo>
                    <a:pt x="50704" y="147170"/>
                  </a:lnTo>
                  <a:lnTo>
                    <a:pt x="48238" y="146796"/>
                  </a:lnTo>
                  <a:lnTo>
                    <a:pt x="43616" y="138855"/>
                  </a:lnTo>
                  <a:lnTo>
                    <a:pt x="39916" y="125214"/>
                  </a:lnTo>
                  <a:lnTo>
                    <a:pt x="39244" y="96994"/>
                  </a:lnTo>
                  <a:lnTo>
                    <a:pt x="44088" y="74152"/>
                  </a:lnTo>
                  <a:lnTo>
                    <a:pt x="61490" y="44235"/>
                  </a:lnTo>
                  <a:lnTo>
                    <a:pt x="93992" y="14065"/>
                  </a:lnTo>
                  <a:lnTo>
                    <a:pt x="113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3" name="SMARTInkShape-Group784"/>
          <p:cNvGrpSpPr/>
          <p:nvPr/>
        </p:nvGrpSpPr>
        <p:grpSpPr>
          <a:xfrm>
            <a:off x="5033370" y="4895956"/>
            <a:ext cx="1145181" cy="539153"/>
            <a:chOff x="5033370" y="4895956"/>
            <a:chExt cx="1145181" cy="539153"/>
          </a:xfrm>
        </p:grpSpPr>
        <p:sp>
          <p:nvSpPr>
            <p:cNvPr id="620" name="SMARTInkShape-5312"/>
            <p:cNvSpPr/>
            <p:nvPr>
              <p:custDataLst>
                <p:tags r:id="rId124"/>
              </p:custDataLst>
            </p:nvPr>
          </p:nvSpPr>
          <p:spPr>
            <a:xfrm>
              <a:off x="5206608" y="5277290"/>
              <a:ext cx="648093" cy="24961"/>
            </a:xfrm>
            <a:custGeom>
              <a:avLst/>
              <a:gdLst/>
              <a:ahLst/>
              <a:cxnLst/>
              <a:rect l="0" t="0" r="0" b="0"/>
              <a:pathLst>
                <a:path w="648093" h="24961">
                  <a:moveTo>
                    <a:pt x="6742" y="24960"/>
                  </a:moveTo>
                  <a:lnTo>
                    <a:pt x="6742" y="24960"/>
                  </a:lnTo>
                  <a:lnTo>
                    <a:pt x="0" y="21589"/>
                  </a:lnTo>
                  <a:lnTo>
                    <a:pt x="837" y="19185"/>
                  </a:lnTo>
                  <a:lnTo>
                    <a:pt x="9291" y="12751"/>
                  </a:lnTo>
                  <a:lnTo>
                    <a:pt x="39390" y="7068"/>
                  </a:lnTo>
                  <a:lnTo>
                    <a:pt x="60257" y="4566"/>
                  </a:lnTo>
                  <a:lnTo>
                    <a:pt x="88985" y="2897"/>
                  </a:lnTo>
                  <a:lnTo>
                    <a:pt x="122954" y="1785"/>
                  </a:lnTo>
                  <a:lnTo>
                    <a:pt x="160418" y="1043"/>
                  </a:lnTo>
                  <a:lnTo>
                    <a:pt x="205853" y="548"/>
                  </a:lnTo>
                  <a:lnTo>
                    <a:pt x="256605" y="218"/>
                  </a:lnTo>
                  <a:lnTo>
                    <a:pt x="310901" y="0"/>
                  </a:lnTo>
                  <a:lnTo>
                    <a:pt x="364031" y="1970"/>
                  </a:lnTo>
                  <a:lnTo>
                    <a:pt x="416384" y="5400"/>
                  </a:lnTo>
                  <a:lnTo>
                    <a:pt x="468220" y="9804"/>
                  </a:lnTo>
                  <a:lnTo>
                    <a:pt x="511244" y="12739"/>
                  </a:lnTo>
                  <a:lnTo>
                    <a:pt x="548393" y="14696"/>
                  </a:lnTo>
                  <a:lnTo>
                    <a:pt x="581626" y="16000"/>
                  </a:lnTo>
                  <a:lnTo>
                    <a:pt x="648092" y="18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5313"/>
            <p:cNvSpPr/>
            <p:nvPr>
              <p:custDataLst>
                <p:tags r:id="rId125"/>
              </p:custDataLst>
            </p:nvPr>
          </p:nvSpPr>
          <p:spPr>
            <a:xfrm>
              <a:off x="5240515" y="5329677"/>
              <a:ext cx="728486" cy="17024"/>
            </a:xfrm>
            <a:custGeom>
              <a:avLst/>
              <a:gdLst/>
              <a:ahLst/>
              <a:cxnLst/>
              <a:rect l="0" t="0" r="0" b="0"/>
              <a:pathLst>
                <a:path w="728486" h="17024">
                  <a:moveTo>
                    <a:pt x="118885" y="17023"/>
                  </a:moveTo>
                  <a:lnTo>
                    <a:pt x="118885" y="17023"/>
                  </a:lnTo>
                  <a:lnTo>
                    <a:pt x="86901" y="17023"/>
                  </a:lnTo>
                  <a:lnTo>
                    <a:pt x="41169" y="17023"/>
                  </a:lnTo>
                  <a:lnTo>
                    <a:pt x="0" y="17023"/>
                  </a:lnTo>
                  <a:lnTo>
                    <a:pt x="38974" y="15141"/>
                  </a:lnTo>
                  <a:lnTo>
                    <a:pt x="67728" y="13652"/>
                  </a:lnTo>
                  <a:lnTo>
                    <a:pt x="108769" y="11248"/>
                  </a:lnTo>
                  <a:lnTo>
                    <a:pt x="158002" y="8234"/>
                  </a:lnTo>
                  <a:lnTo>
                    <a:pt x="212697" y="4814"/>
                  </a:lnTo>
                  <a:lnTo>
                    <a:pt x="273148" y="2534"/>
                  </a:lnTo>
                  <a:lnTo>
                    <a:pt x="337438" y="1013"/>
                  </a:lnTo>
                  <a:lnTo>
                    <a:pt x="404287" y="0"/>
                  </a:lnTo>
                  <a:lnTo>
                    <a:pt x="470019" y="30"/>
                  </a:lnTo>
                  <a:lnTo>
                    <a:pt x="535008" y="755"/>
                  </a:lnTo>
                  <a:lnTo>
                    <a:pt x="599501" y="1944"/>
                  </a:lnTo>
                  <a:lnTo>
                    <a:pt x="642495" y="2737"/>
                  </a:lnTo>
                  <a:lnTo>
                    <a:pt x="728485" y="4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5314"/>
            <p:cNvSpPr/>
            <p:nvPr>
              <p:custDataLst>
                <p:tags r:id="rId126"/>
              </p:custDataLst>
            </p:nvPr>
          </p:nvSpPr>
          <p:spPr>
            <a:xfrm>
              <a:off x="5334000" y="5033582"/>
              <a:ext cx="101601" cy="160719"/>
            </a:xfrm>
            <a:custGeom>
              <a:avLst/>
              <a:gdLst/>
              <a:ahLst/>
              <a:cxnLst/>
              <a:rect l="0" t="0" r="0" b="0"/>
              <a:pathLst>
                <a:path w="101601" h="160719">
                  <a:moveTo>
                    <a:pt x="101600" y="21018"/>
                  </a:moveTo>
                  <a:lnTo>
                    <a:pt x="101600" y="21018"/>
                  </a:lnTo>
                  <a:lnTo>
                    <a:pt x="98229" y="10905"/>
                  </a:lnTo>
                  <a:lnTo>
                    <a:pt x="92811" y="4059"/>
                  </a:lnTo>
                  <a:lnTo>
                    <a:pt x="89391" y="1245"/>
                  </a:lnTo>
                  <a:lnTo>
                    <a:pt x="78064" y="0"/>
                  </a:lnTo>
                  <a:lnTo>
                    <a:pt x="64329" y="2506"/>
                  </a:lnTo>
                  <a:lnTo>
                    <a:pt x="51168" y="8321"/>
                  </a:lnTo>
                  <a:lnTo>
                    <a:pt x="42027" y="17491"/>
                  </a:lnTo>
                  <a:lnTo>
                    <a:pt x="36318" y="29329"/>
                  </a:lnTo>
                  <a:lnTo>
                    <a:pt x="33780" y="43997"/>
                  </a:lnTo>
                  <a:lnTo>
                    <a:pt x="36415" y="58042"/>
                  </a:lnTo>
                  <a:lnTo>
                    <a:pt x="42995" y="71339"/>
                  </a:lnTo>
                  <a:lnTo>
                    <a:pt x="63753" y="103505"/>
                  </a:lnTo>
                  <a:lnTo>
                    <a:pt x="65259" y="116240"/>
                  </a:lnTo>
                  <a:lnTo>
                    <a:pt x="64673" y="122599"/>
                  </a:lnTo>
                  <a:lnTo>
                    <a:pt x="54613" y="135309"/>
                  </a:lnTo>
                  <a:lnTo>
                    <a:pt x="39089" y="146603"/>
                  </a:lnTo>
                  <a:lnTo>
                    <a:pt x="0" y="160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5315"/>
            <p:cNvSpPr/>
            <p:nvPr>
              <p:custDataLst>
                <p:tags r:id="rId127"/>
              </p:custDataLst>
            </p:nvPr>
          </p:nvSpPr>
          <p:spPr>
            <a:xfrm>
              <a:off x="5222759" y="5083023"/>
              <a:ext cx="74717" cy="116997"/>
            </a:xfrm>
            <a:custGeom>
              <a:avLst/>
              <a:gdLst/>
              <a:ahLst/>
              <a:cxnLst/>
              <a:rect l="0" t="0" r="0" b="0"/>
              <a:pathLst>
                <a:path w="74717" h="116997">
                  <a:moveTo>
                    <a:pt x="35041" y="22377"/>
                  </a:moveTo>
                  <a:lnTo>
                    <a:pt x="35041" y="22377"/>
                  </a:lnTo>
                  <a:lnTo>
                    <a:pt x="52497" y="12943"/>
                  </a:lnTo>
                  <a:lnTo>
                    <a:pt x="56911" y="8071"/>
                  </a:lnTo>
                  <a:lnTo>
                    <a:pt x="57381" y="5784"/>
                  </a:lnTo>
                  <a:lnTo>
                    <a:pt x="56991" y="3555"/>
                  </a:lnTo>
                  <a:lnTo>
                    <a:pt x="56024" y="1362"/>
                  </a:lnTo>
                  <a:lnTo>
                    <a:pt x="53263" y="605"/>
                  </a:lnTo>
                  <a:lnTo>
                    <a:pt x="44551" y="1647"/>
                  </a:lnTo>
                  <a:lnTo>
                    <a:pt x="24375" y="12942"/>
                  </a:lnTo>
                  <a:lnTo>
                    <a:pt x="12426" y="29472"/>
                  </a:lnTo>
                  <a:lnTo>
                    <a:pt x="3823" y="50225"/>
                  </a:lnTo>
                  <a:lnTo>
                    <a:pt x="0" y="71208"/>
                  </a:lnTo>
                  <a:lnTo>
                    <a:pt x="3945" y="90411"/>
                  </a:lnTo>
                  <a:lnTo>
                    <a:pt x="12754" y="106236"/>
                  </a:lnTo>
                  <a:lnTo>
                    <a:pt x="23724" y="115622"/>
                  </a:lnTo>
                  <a:lnTo>
                    <a:pt x="30319" y="116996"/>
                  </a:lnTo>
                  <a:lnTo>
                    <a:pt x="45172" y="114759"/>
                  </a:lnTo>
                  <a:lnTo>
                    <a:pt x="59299" y="103417"/>
                  </a:lnTo>
                  <a:lnTo>
                    <a:pt x="66030" y="95454"/>
                  </a:lnTo>
                  <a:lnTo>
                    <a:pt x="73508" y="73436"/>
                  </a:lnTo>
                  <a:lnTo>
                    <a:pt x="74716" y="49302"/>
                  </a:lnTo>
                  <a:lnTo>
                    <a:pt x="64200" y="21262"/>
                  </a:lnTo>
                  <a:lnTo>
                    <a:pt x="55997" y="8710"/>
                  </a:lnTo>
                  <a:lnTo>
                    <a:pt x="51128" y="4799"/>
                  </a:lnTo>
                  <a:lnTo>
                    <a:pt x="40074" y="454"/>
                  </a:lnTo>
                  <a:lnTo>
                    <a:pt x="36280" y="0"/>
                  </a:lnTo>
                  <a:lnTo>
                    <a:pt x="33750" y="404"/>
                  </a:lnTo>
                  <a:lnTo>
                    <a:pt x="28691" y="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5316"/>
            <p:cNvSpPr/>
            <p:nvPr>
              <p:custDataLst>
                <p:tags r:id="rId128"/>
              </p:custDataLst>
            </p:nvPr>
          </p:nvSpPr>
          <p:spPr>
            <a:xfrm>
              <a:off x="5033370" y="5036663"/>
              <a:ext cx="108943" cy="398446"/>
            </a:xfrm>
            <a:custGeom>
              <a:avLst/>
              <a:gdLst/>
              <a:ahLst/>
              <a:cxnLst/>
              <a:rect l="0" t="0" r="0" b="0"/>
              <a:pathLst>
                <a:path w="108943" h="398446">
                  <a:moveTo>
                    <a:pt x="8530" y="144937"/>
                  </a:moveTo>
                  <a:lnTo>
                    <a:pt x="8530" y="144937"/>
                  </a:lnTo>
                  <a:lnTo>
                    <a:pt x="8530" y="141566"/>
                  </a:lnTo>
                  <a:lnTo>
                    <a:pt x="9235" y="141278"/>
                  </a:lnTo>
                  <a:lnTo>
                    <a:pt x="11901" y="142841"/>
                  </a:lnTo>
                  <a:lnTo>
                    <a:pt x="23278" y="188606"/>
                  </a:lnTo>
                  <a:lnTo>
                    <a:pt x="28490" y="225023"/>
                  </a:lnTo>
                  <a:lnTo>
                    <a:pt x="28456" y="267080"/>
                  </a:lnTo>
                  <a:lnTo>
                    <a:pt x="27969" y="309759"/>
                  </a:lnTo>
                  <a:lnTo>
                    <a:pt x="26341" y="348719"/>
                  </a:lnTo>
                  <a:lnTo>
                    <a:pt x="17562" y="393068"/>
                  </a:lnTo>
                  <a:lnTo>
                    <a:pt x="16668" y="397141"/>
                  </a:lnTo>
                  <a:lnTo>
                    <a:pt x="15366" y="398445"/>
                  </a:lnTo>
                  <a:lnTo>
                    <a:pt x="13793" y="397903"/>
                  </a:lnTo>
                  <a:lnTo>
                    <a:pt x="12039" y="396131"/>
                  </a:lnTo>
                  <a:lnTo>
                    <a:pt x="6198" y="366669"/>
                  </a:lnTo>
                  <a:lnTo>
                    <a:pt x="2084" y="324623"/>
                  </a:lnTo>
                  <a:lnTo>
                    <a:pt x="0" y="298594"/>
                  </a:lnTo>
                  <a:lnTo>
                    <a:pt x="21" y="267836"/>
                  </a:lnTo>
                  <a:lnTo>
                    <a:pt x="1446" y="233925"/>
                  </a:lnTo>
                  <a:lnTo>
                    <a:pt x="3807" y="197912"/>
                  </a:lnTo>
                  <a:lnTo>
                    <a:pt x="8909" y="164027"/>
                  </a:lnTo>
                  <a:lnTo>
                    <a:pt x="15838" y="131558"/>
                  </a:lnTo>
                  <a:lnTo>
                    <a:pt x="23986" y="100034"/>
                  </a:lnTo>
                  <a:lnTo>
                    <a:pt x="38682" y="53719"/>
                  </a:lnTo>
                  <a:lnTo>
                    <a:pt x="52270" y="22551"/>
                  </a:lnTo>
                  <a:lnTo>
                    <a:pt x="65365" y="6347"/>
                  </a:lnTo>
                  <a:lnTo>
                    <a:pt x="71820" y="2450"/>
                  </a:lnTo>
                  <a:lnTo>
                    <a:pt x="84637" y="0"/>
                  </a:lnTo>
                  <a:lnTo>
                    <a:pt x="91018" y="3157"/>
                  </a:lnTo>
                  <a:lnTo>
                    <a:pt x="103752" y="16072"/>
                  </a:lnTo>
                  <a:lnTo>
                    <a:pt x="108942" y="41097"/>
                  </a:lnTo>
                  <a:lnTo>
                    <a:pt x="106779" y="72680"/>
                  </a:lnTo>
                  <a:lnTo>
                    <a:pt x="96411" y="105532"/>
                  </a:lnTo>
                  <a:lnTo>
                    <a:pt x="74707" y="149019"/>
                  </a:lnTo>
                  <a:lnTo>
                    <a:pt x="38431" y="190089"/>
                  </a:lnTo>
                  <a:lnTo>
                    <a:pt x="23230" y="202870"/>
                  </a:lnTo>
                  <a:lnTo>
                    <a:pt x="17624" y="205431"/>
                  </a:lnTo>
                  <a:lnTo>
                    <a:pt x="13182" y="205727"/>
                  </a:lnTo>
                  <a:lnTo>
                    <a:pt x="2180" y="202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5317"/>
            <p:cNvSpPr/>
            <p:nvPr>
              <p:custDataLst>
                <p:tags r:id="rId129"/>
              </p:custDataLst>
            </p:nvPr>
          </p:nvSpPr>
          <p:spPr>
            <a:xfrm>
              <a:off x="6019800" y="4984585"/>
              <a:ext cx="158751" cy="137367"/>
            </a:xfrm>
            <a:custGeom>
              <a:avLst/>
              <a:gdLst/>
              <a:ahLst/>
              <a:cxnLst/>
              <a:rect l="0" t="0" r="0" b="0"/>
              <a:pathLst>
                <a:path w="158751" h="137367">
                  <a:moveTo>
                    <a:pt x="0" y="25565"/>
                  </a:moveTo>
                  <a:lnTo>
                    <a:pt x="0" y="25565"/>
                  </a:lnTo>
                  <a:lnTo>
                    <a:pt x="26515" y="25565"/>
                  </a:lnTo>
                  <a:lnTo>
                    <a:pt x="38595" y="31209"/>
                  </a:lnTo>
                  <a:lnTo>
                    <a:pt x="44781" y="35678"/>
                  </a:lnTo>
                  <a:lnTo>
                    <a:pt x="53534" y="48169"/>
                  </a:lnTo>
                  <a:lnTo>
                    <a:pt x="59071" y="63834"/>
                  </a:lnTo>
                  <a:lnTo>
                    <a:pt x="61483" y="92486"/>
                  </a:lnTo>
                  <a:lnTo>
                    <a:pt x="56333" y="126246"/>
                  </a:lnTo>
                  <a:lnTo>
                    <a:pt x="54489" y="130786"/>
                  </a:lnTo>
                  <a:lnTo>
                    <a:pt x="51848" y="133811"/>
                  </a:lnTo>
                  <a:lnTo>
                    <a:pt x="45152" y="137175"/>
                  </a:lnTo>
                  <a:lnTo>
                    <a:pt x="42801" y="137366"/>
                  </a:lnTo>
                  <a:lnTo>
                    <a:pt x="41234" y="136788"/>
                  </a:lnTo>
                  <a:lnTo>
                    <a:pt x="40188" y="135697"/>
                  </a:lnTo>
                  <a:lnTo>
                    <a:pt x="55961" y="91611"/>
                  </a:lnTo>
                  <a:lnTo>
                    <a:pt x="81492" y="49446"/>
                  </a:lnTo>
                  <a:lnTo>
                    <a:pt x="112497" y="14688"/>
                  </a:lnTo>
                  <a:lnTo>
                    <a:pt x="129727" y="3092"/>
                  </a:lnTo>
                  <a:lnTo>
                    <a:pt x="137283" y="0"/>
                  </a:lnTo>
                  <a:lnTo>
                    <a:pt x="143028" y="55"/>
                  </a:lnTo>
                  <a:lnTo>
                    <a:pt x="147565" y="2208"/>
                  </a:lnTo>
                  <a:lnTo>
                    <a:pt x="158750" y="1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5318"/>
            <p:cNvSpPr/>
            <p:nvPr>
              <p:custDataLst>
                <p:tags r:id="rId130"/>
              </p:custDataLst>
            </p:nvPr>
          </p:nvSpPr>
          <p:spPr>
            <a:xfrm>
              <a:off x="5926858" y="5032179"/>
              <a:ext cx="79959" cy="110336"/>
            </a:xfrm>
            <a:custGeom>
              <a:avLst/>
              <a:gdLst/>
              <a:ahLst/>
              <a:cxnLst/>
              <a:rect l="0" t="0" r="0" b="0"/>
              <a:pathLst>
                <a:path w="79959" h="110336">
                  <a:moveTo>
                    <a:pt x="73892" y="3371"/>
                  </a:moveTo>
                  <a:lnTo>
                    <a:pt x="73892" y="3371"/>
                  </a:lnTo>
                  <a:lnTo>
                    <a:pt x="63779" y="0"/>
                  </a:lnTo>
                  <a:lnTo>
                    <a:pt x="44006" y="1275"/>
                  </a:lnTo>
                  <a:lnTo>
                    <a:pt x="28389" y="9966"/>
                  </a:lnTo>
                  <a:lnTo>
                    <a:pt x="20272" y="16234"/>
                  </a:lnTo>
                  <a:lnTo>
                    <a:pt x="9373" y="32606"/>
                  </a:lnTo>
                  <a:lnTo>
                    <a:pt x="1154" y="59776"/>
                  </a:lnTo>
                  <a:lnTo>
                    <a:pt x="0" y="68491"/>
                  </a:lnTo>
                  <a:lnTo>
                    <a:pt x="4363" y="85700"/>
                  </a:lnTo>
                  <a:lnTo>
                    <a:pt x="8489" y="94241"/>
                  </a:lnTo>
                  <a:lnTo>
                    <a:pt x="22482" y="105611"/>
                  </a:lnTo>
                  <a:lnTo>
                    <a:pt x="31152" y="109631"/>
                  </a:lnTo>
                  <a:lnTo>
                    <a:pt x="48310" y="110335"/>
                  </a:lnTo>
                  <a:lnTo>
                    <a:pt x="56837" y="108547"/>
                  </a:lnTo>
                  <a:lnTo>
                    <a:pt x="70075" y="100916"/>
                  </a:lnTo>
                  <a:lnTo>
                    <a:pt x="75581" y="95918"/>
                  </a:lnTo>
                  <a:lnTo>
                    <a:pt x="78546" y="89057"/>
                  </a:lnTo>
                  <a:lnTo>
                    <a:pt x="79958" y="72028"/>
                  </a:lnTo>
                  <a:lnTo>
                    <a:pt x="73416" y="42607"/>
                  </a:lnTo>
                  <a:lnTo>
                    <a:pt x="64508" y="27630"/>
                  </a:lnTo>
                  <a:lnTo>
                    <a:pt x="35792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5319"/>
            <p:cNvSpPr/>
            <p:nvPr>
              <p:custDataLst>
                <p:tags r:id="rId131"/>
              </p:custDataLst>
            </p:nvPr>
          </p:nvSpPr>
          <p:spPr>
            <a:xfrm>
              <a:off x="5930900" y="4991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5320"/>
            <p:cNvSpPr/>
            <p:nvPr>
              <p:custDataLst>
                <p:tags r:id="rId132"/>
              </p:custDataLst>
            </p:nvPr>
          </p:nvSpPr>
          <p:spPr>
            <a:xfrm>
              <a:off x="5880100" y="50736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5069" y="37562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5321"/>
            <p:cNvSpPr/>
            <p:nvPr>
              <p:custDataLst>
                <p:tags r:id="rId133"/>
              </p:custDataLst>
            </p:nvPr>
          </p:nvSpPr>
          <p:spPr>
            <a:xfrm>
              <a:off x="5746750" y="5023733"/>
              <a:ext cx="101601" cy="138613"/>
            </a:xfrm>
            <a:custGeom>
              <a:avLst/>
              <a:gdLst/>
              <a:ahLst/>
              <a:cxnLst/>
              <a:rect l="0" t="0" r="0" b="0"/>
              <a:pathLst>
                <a:path w="101601" h="13861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1801" y="32381"/>
                  </a:lnTo>
                  <a:lnTo>
                    <a:pt x="52853" y="64947"/>
                  </a:lnTo>
                  <a:lnTo>
                    <a:pt x="61396" y="108233"/>
                  </a:lnTo>
                  <a:lnTo>
                    <a:pt x="61859" y="123107"/>
                  </a:lnTo>
                  <a:lnTo>
                    <a:pt x="59713" y="134422"/>
                  </a:lnTo>
                  <a:lnTo>
                    <a:pt x="56742" y="137298"/>
                  </a:lnTo>
                  <a:lnTo>
                    <a:pt x="52645" y="138510"/>
                  </a:lnTo>
                  <a:lnTo>
                    <a:pt x="47797" y="138612"/>
                  </a:lnTo>
                  <a:lnTo>
                    <a:pt x="43859" y="137269"/>
                  </a:lnTo>
                  <a:lnTo>
                    <a:pt x="37602" y="132014"/>
                  </a:lnTo>
                  <a:lnTo>
                    <a:pt x="34350" y="119331"/>
                  </a:lnTo>
                  <a:lnTo>
                    <a:pt x="34317" y="99112"/>
                  </a:lnTo>
                  <a:lnTo>
                    <a:pt x="42935" y="56262"/>
                  </a:lnTo>
                  <a:lnTo>
                    <a:pt x="58583" y="28983"/>
                  </a:lnTo>
                  <a:lnTo>
                    <a:pt x="70487" y="16859"/>
                  </a:lnTo>
                  <a:lnTo>
                    <a:pt x="76624" y="13768"/>
                  </a:lnTo>
                  <a:lnTo>
                    <a:pt x="1016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5322"/>
            <p:cNvSpPr/>
            <p:nvPr>
              <p:custDataLst>
                <p:tags r:id="rId134"/>
              </p:custDataLst>
            </p:nvPr>
          </p:nvSpPr>
          <p:spPr>
            <a:xfrm>
              <a:off x="5617717" y="5031951"/>
              <a:ext cx="97284" cy="142625"/>
            </a:xfrm>
            <a:custGeom>
              <a:avLst/>
              <a:gdLst/>
              <a:ahLst/>
              <a:cxnLst/>
              <a:rect l="0" t="0" r="0" b="0"/>
              <a:pathLst>
                <a:path w="97284" h="142625">
                  <a:moveTo>
                    <a:pt x="14733" y="54399"/>
                  </a:moveTo>
                  <a:lnTo>
                    <a:pt x="14733" y="54399"/>
                  </a:lnTo>
                  <a:lnTo>
                    <a:pt x="9266" y="54399"/>
                  </a:lnTo>
                  <a:lnTo>
                    <a:pt x="51759" y="32031"/>
                  </a:lnTo>
                  <a:lnTo>
                    <a:pt x="79145" y="11175"/>
                  </a:lnTo>
                  <a:lnTo>
                    <a:pt x="83074" y="6533"/>
                  </a:lnTo>
                  <a:lnTo>
                    <a:pt x="83577" y="3439"/>
                  </a:lnTo>
                  <a:lnTo>
                    <a:pt x="81796" y="1375"/>
                  </a:lnTo>
                  <a:lnTo>
                    <a:pt x="78492" y="0"/>
                  </a:lnTo>
                  <a:lnTo>
                    <a:pt x="67295" y="2234"/>
                  </a:lnTo>
                  <a:lnTo>
                    <a:pt x="52204" y="10047"/>
                  </a:lnTo>
                  <a:lnTo>
                    <a:pt x="17536" y="43809"/>
                  </a:lnTo>
                  <a:lnTo>
                    <a:pt x="5396" y="64509"/>
                  </a:lnTo>
                  <a:lnTo>
                    <a:pt x="0" y="87820"/>
                  </a:lnTo>
                  <a:lnTo>
                    <a:pt x="1364" y="108529"/>
                  </a:lnTo>
                  <a:lnTo>
                    <a:pt x="3704" y="118002"/>
                  </a:lnTo>
                  <a:lnTo>
                    <a:pt x="13829" y="132291"/>
                  </a:lnTo>
                  <a:lnTo>
                    <a:pt x="20481" y="138076"/>
                  </a:lnTo>
                  <a:lnTo>
                    <a:pt x="39161" y="142624"/>
                  </a:lnTo>
                  <a:lnTo>
                    <a:pt x="60161" y="140882"/>
                  </a:lnTo>
                  <a:lnTo>
                    <a:pt x="97283" y="124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5323"/>
            <p:cNvSpPr/>
            <p:nvPr>
              <p:custDataLst>
                <p:tags r:id="rId135"/>
              </p:custDataLst>
            </p:nvPr>
          </p:nvSpPr>
          <p:spPr>
            <a:xfrm>
              <a:off x="5467350" y="50609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6742" y="883"/>
                  </a:lnTo>
                  <a:lnTo>
                    <a:pt x="47715" y="175"/>
                  </a:lnTo>
                  <a:lnTo>
                    <a:pt x="93238" y="52"/>
                  </a:lnTo>
                  <a:lnTo>
                    <a:pt x="136830" y="1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5324"/>
            <p:cNvSpPr/>
            <p:nvPr>
              <p:custDataLst>
                <p:tags r:id="rId136"/>
              </p:custDataLst>
            </p:nvPr>
          </p:nvSpPr>
          <p:spPr>
            <a:xfrm>
              <a:off x="5492522" y="4895956"/>
              <a:ext cx="51029" cy="298345"/>
            </a:xfrm>
            <a:custGeom>
              <a:avLst/>
              <a:gdLst/>
              <a:ahLst/>
              <a:cxnLst/>
              <a:rect l="0" t="0" r="0" b="0"/>
              <a:pathLst>
                <a:path w="51029" h="298345">
                  <a:moveTo>
                    <a:pt x="51028" y="25294"/>
                  </a:moveTo>
                  <a:lnTo>
                    <a:pt x="51028" y="25294"/>
                  </a:lnTo>
                  <a:lnTo>
                    <a:pt x="51028" y="53"/>
                  </a:lnTo>
                  <a:lnTo>
                    <a:pt x="49617" y="0"/>
                  </a:lnTo>
                  <a:lnTo>
                    <a:pt x="44286" y="5586"/>
                  </a:lnTo>
                  <a:lnTo>
                    <a:pt x="28662" y="49518"/>
                  </a:lnTo>
                  <a:lnTo>
                    <a:pt x="17803" y="87331"/>
                  </a:lnTo>
                  <a:lnTo>
                    <a:pt x="7804" y="130006"/>
                  </a:lnTo>
                  <a:lnTo>
                    <a:pt x="773" y="173433"/>
                  </a:lnTo>
                  <a:lnTo>
                    <a:pt x="0" y="213900"/>
                  </a:lnTo>
                  <a:lnTo>
                    <a:pt x="3531" y="258900"/>
                  </a:lnTo>
                  <a:lnTo>
                    <a:pt x="10868" y="279402"/>
                  </a:lnTo>
                  <a:lnTo>
                    <a:pt x="15788" y="287833"/>
                  </a:lnTo>
                  <a:lnTo>
                    <a:pt x="21890" y="292747"/>
                  </a:lnTo>
                  <a:lnTo>
                    <a:pt x="51028" y="298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SMARTInkShape-Group785"/>
          <p:cNvGrpSpPr/>
          <p:nvPr/>
        </p:nvGrpSpPr>
        <p:grpSpPr>
          <a:xfrm>
            <a:off x="2357681" y="5400192"/>
            <a:ext cx="1052744" cy="398948"/>
            <a:chOff x="2357681" y="5400192"/>
            <a:chExt cx="1052744" cy="398948"/>
          </a:xfrm>
        </p:grpSpPr>
        <p:sp>
          <p:nvSpPr>
            <p:cNvPr id="634" name="SMARTInkShape-5325"/>
            <p:cNvSpPr/>
            <p:nvPr>
              <p:custDataLst>
                <p:tags r:id="rId114"/>
              </p:custDataLst>
            </p:nvPr>
          </p:nvSpPr>
          <p:spPr>
            <a:xfrm>
              <a:off x="2357681" y="5493291"/>
              <a:ext cx="127032" cy="305849"/>
            </a:xfrm>
            <a:custGeom>
              <a:avLst/>
              <a:gdLst/>
              <a:ahLst/>
              <a:cxnLst/>
              <a:rect l="0" t="0" r="0" b="0"/>
              <a:pathLst>
                <a:path w="127032" h="305849">
                  <a:moveTo>
                    <a:pt x="4519" y="82009"/>
                  </a:moveTo>
                  <a:lnTo>
                    <a:pt x="4519" y="82009"/>
                  </a:lnTo>
                  <a:lnTo>
                    <a:pt x="7890" y="85380"/>
                  </a:lnTo>
                  <a:lnTo>
                    <a:pt x="13357" y="100961"/>
                  </a:lnTo>
                  <a:lnTo>
                    <a:pt x="16456" y="148129"/>
                  </a:lnTo>
                  <a:lnTo>
                    <a:pt x="16880" y="181246"/>
                  </a:lnTo>
                  <a:lnTo>
                    <a:pt x="20490" y="228848"/>
                  </a:lnTo>
                  <a:lnTo>
                    <a:pt x="22656" y="267490"/>
                  </a:lnTo>
                  <a:lnTo>
                    <a:pt x="28956" y="305848"/>
                  </a:lnTo>
                  <a:lnTo>
                    <a:pt x="25365" y="287273"/>
                  </a:lnTo>
                  <a:lnTo>
                    <a:pt x="21984" y="248269"/>
                  </a:lnTo>
                  <a:lnTo>
                    <a:pt x="13692" y="207408"/>
                  </a:lnTo>
                  <a:lnTo>
                    <a:pt x="6715" y="168551"/>
                  </a:lnTo>
                  <a:lnTo>
                    <a:pt x="1967" y="133172"/>
                  </a:lnTo>
                  <a:lnTo>
                    <a:pt x="0" y="86193"/>
                  </a:lnTo>
                  <a:lnTo>
                    <a:pt x="4983" y="46559"/>
                  </a:lnTo>
                  <a:lnTo>
                    <a:pt x="13897" y="25802"/>
                  </a:lnTo>
                  <a:lnTo>
                    <a:pt x="26796" y="10932"/>
                  </a:lnTo>
                  <a:lnTo>
                    <a:pt x="34187" y="4991"/>
                  </a:lnTo>
                  <a:lnTo>
                    <a:pt x="51807" y="271"/>
                  </a:lnTo>
                  <a:lnTo>
                    <a:pt x="61444" y="0"/>
                  </a:lnTo>
                  <a:lnTo>
                    <a:pt x="69986" y="3348"/>
                  </a:lnTo>
                  <a:lnTo>
                    <a:pt x="85121" y="16474"/>
                  </a:lnTo>
                  <a:lnTo>
                    <a:pt x="102171" y="53811"/>
                  </a:lnTo>
                  <a:lnTo>
                    <a:pt x="106047" y="93880"/>
                  </a:lnTo>
                  <a:lnTo>
                    <a:pt x="102727" y="125821"/>
                  </a:lnTo>
                  <a:lnTo>
                    <a:pt x="97321" y="140521"/>
                  </a:lnTo>
                  <a:lnTo>
                    <a:pt x="90920" y="150347"/>
                  </a:lnTo>
                  <a:lnTo>
                    <a:pt x="81159" y="157902"/>
                  </a:lnTo>
                  <a:lnTo>
                    <a:pt x="87992" y="159559"/>
                  </a:lnTo>
                  <a:lnTo>
                    <a:pt x="105374" y="169035"/>
                  </a:lnTo>
                  <a:lnTo>
                    <a:pt x="119382" y="184936"/>
                  </a:lnTo>
                  <a:lnTo>
                    <a:pt x="125654" y="196898"/>
                  </a:lnTo>
                  <a:lnTo>
                    <a:pt x="127031" y="209271"/>
                  </a:lnTo>
                  <a:lnTo>
                    <a:pt x="124586" y="221826"/>
                  </a:lnTo>
                  <a:lnTo>
                    <a:pt x="118795" y="234461"/>
                  </a:lnTo>
                  <a:lnTo>
                    <a:pt x="100859" y="253475"/>
                  </a:lnTo>
                  <a:lnTo>
                    <a:pt x="77671" y="265771"/>
                  </a:lnTo>
                  <a:lnTo>
                    <a:pt x="56297" y="270513"/>
                  </a:lnTo>
                  <a:lnTo>
                    <a:pt x="46817" y="269741"/>
                  </a:lnTo>
                  <a:lnTo>
                    <a:pt x="38352" y="266867"/>
                  </a:lnTo>
                  <a:lnTo>
                    <a:pt x="38363" y="265925"/>
                  </a:lnTo>
                  <a:lnTo>
                    <a:pt x="42619" y="259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5326"/>
            <p:cNvSpPr/>
            <p:nvPr>
              <p:custDataLst>
                <p:tags r:id="rId115"/>
              </p:custDataLst>
            </p:nvPr>
          </p:nvSpPr>
          <p:spPr>
            <a:xfrm>
              <a:off x="3333750" y="5400192"/>
              <a:ext cx="76675" cy="276709"/>
            </a:xfrm>
            <a:custGeom>
              <a:avLst/>
              <a:gdLst/>
              <a:ahLst/>
              <a:cxnLst/>
              <a:rect l="0" t="0" r="0" b="0"/>
              <a:pathLst>
                <a:path w="76675" h="2767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2209" y="1561"/>
                  </a:lnTo>
                  <a:lnTo>
                    <a:pt x="27136" y="16521"/>
                  </a:lnTo>
                  <a:lnTo>
                    <a:pt x="51143" y="54752"/>
                  </a:lnTo>
                  <a:lnTo>
                    <a:pt x="63652" y="85633"/>
                  </a:lnTo>
                  <a:lnTo>
                    <a:pt x="72504" y="120525"/>
                  </a:lnTo>
                  <a:lnTo>
                    <a:pt x="76674" y="156493"/>
                  </a:lnTo>
                  <a:lnTo>
                    <a:pt x="73823" y="191294"/>
                  </a:lnTo>
                  <a:lnTo>
                    <a:pt x="57543" y="235878"/>
                  </a:lnTo>
                  <a:lnTo>
                    <a:pt x="3175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5327"/>
            <p:cNvSpPr/>
            <p:nvPr>
              <p:custDataLst>
                <p:tags r:id="rId116"/>
              </p:custDataLst>
            </p:nvPr>
          </p:nvSpPr>
          <p:spPr>
            <a:xfrm>
              <a:off x="3276600" y="5482741"/>
              <a:ext cx="19051" cy="162410"/>
            </a:xfrm>
            <a:custGeom>
              <a:avLst/>
              <a:gdLst/>
              <a:ahLst/>
              <a:cxnLst/>
              <a:rect l="0" t="0" r="0" b="0"/>
              <a:pathLst>
                <a:path w="19051" h="1624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1" y="1563"/>
                  </a:lnTo>
                  <a:lnTo>
                    <a:pt x="9460" y="45570"/>
                  </a:lnTo>
                  <a:lnTo>
                    <a:pt x="15111" y="84359"/>
                  </a:lnTo>
                  <a:lnTo>
                    <a:pt x="18272" y="130163"/>
                  </a:lnTo>
                  <a:lnTo>
                    <a:pt x="19050" y="16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5328"/>
            <p:cNvSpPr/>
            <p:nvPr>
              <p:custDataLst>
                <p:tags r:id="rId117"/>
              </p:custDataLst>
            </p:nvPr>
          </p:nvSpPr>
          <p:spPr>
            <a:xfrm>
              <a:off x="3149600" y="561975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22374" y="4414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5329"/>
            <p:cNvSpPr/>
            <p:nvPr>
              <p:custDataLst>
                <p:tags r:id="rId118"/>
              </p:custDataLst>
            </p:nvPr>
          </p:nvSpPr>
          <p:spPr>
            <a:xfrm>
              <a:off x="3086100" y="5492750"/>
              <a:ext cx="31751" cy="171451"/>
            </a:xfrm>
            <a:custGeom>
              <a:avLst/>
              <a:gdLst/>
              <a:ahLst/>
              <a:cxnLst/>
              <a:rect l="0" t="0" r="0" b="0"/>
              <a:pathLst>
                <a:path w="31751" h="171451">
                  <a:moveTo>
                    <a:pt x="0" y="0"/>
                  </a:moveTo>
                  <a:lnTo>
                    <a:pt x="0" y="0"/>
                  </a:lnTo>
                  <a:lnTo>
                    <a:pt x="5775" y="44044"/>
                  </a:lnTo>
                  <a:lnTo>
                    <a:pt x="15195" y="82822"/>
                  </a:lnTo>
                  <a:lnTo>
                    <a:pt x="22768" y="124180"/>
                  </a:lnTo>
                  <a:lnTo>
                    <a:pt x="317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5330"/>
            <p:cNvSpPr/>
            <p:nvPr>
              <p:custDataLst>
                <p:tags r:id="rId119"/>
              </p:custDataLst>
            </p:nvPr>
          </p:nvSpPr>
          <p:spPr>
            <a:xfrm>
              <a:off x="2968165" y="5449967"/>
              <a:ext cx="54436" cy="214234"/>
            </a:xfrm>
            <a:custGeom>
              <a:avLst/>
              <a:gdLst/>
              <a:ahLst/>
              <a:cxnLst/>
              <a:rect l="0" t="0" r="0" b="0"/>
              <a:pathLst>
                <a:path w="54436" h="214234">
                  <a:moveTo>
                    <a:pt x="54435" y="23733"/>
                  </a:moveTo>
                  <a:lnTo>
                    <a:pt x="54435" y="23733"/>
                  </a:lnTo>
                  <a:lnTo>
                    <a:pt x="51064" y="13620"/>
                  </a:lnTo>
                  <a:lnTo>
                    <a:pt x="45646" y="6774"/>
                  </a:lnTo>
                  <a:lnTo>
                    <a:pt x="38534" y="2084"/>
                  </a:lnTo>
                  <a:lnTo>
                    <a:pt x="30670" y="0"/>
                  </a:lnTo>
                  <a:lnTo>
                    <a:pt x="25892" y="2972"/>
                  </a:lnTo>
                  <a:lnTo>
                    <a:pt x="14938" y="15682"/>
                  </a:lnTo>
                  <a:lnTo>
                    <a:pt x="3613" y="49413"/>
                  </a:lnTo>
                  <a:lnTo>
                    <a:pt x="98" y="80302"/>
                  </a:lnTo>
                  <a:lnTo>
                    <a:pt x="0" y="127748"/>
                  </a:lnTo>
                  <a:lnTo>
                    <a:pt x="6321" y="166736"/>
                  </a:lnTo>
                  <a:lnTo>
                    <a:pt x="17131" y="194985"/>
                  </a:lnTo>
                  <a:lnTo>
                    <a:pt x="21098" y="201401"/>
                  </a:lnTo>
                  <a:lnTo>
                    <a:pt x="26566" y="205678"/>
                  </a:lnTo>
                  <a:lnTo>
                    <a:pt x="54435" y="21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5331"/>
            <p:cNvSpPr/>
            <p:nvPr>
              <p:custDataLst>
                <p:tags r:id="rId120"/>
              </p:custDataLst>
            </p:nvPr>
          </p:nvSpPr>
          <p:spPr>
            <a:xfrm>
              <a:off x="2779413" y="5572664"/>
              <a:ext cx="109838" cy="91537"/>
            </a:xfrm>
            <a:custGeom>
              <a:avLst/>
              <a:gdLst/>
              <a:ahLst/>
              <a:cxnLst/>
              <a:rect l="0" t="0" r="0" b="0"/>
              <a:pathLst>
                <a:path w="109838" h="91537">
                  <a:moveTo>
                    <a:pt x="78087" y="15336"/>
                  </a:moveTo>
                  <a:lnTo>
                    <a:pt x="78087" y="15336"/>
                  </a:lnTo>
                  <a:lnTo>
                    <a:pt x="41492" y="409"/>
                  </a:lnTo>
                  <a:lnTo>
                    <a:pt x="29837" y="0"/>
                  </a:lnTo>
                  <a:lnTo>
                    <a:pt x="24754" y="879"/>
                  </a:lnTo>
                  <a:lnTo>
                    <a:pt x="15343" y="9381"/>
                  </a:lnTo>
                  <a:lnTo>
                    <a:pt x="3992" y="30034"/>
                  </a:lnTo>
                  <a:lnTo>
                    <a:pt x="0" y="45152"/>
                  </a:lnTo>
                  <a:lnTo>
                    <a:pt x="1720" y="65564"/>
                  </a:lnTo>
                  <a:lnTo>
                    <a:pt x="4870" y="78581"/>
                  </a:lnTo>
                  <a:lnTo>
                    <a:pt x="7404" y="82899"/>
                  </a:lnTo>
                  <a:lnTo>
                    <a:pt x="10504" y="85778"/>
                  </a:lnTo>
                  <a:lnTo>
                    <a:pt x="13982" y="87697"/>
                  </a:lnTo>
                  <a:lnTo>
                    <a:pt x="17005" y="86860"/>
                  </a:lnTo>
                  <a:lnTo>
                    <a:pt x="47949" y="41861"/>
                  </a:lnTo>
                  <a:lnTo>
                    <a:pt x="53638" y="34651"/>
                  </a:lnTo>
                  <a:lnTo>
                    <a:pt x="56144" y="33151"/>
                  </a:lnTo>
                  <a:lnTo>
                    <a:pt x="58519" y="32857"/>
                  </a:lnTo>
                  <a:lnTo>
                    <a:pt x="60808" y="33367"/>
                  </a:lnTo>
                  <a:lnTo>
                    <a:pt x="70772" y="40826"/>
                  </a:lnTo>
                  <a:lnTo>
                    <a:pt x="109837" y="91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5332"/>
            <p:cNvSpPr/>
            <p:nvPr>
              <p:custDataLst>
                <p:tags r:id="rId121"/>
              </p:custDataLst>
            </p:nvPr>
          </p:nvSpPr>
          <p:spPr>
            <a:xfrm>
              <a:off x="2522946" y="5605920"/>
              <a:ext cx="112305" cy="123022"/>
            </a:xfrm>
            <a:custGeom>
              <a:avLst/>
              <a:gdLst/>
              <a:ahLst/>
              <a:cxnLst/>
              <a:rect l="0" t="0" r="0" b="0"/>
              <a:pathLst>
                <a:path w="112305" h="123022">
                  <a:moveTo>
                    <a:pt x="17054" y="58280"/>
                  </a:moveTo>
                  <a:lnTo>
                    <a:pt x="17054" y="58280"/>
                  </a:lnTo>
                  <a:lnTo>
                    <a:pt x="17054" y="54909"/>
                  </a:lnTo>
                  <a:lnTo>
                    <a:pt x="20817" y="51372"/>
                  </a:lnTo>
                  <a:lnTo>
                    <a:pt x="38102" y="39982"/>
                  </a:lnTo>
                  <a:lnTo>
                    <a:pt x="45929" y="30392"/>
                  </a:lnTo>
                  <a:lnTo>
                    <a:pt x="51054" y="19780"/>
                  </a:lnTo>
                  <a:lnTo>
                    <a:pt x="53332" y="10359"/>
                  </a:lnTo>
                  <a:lnTo>
                    <a:pt x="52462" y="3350"/>
                  </a:lnTo>
                  <a:lnTo>
                    <a:pt x="51243" y="494"/>
                  </a:lnTo>
                  <a:lnTo>
                    <a:pt x="47608" y="0"/>
                  </a:lnTo>
                  <a:lnTo>
                    <a:pt x="36043" y="3215"/>
                  </a:lnTo>
                  <a:lnTo>
                    <a:pt x="23377" y="14992"/>
                  </a:lnTo>
                  <a:lnTo>
                    <a:pt x="12103" y="32690"/>
                  </a:lnTo>
                  <a:lnTo>
                    <a:pt x="998" y="74784"/>
                  </a:lnTo>
                  <a:lnTo>
                    <a:pt x="0" y="84099"/>
                  </a:lnTo>
                  <a:lnTo>
                    <a:pt x="4536" y="100094"/>
                  </a:lnTo>
                  <a:lnTo>
                    <a:pt x="8708" y="107322"/>
                  </a:lnTo>
                  <a:lnTo>
                    <a:pt x="20871" y="117236"/>
                  </a:lnTo>
                  <a:lnTo>
                    <a:pt x="28065" y="120868"/>
                  </a:lnTo>
                  <a:lnTo>
                    <a:pt x="45466" y="123021"/>
                  </a:lnTo>
                  <a:lnTo>
                    <a:pt x="55046" y="122607"/>
                  </a:lnTo>
                  <a:lnTo>
                    <a:pt x="112304" y="96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333"/>
            <p:cNvSpPr/>
            <p:nvPr>
              <p:custDataLst>
                <p:tags r:id="rId122"/>
              </p:custDataLst>
            </p:nvPr>
          </p:nvSpPr>
          <p:spPr>
            <a:xfrm>
              <a:off x="2690904" y="5454650"/>
              <a:ext cx="71347" cy="246917"/>
            </a:xfrm>
            <a:custGeom>
              <a:avLst/>
              <a:gdLst/>
              <a:ahLst/>
              <a:cxnLst/>
              <a:rect l="0" t="0" r="0" b="0"/>
              <a:pathLst>
                <a:path w="71347" h="246917">
                  <a:moveTo>
                    <a:pt x="20546" y="0"/>
                  </a:moveTo>
                  <a:lnTo>
                    <a:pt x="20546" y="0"/>
                  </a:lnTo>
                  <a:lnTo>
                    <a:pt x="17175" y="0"/>
                  </a:lnTo>
                  <a:lnTo>
                    <a:pt x="8337" y="6742"/>
                  </a:lnTo>
                  <a:lnTo>
                    <a:pt x="152" y="31161"/>
                  </a:lnTo>
                  <a:lnTo>
                    <a:pt x="0" y="75320"/>
                  </a:lnTo>
                  <a:lnTo>
                    <a:pt x="2713" y="110380"/>
                  </a:lnTo>
                  <a:lnTo>
                    <a:pt x="6976" y="146425"/>
                  </a:lnTo>
                  <a:lnTo>
                    <a:pt x="13574" y="181259"/>
                  </a:lnTo>
                  <a:lnTo>
                    <a:pt x="33672" y="227924"/>
                  </a:lnTo>
                  <a:lnTo>
                    <a:pt x="43078" y="241470"/>
                  </a:lnTo>
                  <a:lnTo>
                    <a:pt x="47561" y="244941"/>
                  </a:lnTo>
                  <a:lnTo>
                    <a:pt x="51962" y="246549"/>
                  </a:lnTo>
                  <a:lnTo>
                    <a:pt x="56306" y="246916"/>
                  </a:lnTo>
                  <a:lnTo>
                    <a:pt x="59909" y="244339"/>
                  </a:lnTo>
                  <a:lnTo>
                    <a:pt x="7134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5334"/>
            <p:cNvSpPr/>
            <p:nvPr>
              <p:custDataLst>
                <p:tags r:id="rId123"/>
              </p:custDataLst>
            </p:nvPr>
          </p:nvSpPr>
          <p:spPr>
            <a:xfrm>
              <a:off x="2662317" y="5588000"/>
              <a:ext cx="144384" cy="1"/>
            </a:xfrm>
            <a:custGeom>
              <a:avLst/>
              <a:gdLst/>
              <a:ahLst/>
              <a:cxnLst/>
              <a:rect l="0" t="0" r="0" b="0"/>
              <a:pathLst>
                <a:path w="144384" h="1">
                  <a:moveTo>
                    <a:pt x="23733" y="0"/>
                  </a:moveTo>
                  <a:lnTo>
                    <a:pt x="23733" y="0"/>
                  </a:lnTo>
                  <a:lnTo>
                    <a:pt x="0" y="0"/>
                  </a:lnTo>
                  <a:lnTo>
                    <a:pt x="47544" y="0"/>
                  </a:lnTo>
                  <a:lnTo>
                    <a:pt x="90603" y="0"/>
                  </a:lnTo>
                  <a:lnTo>
                    <a:pt x="14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9" name="SMARTInkShape-Group786"/>
          <p:cNvGrpSpPr/>
          <p:nvPr/>
        </p:nvGrpSpPr>
        <p:grpSpPr>
          <a:xfrm>
            <a:off x="3702933" y="5196898"/>
            <a:ext cx="703968" cy="518103"/>
            <a:chOff x="3702933" y="5196898"/>
            <a:chExt cx="703968" cy="518103"/>
          </a:xfrm>
        </p:grpSpPr>
        <p:sp>
          <p:nvSpPr>
            <p:cNvPr id="645" name="SMARTInkShape-5335"/>
            <p:cNvSpPr/>
            <p:nvPr>
              <p:custDataLst>
                <p:tags r:id="rId110"/>
              </p:custDataLst>
            </p:nvPr>
          </p:nvSpPr>
          <p:spPr>
            <a:xfrm>
              <a:off x="3905250" y="5257408"/>
              <a:ext cx="19051" cy="203593"/>
            </a:xfrm>
            <a:custGeom>
              <a:avLst/>
              <a:gdLst/>
              <a:ahLst/>
              <a:cxnLst/>
              <a:rect l="0" t="0" r="0" b="0"/>
              <a:pathLst>
                <a:path w="19051" h="203593">
                  <a:moveTo>
                    <a:pt x="0" y="6742"/>
                  </a:moveTo>
                  <a:lnTo>
                    <a:pt x="0" y="6742"/>
                  </a:lnTo>
                  <a:lnTo>
                    <a:pt x="3371" y="0"/>
                  </a:lnTo>
                  <a:lnTo>
                    <a:pt x="5069" y="130"/>
                  </a:lnTo>
                  <a:lnTo>
                    <a:pt x="8838" y="5920"/>
                  </a:lnTo>
                  <a:lnTo>
                    <a:pt x="11936" y="48574"/>
                  </a:lnTo>
                  <a:lnTo>
                    <a:pt x="12361" y="81072"/>
                  </a:lnTo>
                  <a:lnTo>
                    <a:pt x="14431" y="114802"/>
                  </a:lnTo>
                  <a:lnTo>
                    <a:pt x="17681" y="161761"/>
                  </a:lnTo>
                  <a:lnTo>
                    <a:pt x="19050" y="203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5336"/>
            <p:cNvSpPr/>
            <p:nvPr>
              <p:custDataLst>
                <p:tags r:id="rId111"/>
              </p:custDataLst>
            </p:nvPr>
          </p:nvSpPr>
          <p:spPr>
            <a:xfrm>
              <a:off x="3908229" y="5196898"/>
              <a:ext cx="166133" cy="327603"/>
            </a:xfrm>
            <a:custGeom>
              <a:avLst/>
              <a:gdLst/>
              <a:ahLst/>
              <a:cxnLst/>
              <a:rect l="0" t="0" r="0" b="0"/>
              <a:pathLst>
                <a:path w="166133" h="327603">
                  <a:moveTo>
                    <a:pt x="3371" y="48202"/>
                  </a:moveTo>
                  <a:lnTo>
                    <a:pt x="3371" y="48202"/>
                  </a:lnTo>
                  <a:lnTo>
                    <a:pt x="0" y="34718"/>
                  </a:lnTo>
                  <a:lnTo>
                    <a:pt x="418" y="29335"/>
                  </a:lnTo>
                  <a:lnTo>
                    <a:pt x="4646" y="19591"/>
                  </a:lnTo>
                  <a:lnTo>
                    <a:pt x="21701" y="6172"/>
                  </a:lnTo>
                  <a:lnTo>
                    <a:pt x="47999" y="0"/>
                  </a:lnTo>
                  <a:lnTo>
                    <a:pt x="69772" y="9846"/>
                  </a:lnTo>
                  <a:lnTo>
                    <a:pt x="105831" y="42952"/>
                  </a:lnTo>
                  <a:lnTo>
                    <a:pt x="139563" y="90391"/>
                  </a:lnTo>
                  <a:lnTo>
                    <a:pt x="156329" y="125514"/>
                  </a:lnTo>
                  <a:lnTo>
                    <a:pt x="166132" y="159938"/>
                  </a:lnTo>
                  <a:lnTo>
                    <a:pt x="163433" y="194054"/>
                  </a:lnTo>
                  <a:lnTo>
                    <a:pt x="152121" y="226619"/>
                  </a:lnTo>
                  <a:lnTo>
                    <a:pt x="124507" y="268047"/>
                  </a:lnTo>
                  <a:lnTo>
                    <a:pt x="85673" y="300862"/>
                  </a:lnTo>
                  <a:lnTo>
                    <a:pt x="28771" y="327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337"/>
            <p:cNvSpPr/>
            <p:nvPr>
              <p:custDataLst>
                <p:tags r:id="rId112"/>
              </p:custDataLst>
            </p:nvPr>
          </p:nvSpPr>
          <p:spPr>
            <a:xfrm>
              <a:off x="4277481" y="5476171"/>
              <a:ext cx="103970" cy="238830"/>
            </a:xfrm>
            <a:custGeom>
              <a:avLst/>
              <a:gdLst/>
              <a:ahLst/>
              <a:cxnLst/>
              <a:rect l="0" t="0" r="0" b="0"/>
              <a:pathLst>
                <a:path w="103970" h="238830">
                  <a:moveTo>
                    <a:pt x="53219" y="16579"/>
                  </a:moveTo>
                  <a:lnTo>
                    <a:pt x="53219" y="16579"/>
                  </a:lnTo>
                  <a:lnTo>
                    <a:pt x="28577" y="3487"/>
                  </a:lnTo>
                  <a:lnTo>
                    <a:pt x="6955" y="0"/>
                  </a:lnTo>
                  <a:lnTo>
                    <a:pt x="3326" y="588"/>
                  </a:lnTo>
                  <a:lnTo>
                    <a:pt x="907" y="1685"/>
                  </a:lnTo>
                  <a:lnTo>
                    <a:pt x="0" y="4533"/>
                  </a:lnTo>
                  <a:lnTo>
                    <a:pt x="873" y="13342"/>
                  </a:lnTo>
                  <a:lnTo>
                    <a:pt x="15445" y="33572"/>
                  </a:lnTo>
                  <a:lnTo>
                    <a:pt x="55792" y="66398"/>
                  </a:lnTo>
                  <a:lnTo>
                    <a:pt x="88554" y="96565"/>
                  </a:lnTo>
                  <a:lnTo>
                    <a:pt x="100203" y="119861"/>
                  </a:lnTo>
                  <a:lnTo>
                    <a:pt x="103969" y="142445"/>
                  </a:lnTo>
                  <a:lnTo>
                    <a:pt x="101880" y="164947"/>
                  </a:lnTo>
                  <a:lnTo>
                    <a:pt x="93896" y="189060"/>
                  </a:lnTo>
                  <a:lnTo>
                    <a:pt x="53219" y="238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338"/>
            <p:cNvSpPr/>
            <p:nvPr>
              <p:custDataLst>
                <p:tags r:id="rId113"/>
              </p:custDataLst>
            </p:nvPr>
          </p:nvSpPr>
          <p:spPr>
            <a:xfrm>
              <a:off x="3702933" y="5581650"/>
              <a:ext cx="703968" cy="31389"/>
            </a:xfrm>
            <a:custGeom>
              <a:avLst/>
              <a:gdLst/>
              <a:ahLst/>
              <a:cxnLst/>
              <a:rect l="0" t="0" r="0" b="0"/>
              <a:pathLst>
                <a:path w="703968" h="31389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11785" y="14582"/>
                  </a:lnTo>
                  <a:lnTo>
                    <a:pt x="47790" y="19607"/>
                  </a:lnTo>
                  <a:lnTo>
                    <a:pt x="92717" y="23532"/>
                  </a:lnTo>
                  <a:lnTo>
                    <a:pt x="121489" y="25565"/>
                  </a:lnTo>
                  <a:lnTo>
                    <a:pt x="152665" y="27627"/>
                  </a:lnTo>
                  <a:lnTo>
                    <a:pt x="190382" y="29001"/>
                  </a:lnTo>
                  <a:lnTo>
                    <a:pt x="232461" y="29917"/>
                  </a:lnTo>
                  <a:lnTo>
                    <a:pt x="277446" y="30528"/>
                  </a:lnTo>
                  <a:lnTo>
                    <a:pt x="326486" y="30935"/>
                  </a:lnTo>
                  <a:lnTo>
                    <a:pt x="378230" y="31207"/>
                  </a:lnTo>
                  <a:lnTo>
                    <a:pt x="431775" y="31388"/>
                  </a:lnTo>
                  <a:lnTo>
                    <a:pt x="480173" y="30097"/>
                  </a:lnTo>
                  <a:lnTo>
                    <a:pt x="525137" y="27827"/>
                  </a:lnTo>
                  <a:lnTo>
                    <a:pt x="567814" y="24901"/>
                  </a:lnTo>
                  <a:lnTo>
                    <a:pt x="601909" y="20834"/>
                  </a:lnTo>
                  <a:lnTo>
                    <a:pt x="630284" y="16006"/>
                  </a:lnTo>
                  <a:lnTo>
                    <a:pt x="671219" y="7114"/>
                  </a:lnTo>
                  <a:lnTo>
                    <a:pt x="703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4" name="SMARTInkShape-Group787"/>
          <p:cNvGrpSpPr/>
          <p:nvPr/>
        </p:nvGrpSpPr>
        <p:grpSpPr>
          <a:xfrm>
            <a:off x="5125760" y="5438579"/>
            <a:ext cx="1859241" cy="384333"/>
            <a:chOff x="5125760" y="5438579"/>
            <a:chExt cx="1859241" cy="384333"/>
          </a:xfrm>
        </p:grpSpPr>
        <p:sp>
          <p:nvSpPr>
            <p:cNvPr id="650" name="SMARTInkShape-5339"/>
            <p:cNvSpPr/>
            <p:nvPr>
              <p:custDataLst>
                <p:tags r:id="rId96"/>
              </p:custDataLst>
            </p:nvPr>
          </p:nvSpPr>
          <p:spPr>
            <a:xfrm>
              <a:off x="6828941" y="5438579"/>
              <a:ext cx="29060" cy="200222"/>
            </a:xfrm>
            <a:custGeom>
              <a:avLst/>
              <a:gdLst/>
              <a:ahLst/>
              <a:cxnLst/>
              <a:rect l="0" t="0" r="0" b="0"/>
              <a:pathLst>
                <a:path w="29060" h="200222">
                  <a:moveTo>
                    <a:pt x="3659" y="3371"/>
                  </a:moveTo>
                  <a:lnTo>
                    <a:pt x="3659" y="3371"/>
                  </a:lnTo>
                  <a:lnTo>
                    <a:pt x="288" y="0"/>
                  </a:lnTo>
                  <a:lnTo>
                    <a:pt x="0" y="1830"/>
                  </a:lnTo>
                  <a:lnTo>
                    <a:pt x="6408" y="39378"/>
                  </a:lnTo>
                  <a:lnTo>
                    <a:pt x="12313" y="81224"/>
                  </a:lnTo>
                  <a:lnTo>
                    <a:pt x="16442" y="112996"/>
                  </a:lnTo>
                  <a:lnTo>
                    <a:pt x="22732" y="158854"/>
                  </a:lnTo>
                  <a:lnTo>
                    <a:pt x="29059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5340"/>
            <p:cNvSpPr/>
            <p:nvPr>
              <p:custDataLst>
                <p:tags r:id="rId97"/>
              </p:custDataLst>
            </p:nvPr>
          </p:nvSpPr>
          <p:spPr>
            <a:xfrm>
              <a:off x="6616700" y="5524500"/>
              <a:ext cx="63501" cy="152401"/>
            </a:xfrm>
            <a:custGeom>
              <a:avLst/>
              <a:gdLst/>
              <a:ahLst/>
              <a:cxnLst/>
              <a:rect l="0" t="0" r="0" b="0"/>
              <a:pathLst>
                <a:path w="63501" h="152401">
                  <a:moveTo>
                    <a:pt x="0" y="0"/>
                  </a:moveTo>
                  <a:lnTo>
                    <a:pt x="0" y="0"/>
                  </a:lnTo>
                  <a:lnTo>
                    <a:pt x="16605" y="22381"/>
                  </a:lnTo>
                  <a:lnTo>
                    <a:pt x="36989" y="60526"/>
                  </a:lnTo>
                  <a:lnTo>
                    <a:pt x="51443" y="105246"/>
                  </a:lnTo>
                  <a:lnTo>
                    <a:pt x="635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5341"/>
            <p:cNvSpPr/>
            <p:nvPr>
              <p:custDataLst>
                <p:tags r:id="rId98"/>
              </p:custDataLst>
            </p:nvPr>
          </p:nvSpPr>
          <p:spPr>
            <a:xfrm>
              <a:off x="6232043" y="5494516"/>
              <a:ext cx="156058" cy="176035"/>
            </a:xfrm>
            <a:custGeom>
              <a:avLst/>
              <a:gdLst/>
              <a:ahLst/>
              <a:cxnLst/>
              <a:rect l="0" t="0" r="0" b="0"/>
              <a:pathLst>
                <a:path w="156058" h="176035">
                  <a:moveTo>
                    <a:pt x="3657" y="10934"/>
                  </a:moveTo>
                  <a:lnTo>
                    <a:pt x="3657" y="10934"/>
                  </a:lnTo>
                  <a:lnTo>
                    <a:pt x="286" y="4192"/>
                  </a:lnTo>
                  <a:lnTo>
                    <a:pt x="0" y="2206"/>
                  </a:lnTo>
                  <a:lnTo>
                    <a:pt x="512" y="882"/>
                  </a:lnTo>
                  <a:lnTo>
                    <a:pt x="1559" y="0"/>
                  </a:lnTo>
                  <a:lnTo>
                    <a:pt x="6487" y="900"/>
                  </a:lnTo>
                  <a:lnTo>
                    <a:pt x="15499" y="5769"/>
                  </a:lnTo>
                  <a:lnTo>
                    <a:pt x="59971" y="46464"/>
                  </a:lnTo>
                  <a:lnTo>
                    <a:pt x="90819" y="85275"/>
                  </a:lnTo>
                  <a:lnTo>
                    <a:pt x="122302" y="124683"/>
                  </a:lnTo>
                  <a:lnTo>
                    <a:pt x="156057" y="176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5342"/>
            <p:cNvSpPr/>
            <p:nvPr>
              <p:custDataLst>
                <p:tags r:id="rId99"/>
              </p:custDataLst>
            </p:nvPr>
          </p:nvSpPr>
          <p:spPr>
            <a:xfrm>
              <a:off x="5992476" y="5493166"/>
              <a:ext cx="205125" cy="185384"/>
            </a:xfrm>
            <a:custGeom>
              <a:avLst/>
              <a:gdLst/>
              <a:ahLst/>
              <a:cxnLst/>
              <a:rect l="0" t="0" r="0" b="0"/>
              <a:pathLst>
                <a:path w="205125" h="185384">
                  <a:moveTo>
                    <a:pt x="154324" y="18634"/>
                  </a:moveTo>
                  <a:lnTo>
                    <a:pt x="154324" y="18634"/>
                  </a:lnTo>
                  <a:lnTo>
                    <a:pt x="168139" y="6701"/>
                  </a:lnTo>
                  <a:lnTo>
                    <a:pt x="179046" y="0"/>
                  </a:lnTo>
                  <a:lnTo>
                    <a:pt x="144478" y="17216"/>
                  </a:lnTo>
                  <a:lnTo>
                    <a:pt x="100608" y="39146"/>
                  </a:lnTo>
                  <a:lnTo>
                    <a:pt x="53743" y="63517"/>
                  </a:lnTo>
                  <a:lnTo>
                    <a:pt x="10513" y="90294"/>
                  </a:lnTo>
                  <a:lnTo>
                    <a:pt x="2214" y="98226"/>
                  </a:lnTo>
                  <a:lnTo>
                    <a:pt x="0" y="101329"/>
                  </a:lnTo>
                  <a:lnTo>
                    <a:pt x="641" y="103397"/>
                  </a:lnTo>
                  <a:lnTo>
                    <a:pt x="3185" y="104776"/>
                  </a:lnTo>
                  <a:lnTo>
                    <a:pt x="47899" y="107171"/>
                  </a:lnTo>
                  <a:lnTo>
                    <a:pt x="89950" y="107462"/>
                  </a:lnTo>
                  <a:lnTo>
                    <a:pt x="101020" y="108207"/>
                  </a:lnTo>
                  <a:lnTo>
                    <a:pt x="103970" y="109394"/>
                  </a:lnTo>
                  <a:lnTo>
                    <a:pt x="105938" y="110891"/>
                  </a:lnTo>
                  <a:lnTo>
                    <a:pt x="105839" y="113300"/>
                  </a:lnTo>
                  <a:lnTo>
                    <a:pt x="101966" y="119739"/>
                  </a:lnTo>
                  <a:lnTo>
                    <a:pt x="60124" y="146405"/>
                  </a:lnTo>
                  <a:lnTo>
                    <a:pt x="28429" y="171710"/>
                  </a:lnTo>
                  <a:lnTo>
                    <a:pt x="24287" y="177920"/>
                  </a:lnTo>
                  <a:lnTo>
                    <a:pt x="26711" y="180564"/>
                  </a:lnTo>
                  <a:lnTo>
                    <a:pt x="38811" y="185383"/>
                  </a:lnTo>
                  <a:lnTo>
                    <a:pt x="75569" y="185320"/>
                  </a:lnTo>
                  <a:lnTo>
                    <a:pt x="122209" y="180833"/>
                  </a:lnTo>
                  <a:lnTo>
                    <a:pt x="155103" y="177036"/>
                  </a:lnTo>
                  <a:lnTo>
                    <a:pt x="205124" y="171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5343"/>
            <p:cNvSpPr/>
            <p:nvPr>
              <p:custDataLst>
                <p:tags r:id="rId100"/>
              </p:custDataLst>
            </p:nvPr>
          </p:nvSpPr>
          <p:spPr>
            <a:xfrm>
              <a:off x="5786666" y="5495729"/>
              <a:ext cx="137885" cy="263722"/>
            </a:xfrm>
            <a:custGeom>
              <a:avLst/>
              <a:gdLst/>
              <a:ahLst/>
              <a:cxnLst/>
              <a:rect l="0" t="0" r="0" b="0"/>
              <a:pathLst>
                <a:path w="137885" h="263722">
                  <a:moveTo>
                    <a:pt x="74384" y="3371"/>
                  </a:moveTo>
                  <a:lnTo>
                    <a:pt x="74384" y="3371"/>
                  </a:lnTo>
                  <a:lnTo>
                    <a:pt x="71013" y="0"/>
                  </a:lnTo>
                  <a:lnTo>
                    <a:pt x="67903" y="1124"/>
                  </a:lnTo>
                  <a:lnTo>
                    <a:pt x="52708" y="14228"/>
                  </a:lnTo>
                  <a:lnTo>
                    <a:pt x="31351" y="41944"/>
                  </a:lnTo>
                  <a:lnTo>
                    <a:pt x="12009" y="85669"/>
                  </a:lnTo>
                  <a:lnTo>
                    <a:pt x="1742" y="120381"/>
                  </a:lnTo>
                  <a:lnTo>
                    <a:pt x="0" y="155094"/>
                  </a:lnTo>
                  <a:lnTo>
                    <a:pt x="5342" y="187220"/>
                  </a:lnTo>
                  <a:lnTo>
                    <a:pt x="17122" y="213257"/>
                  </a:lnTo>
                  <a:lnTo>
                    <a:pt x="49735" y="244379"/>
                  </a:lnTo>
                  <a:lnTo>
                    <a:pt x="82243" y="255125"/>
                  </a:lnTo>
                  <a:lnTo>
                    <a:pt x="137884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5344"/>
            <p:cNvSpPr/>
            <p:nvPr>
              <p:custDataLst>
                <p:tags r:id="rId101"/>
              </p:custDataLst>
            </p:nvPr>
          </p:nvSpPr>
          <p:spPr>
            <a:xfrm>
              <a:off x="5580479" y="5595233"/>
              <a:ext cx="121822" cy="88018"/>
            </a:xfrm>
            <a:custGeom>
              <a:avLst/>
              <a:gdLst/>
              <a:ahLst/>
              <a:cxnLst/>
              <a:rect l="0" t="0" r="0" b="0"/>
              <a:pathLst>
                <a:path w="121822" h="88018">
                  <a:moveTo>
                    <a:pt x="71021" y="5467"/>
                  </a:moveTo>
                  <a:lnTo>
                    <a:pt x="71021" y="5467"/>
                  </a:lnTo>
                  <a:lnTo>
                    <a:pt x="36942" y="0"/>
                  </a:lnTo>
                  <a:lnTo>
                    <a:pt x="16160" y="6120"/>
                  </a:lnTo>
                  <a:lnTo>
                    <a:pt x="5951" y="14929"/>
                  </a:lnTo>
                  <a:lnTo>
                    <a:pt x="2241" y="20242"/>
                  </a:lnTo>
                  <a:lnTo>
                    <a:pt x="0" y="33671"/>
                  </a:lnTo>
                  <a:lnTo>
                    <a:pt x="2062" y="47635"/>
                  </a:lnTo>
                  <a:lnTo>
                    <a:pt x="7681" y="58545"/>
                  </a:lnTo>
                  <a:lnTo>
                    <a:pt x="16765" y="66216"/>
                  </a:lnTo>
                  <a:lnTo>
                    <a:pt x="22150" y="69250"/>
                  </a:lnTo>
                  <a:lnTo>
                    <a:pt x="27857" y="69861"/>
                  </a:lnTo>
                  <a:lnTo>
                    <a:pt x="39842" y="66777"/>
                  </a:lnTo>
                  <a:lnTo>
                    <a:pt x="50344" y="58821"/>
                  </a:lnTo>
                  <a:lnTo>
                    <a:pt x="59009" y="48230"/>
                  </a:lnTo>
                  <a:lnTo>
                    <a:pt x="68439" y="27947"/>
                  </a:lnTo>
                  <a:lnTo>
                    <a:pt x="69299" y="24687"/>
                  </a:lnTo>
                  <a:lnTo>
                    <a:pt x="70579" y="23219"/>
                  </a:lnTo>
                  <a:lnTo>
                    <a:pt x="72138" y="22946"/>
                  </a:lnTo>
                  <a:lnTo>
                    <a:pt x="73882" y="23470"/>
                  </a:lnTo>
                  <a:lnTo>
                    <a:pt x="103915" y="69029"/>
                  </a:lnTo>
                  <a:lnTo>
                    <a:pt x="121821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5345"/>
            <p:cNvSpPr/>
            <p:nvPr>
              <p:custDataLst>
                <p:tags r:id="rId102"/>
              </p:custDataLst>
            </p:nvPr>
          </p:nvSpPr>
          <p:spPr>
            <a:xfrm>
              <a:off x="5441950" y="558165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526" y="14024"/>
                  </a:lnTo>
                  <a:lnTo>
                    <a:pt x="45466" y="6219"/>
                  </a:lnTo>
                  <a:lnTo>
                    <a:pt x="77827" y="2764"/>
                  </a:lnTo>
                  <a:lnTo>
                    <a:pt x="114317" y="1228"/>
                  </a:lnTo>
                  <a:lnTo>
                    <a:pt x="160950" y="36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5346"/>
            <p:cNvSpPr/>
            <p:nvPr>
              <p:custDataLst>
                <p:tags r:id="rId103"/>
              </p:custDataLst>
            </p:nvPr>
          </p:nvSpPr>
          <p:spPr>
            <a:xfrm>
              <a:off x="5290424" y="5480527"/>
              <a:ext cx="259477" cy="279838"/>
            </a:xfrm>
            <a:custGeom>
              <a:avLst/>
              <a:gdLst/>
              <a:ahLst/>
              <a:cxnLst/>
              <a:rect l="0" t="0" r="0" b="0"/>
              <a:pathLst>
                <a:path w="259477" h="279838">
                  <a:moveTo>
                    <a:pt x="43576" y="190023"/>
                  </a:moveTo>
                  <a:lnTo>
                    <a:pt x="43576" y="190023"/>
                  </a:lnTo>
                  <a:lnTo>
                    <a:pt x="8287" y="201579"/>
                  </a:lnTo>
                  <a:lnTo>
                    <a:pt x="8761" y="201959"/>
                  </a:lnTo>
                  <a:lnTo>
                    <a:pt x="13051" y="202384"/>
                  </a:lnTo>
                  <a:lnTo>
                    <a:pt x="26770" y="199252"/>
                  </a:lnTo>
                  <a:lnTo>
                    <a:pt x="47612" y="187113"/>
                  </a:lnTo>
                  <a:lnTo>
                    <a:pt x="64919" y="170111"/>
                  </a:lnTo>
                  <a:lnTo>
                    <a:pt x="67683" y="164047"/>
                  </a:lnTo>
                  <a:lnTo>
                    <a:pt x="68871" y="151668"/>
                  </a:lnTo>
                  <a:lnTo>
                    <a:pt x="66790" y="147519"/>
                  </a:lnTo>
                  <a:lnTo>
                    <a:pt x="63284" y="144753"/>
                  </a:lnTo>
                  <a:lnTo>
                    <a:pt x="58832" y="142910"/>
                  </a:lnTo>
                  <a:lnTo>
                    <a:pt x="53041" y="143798"/>
                  </a:lnTo>
                  <a:lnTo>
                    <a:pt x="39081" y="150429"/>
                  </a:lnTo>
                  <a:lnTo>
                    <a:pt x="15354" y="172804"/>
                  </a:lnTo>
                  <a:lnTo>
                    <a:pt x="564" y="205146"/>
                  </a:lnTo>
                  <a:lnTo>
                    <a:pt x="0" y="227319"/>
                  </a:lnTo>
                  <a:lnTo>
                    <a:pt x="5864" y="248226"/>
                  </a:lnTo>
                  <a:lnTo>
                    <a:pt x="17878" y="266926"/>
                  </a:lnTo>
                  <a:lnTo>
                    <a:pt x="26444" y="273042"/>
                  </a:lnTo>
                  <a:lnTo>
                    <a:pt x="47251" y="279837"/>
                  </a:lnTo>
                  <a:lnTo>
                    <a:pt x="72491" y="277212"/>
                  </a:lnTo>
                  <a:lnTo>
                    <a:pt x="100171" y="266874"/>
                  </a:lnTo>
                  <a:lnTo>
                    <a:pt x="142817" y="236547"/>
                  </a:lnTo>
                  <a:lnTo>
                    <a:pt x="169527" y="210465"/>
                  </a:lnTo>
                  <a:lnTo>
                    <a:pt x="189865" y="173003"/>
                  </a:lnTo>
                  <a:lnTo>
                    <a:pt x="205960" y="128131"/>
                  </a:lnTo>
                  <a:lnTo>
                    <a:pt x="213216" y="104312"/>
                  </a:lnTo>
                  <a:lnTo>
                    <a:pt x="224804" y="60207"/>
                  </a:lnTo>
                  <a:lnTo>
                    <a:pt x="231329" y="18365"/>
                  </a:lnTo>
                  <a:lnTo>
                    <a:pt x="233533" y="240"/>
                  </a:lnTo>
                  <a:lnTo>
                    <a:pt x="233714" y="0"/>
                  </a:lnTo>
                  <a:lnTo>
                    <a:pt x="223358" y="45412"/>
                  </a:lnTo>
                  <a:lnTo>
                    <a:pt x="214496" y="84123"/>
                  </a:lnTo>
                  <a:lnTo>
                    <a:pt x="208205" y="127199"/>
                  </a:lnTo>
                  <a:lnTo>
                    <a:pt x="203057" y="166570"/>
                  </a:lnTo>
                  <a:lnTo>
                    <a:pt x="200534" y="200766"/>
                  </a:lnTo>
                  <a:lnTo>
                    <a:pt x="207047" y="237734"/>
                  </a:lnTo>
                  <a:lnTo>
                    <a:pt x="214067" y="252621"/>
                  </a:lnTo>
                  <a:lnTo>
                    <a:pt x="221891" y="260177"/>
                  </a:lnTo>
                  <a:lnTo>
                    <a:pt x="225952" y="262193"/>
                  </a:lnTo>
                  <a:lnTo>
                    <a:pt x="231482" y="261419"/>
                  </a:lnTo>
                  <a:lnTo>
                    <a:pt x="259476" y="247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5347"/>
            <p:cNvSpPr/>
            <p:nvPr>
              <p:custDataLst>
                <p:tags r:id="rId104"/>
              </p:custDataLst>
            </p:nvPr>
          </p:nvSpPr>
          <p:spPr>
            <a:xfrm>
              <a:off x="5125760" y="5488375"/>
              <a:ext cx="140590" cy="334537"/>
            </a:xfrm>
            <a:custGeom>
              <a:avLst/>
              <a:gdLst/>
              <a:ahLst/>
              <a:cxnLst/>
              <a:rect l="0" t="0" r="0" b="0"/>
              <a:pathLst>
                <a:path w="140590" h="334537">
                  <a:moveTo>
                    <a:pt x="11390" y="105975"/>
                  </a:moveTo>
                  <a:lnTo>
                    <a:pt x="11390" y="105975"/>
                  </a:lnTo>
                  <a:lnTo>
                    <a:pt x="15048" y="139214"/>
                  </a:lnTo>
                  <a:lnTo>
                    <a:pt x="13486" y="172490"/>
                  </a:lnTo>
                  <a:lnTo>
                    <a:pt x="12322" y="210796"/>
                  </a:lnTo>
                  <a:lnTo>
                    <a:pt x="11099" y="249223"/>
                  </a:lnTo>
                  <a:lnTo>
                    <a:pt x="7150" y="296508"/>
                  </a:lnTo>
                  <a:lnTo>
                    <a:pt x="5318" y="334518"/>
                  </a:lnTo>
                  <a:lnTo>
                    <a:pt x="4519" y="334536"/>
                  </a:lnTo>
                  <a:lnTo>
                    <a:pt x="1751" y="328914"/>
                  </a:lnTo>
                  <a:lnTo>
                    <a:pt x="0" y="285662"/>
                  </a:lnTo>
                  <a:lnTo>
                    <a:pt x="2330" y="250512"/>
                  </a:lnTo>
                  <a:lnTo>
                    <a:pt x="7599" y="205726"/>
                  </a:lnTo>
                  <a:lnTo>
                    <a:pt x="10979" y="180943"/>
                  </a:lnTo>
                  <a:lnTo>
                    <a:pt x="15349" y="156660"/>
                  </a:lnTo>
                  <a:lnTo>
                    <a:pt x="20379" y="132709"/>
                  </a:lnTo>
                  <a:lnTo>
                    <a:pt x="32319" y="88929"/>
                  </a:lnTo>
                  <a:lnTo>
                    <a:pt x="54907" y="41892"/>
                  </a:lnTo>
                  <a:lnTo>
                    <a:pt x="78769" y="11572"/>
                  </a:lnTo>
                  <a:lnTo>
                    <a:pt x="92842" y="988"/>
                  </a:lnTo>
                  <a:lnTo>
                    <a:pt x="98852" y="0"/>
                  </a:lnTo>
                  <a:lnTo>
                    <a:pt x="104271" y="1459"/>
                  </a:lnTo>
                  <a:lnTo>
                    <a:pt x="109294" y="4547"/>
                  </a:lnTo>
                  <a:lnTo>
                    <a:pt x="114875" y="21150"/>
                  </a:lnTo>
                  <a:lnTo>
                    <a:pt x="116136" y="58264"/>
                  </a:lnTo>
                  <a:lnTo>
                    <a:pt x="111566" y="85475"/>
                  </a:lnTo>
                  <a:lnTo>
                    <a:pt x="93832" y="123184"/>
                  </a:lnTo>
                  <a:lnTo>
                    <a:pt x="75563" y="150037"/>
                  </a:lnTo>
                  <a:lnTo>
                    <a:pt x="65546" y="157308"/>
                  </a:lnTo>
                  <a:lnTo>
                    <a:pt x="51974" y="161401"/>
                  </a:lnTo>
                  <a:lnTo>
                    <a:pt x="49735" y="160564"/>
                  </a:lnTo>
                  <a:lnTo>
                    <a:pt x="48949" y="158596"/>
                  </a:lnTo>
                  <a:lnTo>
                    <a:pt x="49129" y="155872"/>
                  </a:lnTo>
                  <a:lnTo>
                    <a:pt x="51366" y="153351"/>
                  </a:lnTo>
                  <a:lnTo>
                    <a:pt x="59496" y="148668"/>
                  </a:lnTo>
                  <a:lnTo>
                    <a:pt x="82715" y="145436"/>
                  </a:lnTo>
                  <a:lnTo>
                    <a:pt x="108566" y="151220"/>
                  </a:lnTo>
                  <a:lnTo>
                    <a:pt x="123723" y="163714"/>
                  </a:lnTo>
                  <a:lnTo>
                    <a:pt x="130730" y="171985"/>
                  </a:lnTo>
                  <a:lnTo>
                    <a:pt x="138513" y="190581"/>
                  </a:lnTo>
                  <a:lnTo>
                    <a:pt x="140589" y="200479"/>
                  </a:lnTo>
                  <a:lnTo>
                    <a:pt x="137251" y="220884"/>
                  </a:lnTo>
                  <a:lnTo>
                    <a:pt x="126595" y="241712"/>
                  </a:lnTo>
                  <a:lnTo>
                    <a:pt x="96794" y="271861"/>
                  </a:lnTo>
                  <a:lnTo>
                    <a:pt x="61860" y="292709"/>
                  </a:lnTo>
                  <a:lnTo>
                    <a:pt x="39701" y="298330"/>
                  </a:lnTo>
                  <a:lnTo>
                    <a:pt x="31674" y="298418"/>
                  </a:lnTo>
                  <a:lnTo>
                    <a:pt x="25619" y="297064"/>
                  </a:lnTo>
                  <a:lnTo>
                    <a:pt x="20876" y="294751"/>
                  </a:lnTo>
                  <a:lnTo>
                    <a:pt x="19125" y="291092"/>
                  </a:lnTo>
                  <a:lnTo>
                    <a:pt x="19369" y="286536"/>
                  </a:lnTo>
                  <a:lnTo>
                    <a:pt x="24090" y="271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5348"/>
            <p:cNvSpPr/>
            <p:nvPr>
              <p:custDataLst>
                <p:tags r:id="rId105"/>
              </p:custDataLst>
            </p:nvPr>
          </p:nvSpPr>
          <p:spPr>
            <a:xfrm>
              <a:off x="6426200" y="5529187"/>
              <a:ext cx="52259" cy="47689"/>
            </a:xfrm>
            <a:custGeom>
              <a:avLst/>
              <a:gdLst/>
              <a:ahLst/>
              <a:cxnLst/>
              <a:rect l="0" t="0" r="0" b="0"/>
              <a:pathLst>
                <a:path w="52259" h="47689">
                  <a:moveTo>
                    <a:pt x="19050" y="27063"/>
                  </a:moveTo>
                  <a:lnTo>
                    <a:pt x="19050" y="27063"/>
                  </a:lnTo>
                  <a:lnTo>
                    <a:pt x="13583" y="16128"/>
                  </a:lnTo>
                  <a:lnTo>
                    <a:pt x="12583" y="16951"/>
                  </a:lnTo>
                  <a:lnTo>
                    <a:pt x="9590" y="21628"/>
                  </a:lnTo>
                  <a:lnTo>
                    <a:pt x="9920" y="25557"/>
                  </a:lnTo>
                  <a:lnTo>
                    <a:pt x="14050" y="35566"/>
                  </a:lnTo>
                  <a:lnTo>
                    <a:pt x="20591" y="43307"/>
                  </a:lnTo>
                  <a:lnTo>
                    <a:pt x="24311" y="46359"/>
                  </a:lnTo>
                  <a:lnTo>
                    <a:pt x="28908" y="47688"/>
                  </a:lnTo>
                  <a:lnTo>
                    <a:pt x="39658" y="47283"/>
                  </a:lnTo>
                  <a:lnTo>
                    <a:pt x="44076" y="45482"/>
                  </a:lnTo>
                  <a:lnTo>
                    <a:pt x="50870" y="39717"/>
                  </a:lnTo>
                  <a:lnTo>
                    <a:pt x="52258" y="36205"/>
                  </a:lnTo>
                  <a:lnTo>
                    <a:pt x="51918" y="28539"/>
                  </a:lnTo>
                  <a:lnTo>
                    <a:pt x="41019" y="12919"/>
                  </a:lnTo>
                  <a:lnTo>
                    <a:pt x="24383" y="1627"/>
                  </a:lnTo>
                  <a:lnTo>
                    <a:pt x="14129" y="0"/>
                  </a:lnTo>
                  <a:lnTo>
                    <a:pt x="0" y="1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5349"/>
            <p:cNvSpPr/>
            <p:nvPr>
              <p:custDataLst>
                <p:tags r:id="rId106"/>
              </p:custDataLst>
            </p:nvPr>
          </p:nvSpPr>
          <p:spPr>
            <a:xfrm>
              <a:off x="6426200" y="56197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5793" y="19459"/>
                  </a:lnTo>
                  <a:lnTo>
                    <a:pt x="762" y="6073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5350"/>
            <p:cNvSpPr/>
            <p:nvPr>
              <p:custDataLst>
                <p:tags r:id="rId107"/>
              </p:custDataLst>
            </p:nvPr>
          </p:nvSpPr>
          <p:spPr>
            <a:xfrm>
              <a:off x="6564124" y="5595675"/>
              <a:ext cx="135127" cy="17726"/>
            </a:xfrm>
            <a:custGeom>
              <a:avLst/>
              <a:gdLst/>
              <a:ahLst/>
              <a:cxnLst/>
              <a:rect l="0" t="0" r="0" b="0"/>
              <a:pathLst>
                <a:path w="135127" h="17726">
                  <a:moveTo>
                    <a:pt x="14476" y="17725"/>
                  </a:moveTo>
                  <a:lnTo>
                    <a:pt x="14476" y="17725"/>
                  </a:lnTo>
                  <a:lnTo>
                    <a:pt x="5042" y="8997"/>
                  </a:lnTo>
                  <a:lnTo>
                    <a:pt x="171" y="6790"/>
                  </a:lnTo>
                  <a:lnTo>
                    <a:pt x="0" y="6202"/>
                  </a:lnTo>
                  <a:lnTo>
                    <a:pt x="31032" y="764"/>
                  </a:lnTo>
                  <a:lnTo>
                    <a:pt x="75120" y="0"/>
                  </a:lnTo>
                  <a:lnTo>
                    <a:pt x="135126" y="5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5351"/>
            <p:cNvSpPr/>
            <p:nvPr>
              <p:custDataLst>
                <p:tags r:id="rId108"/>
              </p:custDataLst>
            </p:nvPr>
          </p:nvSpPr>
          <p:spPr>
            <a:xfrm>
              <a:off x="6254750" y="5481717"/>
              <a:ext cx="107951" cy="220584"/>
            </a:xfrm>
            <a:custGeom>
              <a:avLst/>
              <a:gdLst/>
              <a:ahLst/>
              <a:cxnLst/>
              <a:rect l="0" t="0" r="0" b="0"/>
              <a:pathLst>
                <a:path w="107951" h="220584">
                  <a:moveTo>
                    <a:pt x="107950" y="23733"/>
                  </a:moveTo>
                  <a:lnTo>
                    <a:pt x="107950" y="23733"/>
                  </a:lnTo>
                  <a:lnTo>
                    <a:pt x="107245" y="9935"/>
                  </a:lnTo>
                  <a:lnTo>
                    <a:pt x="102483" y="0"/>
                  </a:lnTo>
                  <a:lnTo>
                    <a:pt x="101483" y="856"/>
                  </a:lnTo>
                  <a:lnTo>
                    <a:pt x="74954" y="43588"/>
                  </a:lnTo>
                  <a:lnTo>
                    <a:pt x="54899" y="84884"/>
                  </a:lnTo>
                  <a:lnTo>
                    <a:pt x="32964" y="130987"/>
                  </a:lnTo>
                  <a:lnTo>
                    <a:pt x="14942" y="172163"/>
                  </a:lnTo>
                  <a:lnTo>
                    <a:pt x="0" y="22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5352"/>
            <p:cNvSpPr/>
            <p:nvPr>
              <p:custDataLst>
                <p:tags r:id="rId109"/>
              </p:custDataLst>
            </p:nvPr>
          </p:nvSpPr>
          <p:spPr>
            <a:xfrm>
              <a:off x="6921500" y="564515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45824" y="3872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6" name="SMARTInkShape-Group788"/>
          <p:cNvGrpSpPr/>
          <p:nvPr/>
        </p:nvGrpSpPr>
        <p:grpSpPr>
          <a:xfrm>
            <a:off x="7235341" y="5346700"/>
            <a:ext cx="1463648" cy="342901"/>
            <a:chOff x="7235341" y="5346700"/>
            <a:chExt cx="1463648" cy="342901"/>
          </a:xfrm>
        </p:grpSpPr>
        <p:sp>
          <p:nvSpPr>
            <p:cNvPr id="665" name="SMARTInkShape-5353"/>
            <p:cNvSpPr/>
            <p:nvPr>
              <p:custDataLst>
                <p:tags r:id="rId85"/>
              </p:custDataLst>
            </p:nvPr>
          </p:nvSpPr>
          <p:spPr>
            <a:xfrm>
              <a:off x="8451850" y="5346700"/>
              <a:ext cx="247139" cy="342901"/>
            </a:xfrm>
            <a:custGeom>
              <a:avLst/>
              <a:gdLst/>
              <a:ahLst/>
              <a:cxnLst/>
              <a:rect l="0" t="0" r="0" b="0"/>
              <a:pathLst>
                <a:path w="247139" h="342901">
                  <a:moveTo>
                    <a:pt x="196850" y="0"/>
                  </a:moveTo>
                  <a:lnTo>
                    <a:pt x="196850" y="0"/>
                  </a:lnTo>
                  <a:lnTo>
                    <a:pt x="230106" y="43370"/>
                  </a:lnTo>
                  <a:lnTo>
                    <a:pt x="241736" y="76896"/>
                  </a:lnTo>
                  <a:lnTo>
                    <a:pt x="247138" y="116726"/>
                  </a:lnTo>
                  <a:lnTo>
                    <a:pt x="244835" y="162650"/>
                  </a:lnTo>
                  <a:lnTo>
                    <a:pt x="235345" y="207520"/>
                  </a:lnTo>
                  <a:lnTo>
                    <a:pt x="228864" y="229364"/>
                  </a:lnTo>
                  <a:lnTo>
                    <a:pt x="199085" y="268686"/>
                  </a:lnTo>
                  <a:lnTo>
                    <a:pt x="179290" y="287074"/>
                  </a:lnTo>
                  <a:lnTo>
                    <a:pt x="150571" y="301449"/>
                  </a:lnTo>
                  <a:lnTo>
                    <a:pt x="115903" y="313149"/>
                  </a:lnTo>
                  <a:lnTo>
                    <a:pt x="77269" y="323066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5354"/>
            <p:cNvSpPr/>
            <p:nvPr>
              <p:custDataLst>
                <p:tags r:id="rId86"/>
              </p:custDataLst>
            </p:nvPr>
          </p:nvSpPr>
          <p:spPr>
            <a:xfrm>
              <a:off x="8483600" y="543560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25400" y="0"/>
                  </a:moveTo>
                  <a:lnTo>
                    <a:pt x="25400" y="0"/>
                  </a:lnTo>
                  <a:lnTo>
                    <a:pt x="13191" y="42095"/>
                  </a:lnTo>
                  <a:lnTo>
                    <a:pt x="5005" y="84126"/>
                  </a:lnTo>
                  <a:lnTo>
                    <a:pt x="988" y="130159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5355"/>
            <p:cNvSpPr/>
            <p:nvPr>
              <p:custDataLst>
                <p:tags r:id="rId87"/>
              </p:custDataLst>
            </p:nvPr>
          </p:nvSpPr>
          <p:spPr>
            <a:xfrm>
              <a:off x="8356600" y="5410200"/>
              <a:ext cx="6351" cy="171451"/>
            </a:xfrm>
            <a:custGeom>
              <a:avLst/>
              <a:gdLst/>
              <a:ahLst/>
              <a:cxnLst/>
              <a:rect l="0" t="0" r="0" b="0"/>
              <a:pathLst>
                <a:path w="6351" h="171451">
                  <a:moveTo>
                    <a:pt x="0" y="0"/>
                  </a:moveTo>
                  <a:lnTo>
                    <a:pt x="0" y="0"/>
                  </a:lnTo>
                  <a:lnTo>
                    <a:pt x="4364" y="17326"/>
                  </a:lnTo>
                  <a:lnTo>
                    <a:pt x="5957" y="63081"/>
                  </a:lnTo>
                  <a:lnTo>
                    <a:pt x="6234" y="105945"/>
                  </a:lnTo>
                  <a:lnTo>
                    <a:pt x="6327" y="151612"/>
                  </a:lnTo>
                  <a:lnTo>
                    <a:pt x="63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5356"/>
            <p:cNvSpPr/>
            <p:nvPr>
              <p:custDataLst>
                <p:tags r:id="rId88"/>
              </p:custDataLst>
            </p:nvPr>
          </p:nvSpPr>
          <p:spPr>
            <a:xfrm>
              <a:off x="7863991" y="5443715"/>
              <a:ext cx="187810" cy="156986"/>
            </a:xfrm>
            <a:custGeom>
              <a:avLst/>
              <a:gdLst/>
              <a:ahLst/>
              <a:cxnLst/>
              <a:rect l="0" t="0" r="0" b="0"/>
              <a:pathLst>
                <a:path w="187810" h="156986">
                  <a:moveTo>
                    <a:pt x="3659" y="10935"/>
                  </a:moveTo>
                  <a:lnTo>
                    <a:pt x="3659" y="10935"/>
                  </a:lnTo>
                  <a:lnTo>
                    <a:pt x="288" y="4193"/>
                  </a:lnTo>
                  <a:lnTo>
                    <a:pt x="0" y="2207"/>
                  </a:lnTo>
                  <a:lnTo>
                    <a:pt x="514" y="883"/>
                  </a:lnTo>
                  <a:lnTo>
                    <a:pt x="1563" y="0"/>
                  </a:lnTo>
                  <a:lnTo>
                    <a:pt x="13151" y="2129"/>
                  </a:lnTo>
                  <a:lnTo>
                    <a:pt x="48285" y="25790"/>
                  </a:lnTo>
                  <a:lnTo>
                    <a:pt x="90103" y="57905"/>
                  </a:lnTo>
                  <a:lnTo>
                    <a:pt x="129226" y="94232"/>
                  </a:lnTo>
                  <a:lnTo>
                    <a:pt x="168763" y="136906"/>
                  </a:lnTo>
                  <a:lnTo>
                    <a:pt x="187809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5357"/>
            <p:cNvSpPr/>
            <p:nvPr>
              <p:custDataLst>
                <p:tags r:id="rId89"/>
              </p:custDataLst>
            </p:nvPr>
          </p:nvSpPr>
          <p:spPr>
            <a:xfrm>
              <a:off x="7915844" y="5397500"/>
              <a:ext cx="148657" cy="231459"/>
            </a:xfrm>
            <a:custGeom>
              <a:avLst/>
              <a:gdLst/>
              <a:ahLst/>
              <a:cxnLst/>
              <a:rect l="0" t="0" r="0" b="0"/>
              <a:pathLst>
                <a:path w="148657" h="231459">
                  <a:moveTo>
                    <a:pt x="148656" y="0"/>
                  </a:moveTo>
                  <a:lnTo>
                    <a:pt x="148656" y="0"/>
                  </a:lnTo>
                  <a:lnTo>
                    <a:pt x="141914" y="3371"/>
                  </a:lnTo>
                  <a:lnTo>
                    <a:pt x="120512" y="41248"/>
                  </a:lnTo>
                  <a:lnTo>
                    <a:pt x="92966" y="83404"/>
                  </a:lnTo>
                  <a:lnTo>
                    <a:pt x="70282" y="117502"/>
                  </a:lnTo>
                  <a:lnTo>
                    <a:pt x="47971" y="150061"/>
                  </a:lnTo>
                  <a:lnTo>
                    <a:pt x="19340" y="190512"/>
                  </a:lnTo>
                  <a:lnTo>
                    <a:pt x="3096" y="216609"/>
                  </a:lnTo>
                  <a:lnTo>
                    <a:pt x="0" y="226799"/>
                  </a:lnTo>
                  <a:lnTo>
                    <a:pt x="164" y="229516"/>
                  </a:lnTo>
                  <a:lnTo>
                    <a:pt x="978" y="231327"/>
                  </a:lnTo>
                  <a:lnTo>
                    <a:pt x="9409" y="231458"/>
                  </a:lnTo>
                  <a:lnTo>
                    <a:pt x="2800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5358"/>
            <p:cNvSpPr/>
            <p:nvPr>
              <p:custDataLst>
                <p:tags r:id="rId90"/>
              </p:custDataLst>
            </p:nvPr>
          </p:nvSpPr>
          <p:spPr>
            <a:xfrm>
              <a:off x="8070850" y="55753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5645" y="6479"/>
                  </a:lnTo>
                  <a:lnTo>
                    <a:pt x="883" y="3597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5359"/>
            <p:cNvSpPr/>
            <p:nvPr>
              <p:custDataLst>
                <p:tags r:id="rId91"/>
              </p:custDataLst>
            </p:nvPr>
          </p:nvSpPr>
          <p:spPr>
            <a:xfrm>
              <a:off x="8081422" y="5490420"/>
              <a:ext cx="62312" cy="42060"/>
            </a:xfrm>
            <a:custGeom>
              <a:avLst/>
              <a:gdLst/>
              <a:ahLst/>
              <a:cxnLst/>
              <a:rect l="0" t="0" r="0" b="0"/>
              <a:pathLst>
                <a:path w="62312" h="42060">
                  <a:moveTo>
                    <a:pt x="27528" y="8680"/>
                  </a:moveTo>
                  <a:lnTo>
                    <a:pt x="27528" y="8680"/>
                  </a:lnTo>
                  <a:lnTo>
                    <a:pt x="17389" y="4316"/>
                  </a:lnTo>
                  <a:lnTo>
                    <a:pt x="9852" y="3213"/>
                  </a:lnTo>
                  <a:lnTo>
                    <a:pt x="6571" y="5035"/>
                  </a:lnTo>
                  <a:lnTo>
                    <a:pt x="1045" y="12704"/>
                  </a:lnTo>
                  <a:lnTo>
                    <a:pt x="0" y="23168"/>
                  </a:lnTo>
                  <a:lnTo>
                    <a:pt x="710" y="28922"/>
                  </a:lnTo>
                  <a:lnTo>
                    <a:pt x="3298" y="33464"/>
                  </a:lnTo>
                  <a:lnTo>
                    <a:pt x="11821" y="40391"/>
                  </a:lnTo>
                  <a:lnTo>
                    <a:pt x="26427" y="42059"/>
                  </a:lnTo>
                  <a:lnTo>
                    <a:pt x="42560" y="39743"/>
                  </a:lnTo>
                  <a:lnTo>
                    <a:pt x="54435" y="34009"/>
                  </a:lnTo>
                  <a:lnTo>
                    <a:pt x="58166" y="29800"/>
                  </a:lnTo>
                  <a:lnTo>
                    <a:pt x="62311" y="19477"/>
                  </a:lnTo>
                  <a:lnTo>
                    <a:pt x="62008" y="15173"/>
                  </a:lnTo>
                  <a:lnTo>
                    <a:pt x="60391" y="11598"/>
                  </a:lnTo>
                  <a:lnTo>
                    <a:pt x="57904" y="8508"/>
                  </a:lnTo>
                  <a:lnTo>
                    <a:pt x="40918" y="789"/>
                  </a:lnTo>
                  <a:lnTo>
                    <a:pt x="27834" y="0"/>
                  </a:lnTo>
                  <a:lnTo>
                    <a:pt x="8478" y="2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5360"/>
            <p:cNvSpPr/>
            <p:nvPr>
              <p:custDataLst>
                <p:tags r:id="rId92"/>
              </p:custDataLst>
            </p:nvPr>
          </p:nvSpPr>
          <p:spPr>
            <a:xfrm>
              <a:off x="8261348" y="5518489"/>
              <a:ext cx="165103" cy="12362"/>
            </a:xfrm>
            <a:custGeom>
              <a:avLst/>
              <a:gdLst/>
              <a:ahLst/>
              <a:cxnLst/>
              <a:rect l="0" t="0" r="0" b="0"/>
              <a:pathLst>
                <a:path w="165103" h="12362">
                  <a:moveTo>
                    <a:pt x="2" y="12361"/>
                  </a:moveTo>
                  <a:lnTo>
                    <a:pt x="2" y="12361"/>
                  </a:lnTo>
                  <a:lnTo>
                    <a:pt x="0" y="8990"/>
                  </a:lnTo>
                  <a:lnTo>
                    <a:pt x="1883" y="5453"/>
                  </a:lnTo>
                  <a:lnTo>
                    <a:pt x="3372" y="3523"/>
                  </a:lnTo>
                  <a:lnTo>
                    <a:pt x="10672" y="1377"/>
                  </a:lnTo>
                  <a:lnTo>
                    <a:pt x="46089" y="0"/>
                  </a:lnTo>
                  <a:lnTo>
                    <a:pt x="89779" y="3132"/>
                  </a:lnTo>
                  <a:lnTo>
                    <a:pt x="135099" y="8529"/>
                  </a:lnTo>
                  <a:lnTo>
                    <a:pt x="165102" y="1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5361"/>
            <p:cNvSpPr/>
            <p:nvPr>
              <p:custDataLst>
                <p:tags r:id="rId93"/>
              </p:custDataLst>
            </p:nvPr>
          </p:nvSpPr>
          <p:spPr>
            <a:xfrm>
              <a:off x="7645565" y="5410200"/>
              <a:ext cx="164936" cy="227669"/>
            </a:xfrm>
            <a:custGeom>
              <a:avLst/>
              <a:gdLst/>
              <a:ahLst/>
              <a:cxnLst/>
              <a:rect l="0" t="0" r="0" b="0"/>
              <a:pathLst>
                <a:path w="164936" h="227669">
                  <a:moveTo>
                    <a:pt x="164935" y="0"/>
                  </a:moveTo>
                  <a:lnTo>
                    <a:pt x="164935" y="0"/>
                  </a:lnTo>
                  <a:lnTo>
                    <a:pt x="161564" y="0"/>
                  </a:lnTo>
                  <a:lnTo>
                    <a:pt x="117532" y="22604"/>
                  </a:lnTo>
                  <a:lnTo>
                    <a:pt x="81510" y="43622"/>
                  </a:lnTo>
                  <a:lnTo>
                    <a:pt x="38154" y="73058"/>
                  </a:lnTo>
                  <a:lnTo>
                    <a:pt x="21223" y="90948"/>
                  </a:lnTo>
                  <a:lnTo>
                    <a:pt x="19032" y="95204"/>
                  </a:lnTo>
                  <a:lnTo>
                    <a:pt x="18277" y="98747"/>
                  </a:lnTo>
                  <a:lnTo>
                    <a:pt x="18480" y="101815"/>
                  </a:lnTo>
                  <a:lnTo>
                    <a:pt x="21437" y="103860"/>
                  </a:lnTo>
                  <a:lnTo>
                    <a:pt x="60944" y="110783"/>
                  </a:lnTo>
                  <a:lnTo>
                    <a:pt x="101547" y="120744"/>
                  </a:lnTo>
                  <a:lnTo>
                    <a:pt x="105742" y="122830"/>
                  </a:lnTo>
                  <a:lnTo>
                    <a:pt x="106423" y="125631"/>
                  </a:lnTo>
                  <a:lnTo>
                    <a:pt x="104760" y="128910"/>
                  </a:lnTo>
                  <a:lnTo>
                    <a:pt x="80142" y="151052"/>
                  </a:lnTo>
                  <a:lnTo>
                    <a:pt x="38354" y="177533"/>
                  </a:lnTo>
                  <a:lnTo>
                    <a:pt x="4097" y="206144"/>
                  </a:lnTo>
                  <a:lnTo>
                    <a:pt x="1265" y="210101"/>
                  </a:lnTo>
                  <a:lnTo>
                    <a:pt x="81" y="213445"/>
                  </a:lnTo>
                  <a:lnTo>
                    <a:pt x="0" y="216379"/>
                  </a:lnTo>
                  <a:lnTo>
                    <a:pt x="2061" y="219042"/>
                  </a:lnTo>
                  <a:lnTo>
                    <a:pt x="9996" y="223882"/>
                  </a:lnTo>
                  <a:lnTo>
                    <a:pt x="52616" y="227668"/>
                  </a:lnTo>
                  <a:lnTo>
                    <a:pt x="92772" y="227619"/>
                  </a:lnTo>
                  <a:lnTo>
                    <a:pt x="13953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5362"/>
            <p:cNvSpPr/>
            <p:nvPr>
              <p:custDataLst>
                <p:tags r:id="rId94"/>
              </p:custDataLst>
            </p:nvPr>
          </p:nvSpPr>
          <p:spPr>
            <a:xfrm>
              <a:off x="7448550" y="55435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5774" y="13981"/>
                  </a:lnTo>
                  <a:lnTo>
                    <a:pt x="17311" y="8218"/>
                  </a:lnTo>
                  <a:lnTo>
                    <a:pt x="47660" y="1832"/>
                  </a:lnTo>
                  <a:lnTo>
                    <a:pt x="94262" y="24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5363"/>
            <p:cNvSpPr/>
            <p:nvPr>
              <p:custDataLst>
                <p:tags r:id="rId95"/>
              </p:custDataLst>
            </p:nvPr>
          </p:nvSpPr>
          <p:spPr>
            <a:xfrm>
              <a:off x="7235341" y="5474993"/>
              <a:ext cx="129367" cy="176508"/>
            </a:xfrm>
            <a:custGeom>
              <a:avLst/>
              <a:gdLst/>
              <a:ahLst/>
              <a:cxnLst/>
              <a:rect l="0" t="0" r="0" b="0"/>
              <a:pathLst>
                <a:path w="129367" h="176508">
                  <a:moveTo>
                    <a:pt x="3659" y="49507"/>
                  </a:moveTo>
                  <a:lnTo>
                    <a:pt x="3659" y="49507"/>
                  </a:lnTo>
                  <a:lnTo>
                    <a:pt x="288" y="49507"/>
                  </a:lnTo>
                  <a:lnTo>
                    <a:pt x="0" y="48801"/>
                  </a:lnTo>
                  <a:lnTo>
                    <a:pt x="1563" y="46136"/>
                  </a:lnTo>
                  <a:lnTo>
                    <a:pt x="2261" y="45848"/>
                  </a:lnTo>
                  <a:lnTo>
                    <a:pt x="2726" y="46362"/>
                  </a:lnTo>
                  <a:lnTo>
                    <a:pt x="13629" y="82505"/>
                  </a:lnTo>
                  <a:lnTo>
                    <a:pt x="12449" y="128932"/>
                  </a:lnTo>
                  <a:lnTo>
                    <a:pt x="4756" y="165562"/>
                  </a:lnTo>
                  <a:lnTo>
                    <a:pt x="4389" y="165683"/>
                  </a:lnTo>
                  <a:lnTo>
                    <a:pt x="3984" y="162054"/>
                  </a:lnTo>
                  <a:lnTo>
                    <a:pt x="14372" y="117881"/>
                  </a:lnTo>
                  <a:lnTo>
                    <a:pt x="32232" y="72589"/>
                  </a:lnTo>
                  <a:lnTo>
                    <a:pt x="55399" y="30946"/>
                  </a:lnTo>
                  <a:lnTo>
                    <a:pt x="71104" y="12329"/>
                  </a:lnTo>
                  <a:lnTo>
                    <a:pt x="85140" y="1704"/>
                  </a:lnTo>
                  <a:lnTo>
                    <a:pt x="91847" y="0"/>
                  </a:lnTo>
                  <a:lnTo>
                    <a:pt x="104941" y="1868"/>
                  </a:lnTo>
                  <a:lnTo>
                    <a:pt x="115936" y="11166"/>
                  </a:lnTo>
                  <a:lnTo>
                    <a:pt x="120845" y="17597"/>
                  </a:lnTo>
                  <a:lnTo>
                    <a:pt x="126296" y="36030"/>
                  </a:lnTo>
                  <a:lnTo>
                    <a:pt x="129366" y="72089"/>
                  </a:lnTo>
                  <a:lnTo>
                    <a:pt x="128394" y="112172"/>
                  </a:lnTo>
                  <a:lnTo>
                    <a:pt x="121756" y="147096"/>
                  </a:lnTo>
                  <a:lnTo>
                    <a:pt x="111609" y="176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SMARTInkShape-Group789"/>
          <p:cNvGrpSpPr/>
          <p:nvPr/>
        </p:nvGrpSpPr>
        <p:grpSpPr>
          <a:xfrm>
            <a:off x="2382549" y="6057900"/>
            <a:ext cx="2843101" cy="488106"/>
            <a:chOff x="2382549" y="6057900"/>
            <a:chExt cx="2843101" cy="488106"/>
          </a:xfrm>
        </p:grpSpPr>
        <p:sp>
          <p:nvSpPr>
            <p:cNvPr id="677" name="SMARTInkShape-5364"/>
            <p:cNvSpPr/>
            <p:nvPr>
              <p:custDataLst>
                <p:tags r:id="rId59"/>
              </p:custDataLst>
            </p:nvPr>
          </p:nvSpPr>
          <p:spPr>
            <a:xfrm>
              <a:off x="2661533" y="6318250"/>
              <a:ext cx="119768" cy="31751"/>
            </a:xfrm>
            <a:custGeom>
              <a:avLst/>
              <a:gdLst/>
              <a:ahLst/>
              <a:cxnLst/>
              <a:rect l="0" t="0" r="0" b="0"/>
              <a:pathLst>
                <a:path w="1197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411" y="25283"/>
                  </a:lnTo>
                  <a:lnTo>
                    <a:pt x="2749" y="22290"/>
                  </a:lnTo>
                  <a:lnTo>
                    <a:pt x="48435" y="12571"/>
                  </a:lnTo>
                  <a:lnTo>
                    <a:pt x="85696" y="6311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5365"/>
            <p:cNvSpPr/>
            <p:nvPr>
              <p:custDataLst>
                <p:tags r:id="rId60"/>
              </p:custDataLst>
            </p:nvPr>
          </p:nvSpPr>
          <p:spPr>
            <a:xfrm>
              <a:off x="2786300" y="6289818"/>
              <a:ext cx="115651" cy="107603"/>
            </a:xfrm>
            <a:custGeom>
              <a:avLst/>
              <a:gdLst/>
              <a:ahLst/>
              <a:cxnLst/>
              <a:rect l="0" t="0" r="0" b="0"/>
              <a:pathLst>
                <a:path w="115651" h="107603">
                  <a:moveTo>
                    <a:pt x="71200" y="15732"/>
                  </a:moveTo>
                  <a:lnTo>
                    <a:pt x="71200" y="15732"/>
                  </a:lnTo>
                  <a:lnTo>
                    <a:pt x="62362" y="6893"/>
                  </a:lnTo>
                  <a:lnTo>
                    <a:pt x="54572" y="4748"/>
                  </a:lnTo>
                  <a:lnTo>
                    <a:pt x="40168" y="1659"/>
                  </a:lnTo>
                  <a:lnTo>
                    <a:pt x="35695" y="0"/>
                  </a:lnTo>
                  <a:lnTo>
                    <a:pt x="31302" y="305"/>
                  </a:lnTo>
                  <a:lnTo>
                    <a:pt x="22658" y="4407"/>
                  </a:lnTo>
                  <a:lnTo>
                    <a:pt x="9859" y="21392"/>
                  </a:lnTo>
                  <a:lnTo>
                    <a:pt x="500" y="51040"/>
                  </a:lnTo>
                  <a:lnTo>
                    <a:pt x="0" y="79894"/>
                  </a:lnTo>
                  <a:lnTo>
                    <a:pt x="4513" y="93872"/>
                  </a:lnTo>
                  <a:lnTo>
                    <a:pt x="7692" y="99576"/>
                  </a:lnTo>
                  <a:lnTo>
                    <a:pt x="11223" y="103378"/>
                  </a:lnTo>
                  <a:lnTo>
                    <a:pt x="18908" y="107602"/>
                  </a:lnTo>
                  <a:lnTo>
                    <a:pt x="22933" y="106612"/>
                  </a:lnTo>
                  <a:lnTo>
                    <a:pt x="47109" y="84171"/>
                  </a:lnTo>
                  <a:lnTo>
                    <a:pt x="66338" y="39794"/>
                  </a:lnTo>
                  <a:lnTo>
                    <a:pt x="69759" y="31798"/>
                  </a:lnTo>
                  <a:lnTo>
                    <a:pt x="71651" y="32086"/>
                  </a:lnTo>
                  <a:lnTo>
                    <a:pt x="77515" y="36170"/>
                  </a:lnTo>
                  <a:lnTo>
                    <a:pt x="103423" y="83608"/>
                  </a:lnTo>
                  <a:lnTo>
                    <a:pt x="115650" y="98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5366"/>
            <p:cNvSpPr/>
            <p:nvPr>
              <p:custDataLst>
                <p:tags r:id="rId61"/>
              </p:custDataLst>
            </p:nvPr>
          </p:nvSpPr>
          <p:spPr>
            <a:xfrm>
              <a:off x="2524686" y="6346662"/>
              <a:ext cx="110565" cy="133330"/>
            </a:xfrm>
            <a:custGeom>
              <a:avLst/>
              <a:gdLst/>
              <a:ahLst/>
              <a:cxnLst/>
              <a:rect l="0" t="0" r="0" b="0"/>
              <a:pathLst>
                <a:path w="110565" h="133330">
                  <a:moveTo>
                    <a:pt x="8964" y="60488"/>
                  </a:moveTo>
                  <a:lnTo>
                    <a:pt x="8964" y="60488"/>
                  </a:lnTo>
                  <a:lnTo>
                    <a:pt x="5306" y="56831"/>
                  </a:lnTo>
                  <a:lnTo>
                    <a:pt x="6868" y="58390"/>
                  </a:lnTo>
                  <a:lnTo>
                    <a:pt x="9914" y="59556"/>
                  </a:lnTo>
                  <a:lnTo>
                    <a:pt x="24360" y="60304"/>
                  </a:lnTo>
                  <a:lnTo>
                    <a:pt x="41513" y="53692"/>
                  </a:lnTo>
                  <a:lnTo>
                    <a:pt x="60001" y="42795"/>
                  </a:lnTo>
                  <a:lnTo>
                    <a:pt x="68806" y="30987"/>
                  </a:lnTo>
                  <a:lnTo>
                    <a:pt x="73661" y="17743"/>
                  </a:lnTo>
                  <a:lnTo>
                    <a:pt x="73466" y="7152"/>
                  </a:lnTo>
                  <a:lnTo>
                    <a:pt x="71015" y="3764"/>
                  </a:lnTo>
                  <a:lnTo>
                    <a:pt x="67265" y="1505"/>
                  </a:lnTo>
                  <a:lnTo>
                    <a:pt x="62648" y="0"/>
                  </a:lnTo>
                  <a:lnTo>
                    <a:pt x="51874" y="2090"/>
                  </a:lnTo>
                  <a:lnTo>
                    <a:pt x="40030" y="8427"/>
                  </a:lnTo>
                  <a:lnTo>
                    <a:pt x="27710" y="18300"/>
                  </a:lnTo>
                  <a:lnTo>
                    <a:pt x="8874" y="45871"/>
                  </a:lnTo>
                  <a:lnTo>
                    <a:pt x="0" y="77481"/>
                  </a:lnTo>
                  <a:lnTo>
                    <a:pt x="1687" y="96733"/>
                  </a:lnTo>
                  <a:lnTo>
                    <a:pt x="4113" y="105818"/>
                  </a:lnTo>
                  <a:lnTo>
                    <a:pt x="14334" y="119675"/>
                  </a:lnTo>
                  <a:lnTo>
                    <a:pt x="21011" y="125345"/>
                  </a:lnTo>
                  <a:lnTo>
                    <a:pt x="37837" y="131647"/>
                  </a:lnTo>
                  <a:lnTo>
                    <a:pt x="47262" y="133329"/>
                  </a:lnTo>
                  <a:lnTo>
                    <a:pt x="92938" y="122932"/>
                  </a:lnTo>
                  <a:lnTo>
                    <a:pt x="110564" y="117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5367"/>
            <p:cNvSpPr/>
            <p:nvPr>
              <p:custDataLst>
                <p:tags r:id="rId62"/>
              </p:custDataLst>
            </p:nvPr>
          </p:nvSpPr>
          <p:spPr>
            <a:xfrm>
              <a:off x="5073650" y="612775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1556" y="66481"/>
                  </a:lnTo>
                  <a:lnTo>
                    <a:pt x="12361" y="106952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5368"/>
            <p:cNvSpPr/>
            <p:nvPr>
              <p:custDataLst>
                <p:tags r:id="rId63"/>
              </p:custDataLst>
            </p:nvPr>
          </p:nvSpPr>
          <p:spPr>
            <a:xfrm>
              <a:off x="5149850" y="6057900"/>
              <a:ext cx="75800" cy="266701"/>
            </a:xfrm>
            <a:custGeom>
              <a:avLst/>
              <a:gdLst/>
              <a:ahLst/>
              <a:cxnLst/>
              <a:rect l="0" t="0" r="0" b="0"/>
              <a:pathLst>
                <a:path w="75800" h="266701">
                  <a:moveTo>
                    <a:pt x="25400" y="0"/>
                  </a:moveTo>
                  <a:lnTo>
                    <a:pt x="25400" y="0"/>
                  </a:lnTo>
                  <a:lnTo>
                    <a:pt x="37952" y="26367"/>
                  </a:lnTo>
                  <a:lnTo>
                    <a:pt x="57105" y="66844"/>
                  </a:lnTo>
                  <a:lnTo>
                    <a:pt x="68419" y="103793"/>
                  </a:lnTo>
                  <a:lnTo>
                    <a:pt x="75799" y="143732"/>
                  </a:lnTo>
                  <a:lnTo>
                    <a:pt x="72024" y="179357"/>
                  </a:lnTo>
                  <a:lnTo>
                    <a:pt x="67066" y="195771"/>
                  </a:lnTo>
                  <a:lnTo>
                    <a:pt x="44624" y="22529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5369"/>
            <p:cNvSpPr/>
            <p:nvPr>
              <p:custDataLst>
                <p:tags r:id="rId64"/>
              </p:custDataLst>
            </p:nvPr>
          </p:nvSpPr>
          <p:spPr>
            <a:xfrm>
              <a:off x="2382549" y="6175711"/>
              <a:ext cx="142776" cy="370295"/>
            </a:xfrm>
            <a:custGeom>
              <a:avLst/>
              <a:gdLst/>
              <a:ahLst/>
              <a:cxnLst/>
              <a:rect l="0" t="0" r="0" b="0"/>
              <a:pathLst>
                <a:path w="142776" h="370295">
                  <a:moveTo>
                    <a:pt x="5051" y="174289"/>
                  </a:moveTo>
                  <a:lnTo>
                    <a:pt x="5051" y="174289"/>
                  </a:lnTo>
                  <a:lnTo>
                    <a:pt x="5051" y="177660"/>
                  </a:lnTo>
                  <a:lnTo>
                    <a:pt x="6932" y="181196"/>
                  </a:lnTo>
                  <a:lnTo>
                    <a:pt x="10120" y="186532"/>
                  </a:lnTo>
                  <a:lnTo>
                    <a:pt x="19978" y="223277"/>
                  </a:lnTo>
                  <a:lnTo>
                    <a:pt x="22879" y="261555"/>
                  </a:lnTo>
                  <a:lnTo>
                    <a:pt x="23739" y="304176"/>
                  </a:lnTo>
                  <a:lnTo>
                    <a:pt x="24029" y="350568"/>
                  </a:lnTo>
                  <a:lnTo>
                    <a:pt x="24091" y="370294"/>
                  </a:lnTo>
                  <a:lnTo>
                    <a:pt x="17356" y="360776"/>
                  </a:lnTo>
                  <a:lnTo>
                    <a:pt x="7508" y="324929"/>
                  </a:lnTo>
                  <a:lnTo>
                    <a:pt x="3086" y="291805"/>
                  </a:lnTo>
                  <a:lnTo>
                    <a:pt x="650" y="246038"/>
                  </a:lnTo>
                  <a:lnTo>
                    <a:pt x="0" y="220006"/>
                  </a:lnTo>
                  <a:lnTo>
                    <a:pt x="1160" y="174146"/>
                  </a:lnTo>
                  <a:lnTo>
                    <a:pt x="4733" y="134715"/>
                  </a:lnTo>
                  <a:lnTo>
                    <a:pt x="14677" y="88715"/>
                  </a:lnTo>
                  <a:lnTo>
                    <a:pt x="26561" y="49685"/>
                  </a:lnTo>
                  <a:lnTo>
                    <a:pt x="39725" y="21031"/>
                  </a:lnTo>
                  <a:lnTo>
                    <a:pt x="50801" y="8338"/>
                  </a:lnTo>
                  <a:lnTo>
                    <a:pt x="62778" y="1755"/>
                  </a:lnTo>
                  <a:lnTo>
                    <a:pt x="68936" y="0"/>
                  </a:lnTo>
                  <a:lnTo>
                    <a:pt x="75158" y="1651"/>
                  </a:lnTo>
                  <a:lnTo>
                    <a:pt x="87715" y="11014"/>
                  </a:lnTo>
                  <a:lnTo>
                    <a:pt x="94707" y="30225"/>
                  </a:lnTo>
                  <a:lnTo>
                    <a:pt x="95698" y="55933"/>
                  </a:lnTo>
                  <a:lnTo>
                    <a:pt x="85061" y="100022"/>
                  </a:lnTo>
                  <a:lnTo>
                    <a:pt x="68467" y="143836"/>
                  </a:lnTo>
                  <a:lnTo>
                    <a:pt x="54972" y="166548"/>
                  </a:lnTo>
                  <a:lnTo>
                    <a:pt x="53148" y="168423"/>
                  </a:lnTo>
                  <a:lnTo>
                    <a:pt x="51933" y="168967"/>
                  </a:lnTo>
                  <a:lnTo>
                    <a:pt x="51122" y="168624"/>
                  </a:lnTo>
                  <a:lnTo>
                    <a:pt x="56723" y="168142"/>
                  </a:lnTo>
                  <a:lnTo>
                    <a:pt x="82102" y="169392"/>
                  </a:lnTo>
                  <a:lnTo>
                    <a:pt x="100444" y="174700"/>
                  </a:lnTo>
                  <a:lnTo>
                    <a:pt x="116593" y="187406"/>
                  </a:lnTo>
                  <a:lnTo>
                    <a:pt x="135702" y="214394"/>
                  </a:lnTo>
                  <a:lnTo>
                    <a:pt x="140835" y="224309"/>
                  </a:lnTo>
                  <a:lnTo>
                    <a:pt x="142775" y="242852"/>
                  </a:lnTo>
                  <a:lnTo>
                    <a:pt x="138229" y="261205"/>
                  </a:lnTo>
                  <a:lnTo>
                    <a:pt x="129152" y="281124"/>
                  </a:lnTo>
                  <a:lnTo>
                    <a:pt x="102029" y="308798"/>
                  </a:lnTo>
                  <a:lnTo>
                    <a:pt x="61419" y="328225"/>
                  </a:lnTo>
                  <a:lnTo>
                    <a:pt x="45625" y="333957"/>
                  </a:lnTo>
                  <a:lnTo>
                    <a:pt x="31551" y="333211"/>
                  </a:lnTo>
                  <a:lnTo>
                    <a:pt x="24834" y="331037"/>
                  </a:lnTo>
                  <a:lnTo>
                    <a:pt x="20356" y="328177"/>
                  </a:lnTo>
                  <a:lnTo>
                    <a:pt x="17371" y="324859"/>
                  </a:lnTo>
                  <a:lnTo>
                    <a:pt x="15381" y="321236"/>
                  </a:lnTo>
                  <a:lnTo>
                    <a:pt x="15465" y="317409"/>
                  </a:lnTo>
                  <a:lnTo>
                    <a:pt x="24101" y="301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5370"/>
            <p:cNvSpPr/>
            <p:nvPr>
              <p:custDataLst>
                <p:tags r:id="rId65"/>
              </p:custDataLst>
            </p:nvPr>
          </p:nvSpPr>
          <p:spPr>
            <a:xfrm>
              <a:off x="3539816" y="6286500"/>
              <a:ext cx="9835" cy="88901"/>
            </a:xfrm>
            <a:custGeom>
              <a:avLst/>
              <a:gdLst/>
              <a:ahLst/>
              <a:cxnLst/>
              <a:rect l="0" t="0" r="0" b="0"/>
              <a:pathLst>
                <a:path w="9835" h="88901">
                  <a:moveTo>
                    <a:pt x="9834" y="0"/>
                  </a:moveTo>
                  <a:lnTo>
                    <a:pt x="9834" y="0"/>
                  </a:lnTo>
                  <a:lnTo>
                    <a:pt x="6463" y="6741"/>
                  </a:lnTo>
                  <a:lnTo>
                    <a:pt x="0" y="45551"/>
                  </a:lnTo>
                  <a:lnTo>
                    <a:pt x="348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5371"/>
            <p:cNvSpPr/>
            <p:nvPr>
              <p:custDataLst>
                <p:tags r:id="rId66"/>
              </p:custDataLst>
            </p:nvPr>
          </p:nvSpPr>
          <p:spPr>
            <a:xfrm>
              <a:off x="3536950" y="6197600"/>
              <a:ext cx="45280" cy="48365"/>
            </a:xfrm>
            <a:custGeom>
              <a:avLst/>
              <a:gdLst/>
              <a:ahLst/>
              <a:cxnLst/>
              <a:rect l="0" t="0" r="0" b="0"/>
              <a:pathLst>
                <a:path w="45280" h="48365">
                  <a:moveTo>
                    <a:pt x="19050" y="19050"/>
                  </a:moveTo>
                  <a:lnTo>
                    <a:pt x="19050" y="19050"/>
                  </a:lnTo>
                  <a:lnTo>
                    <a:pt x="13583" y="13583"/>
                  </a:lnTo>
                  <a:lnTo>
                    <a:pt x="12961" y="19703"/>
                  </a:lnTo>
                  <a:lnTo>
                    <a:pt x="16579" y="26631"/>
                  </a:lnTo>
                  <a:lnTo>
                    <a:pt x="29308" y="45317"/>
                  </a:lnTo>
                  <a:lnTo>
                    <a:pt x="33722" y="48364"/>
                  </a:lnTo>
                  <a:lnTo>
                    <a:pt x="36592" y="47764"/>
                  </a:lnTo>
                  <a:lnTo>
                    <a:pt x="43544" y="43337"/>
                  </a:lnTo>
                  <a:lnTo>
                    <a:pt x="45257" y="39475"/>
                  </a:lnTo>
                  <a:lnTo>
                    <a:pt x="45279" y="29538"/>
                  </a:lnTo>
                  <a:lnTo>
                    <a:pt x="37954" y="12045"/>
                  </a:lnTo>
                  <a:lnTo>
                    <a:pt x="33769" y="8030"/>
                  </a:lnTo>
                  <a:lnTo>
                    <a:pt x="23475" y="35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5372"/>
            <p:cNvSpPr/>
            <p:nvPr>
              <p:custDataLst>
                <p:tags r:id="rId67"/>
              </p:custDataLst>
            </p:nvPr>
          </p:nvSpPr>
          <p:spPr>
            <a:xfrm>
              <a:off x="3625850" y="62801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2309"/>
                  </a:lnTo>
                  <a:lnTo>
                    <a:pt x="12552" y="7117"/>
                  </a:lnTo>
                  <a:lnTo>
                    <a:pt x="28156" y="3163"/>
                  </a:lnTo>
                  <a:lnTo>
                    <a:pt x="74654" y="626"/>
                  </a:lnTo>
                  <a:lnTo>
                    <a:pt x="121021" y="8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5373"/>
            <p:cNvSpPr/>
            <p:nvPr>
              <p:custDataLst>
                <p:tags r:id="rId68"/>
              </p:custDataLst>
            </p:nvPr>
          </p:nvSpPr>
          <p:spPr>
            <a:xfrm>
              <a:off x="3670300" y="6200579"/>
              <a:ext cx="38101" cy="149422"/>
            </a:xfrm>
            <a:custGeom>
              <a:avLst/>
              <a:gdLst/>
              <a:ahLst/>
              <a:cxnLst/>
              <a:rect l="0" t="0" r="0" b="0"/>
              <a:pathLst>
                <a:path w="38101" h="1494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15901" y="30408"/>
                  </a:lnTo>
                  <a:lnTo>
                    <a:pt x="30082" y="74798"/>
                  </a:lnTo>
                  <a:lnTo>
                    <a:pt x="35725" y="111788"/>
                  </a:lnTo>
                  <a:lnTo>
                    <a:pt x="3810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5374"/>
            <p:cNvSpPr/>
            <p:nvPr>
              <p:custDataLst>
                <p:tags r:id="rId69"/>
              </p:custDataLst>
            </p:nvPr>
          </p:nvSpPr>
          <p:spPr>
            <a:xfrm>
              <a:off x="3803650" y="6127750"/>
              <a:ext cx="6351" cy="165101"/>
            </a:xfrm>
            <a:custGeom>
              <a:avLst/>
              <a:gdLst/>
              <a:ahLst/>
              <a:cxnLst/>
              <a:rect l="0" t="0" r="0" b="0"/>
              <a:pathLst>
                <a:path w="6351" h="1651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5419" y="44257"/>
                  </a:lnTo>
                  <a:lnTo>
                    <a:pt x="6074" y="84375"/>
                  </a:lnTo>
                  <a:lnTo>
                    <a:pt x="4387" y="125659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5375"/>
            <p:cNvSpPr/>
            <p:nvPr>
              <p:custDataLst>
                <p:tags r:id="rId70"/>
              </p:custDataLst>
            </p:nvPr>
          </p:nvSpPr>
          <p:spPr>
            <a:xfrm>
              <a:off x="3860800" y="6292850"/>
              <a:ext cx="66872" cy="101601"/>
            </a:xfrm>
            <a:custGeom>
              <a:avLst/>
              <a:gdLst/>
              <a:ahLst/>
              <a:cxnLst/>
              <a:rect l="0" t="0" r="0" b="0"/>
              <a:pathLst>
                <a:path w="66872" h="101601">
                  <a:moveTo>
                    <a:pt x="63500" y="0"/>
                  </a:moveTo>
                  <a:lnTo>
                    <a:pt x="63500" y="0"/>
                  </a:lnTo>
                  <a:lnTo>
                    <a:pt x="66871" y="6741"/>
                  </a:lnTo>
                  <a:lnTo>
                    <a:pt x="64763" y="17578"/>
                  </a:lnTo>
                  <a:lnTo>
                    <a:pt x="51880" y="41427"/>
                  </a:lnTo>
                  <a:lnTo>
                    <a:pt x="12581" y="8792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5376"/>
            <p:cNvSpPr/>
            <p:nvPr>
              <p:custDataLst>
                <p:tags r:id="rId71"/>
              </p:custDataLst>
            </p:nvPr>
          </p:nvSpPr>
          <p:spPr>
            <a:xfrm>
              <a:off x="4102100" y="6160383"/>
              <a:ext cx="112234" cy="183268"/>
            </a:xfrm>
            <a:custGeom>
              <a:avLst/>
              <a:gdLst/>
              <a:ahLst/>
              <a:cxnLst/>
              <a:rect l="0" t="0" r="0" b="0"/>
              <a:pathLst>
                <a:path w="112234" h="18326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16592" y="1116"/>
                  </a:lnTo>
                  <a:lnTo>
                    <a:pt x="21015" y="6120"/>
                  </a:lnTo>
                  <a:lnTo>
                    <a:pt x="24823" y="52511"/>
                  </a:lnTo>
                  <a:lnTo>
                    <a:pt x="23347" y="90667"/>
                  </a:lnTo>
                  <a:lnTo>
                    <a:pt x="16528" y="137693"/>
                  </a:lnTo>
                  <a:lnTo>
                    <a:pt x="7569" y="161563"/>
                  </a:lnTo>
                  <a:lnTo>
                    <a:pt x="6457" y="161037"/>
                  </a:lnTo>
                  <a:lnTo>
                    <a:pt x="3340" y="156690"/>
                  </a:lnTo>
                  <a:lnTo>
                    <a:pt x="7731" y="129452"/>
                  </a:lnTo>
                  <a:lnTo>
                    <a:pt x="21341" y="86731"/>
                  </a:lnTo>
                  <a:lnTo>
                    <a:pt x="35408" y="48438"/>
                  </a:lnTo>
                  <a:lnTo>
                    <a:pt x="46076" y="31386"/>
                  </a:lnTo>
                  <a:lnTo>
                    <a:pt x="58578" y="19810"/>
                  </a:lnTo>
                  <a:lnTo>
                    <a:pt x="73542" y="12312"/>
                  </a:lnTo>
                  <a:lnTo>
                    <a:pt x="87719" y="10392"/>
                  </a:lnTo>
                  <a:lnTo>
                    <a:pt x="94462" y="10866"/>
                  </a:lnTo>
                  <a:lnTo>
                    <a:pt x="99664" y="14711"/>
                  </a:lnTo>
                  <a:lnTo>
                    <a:pt x="107324" y="28391"/>
                  </a:lnTo>
                  <a:lnTo>
                    <a:pt x="112233" y="62667"/>
                  </a:lnTo>
                  <a:lnTo>
                    <a:pt x="110317" y="104101"/>
                  </a:lnTo>
                  <a:lnTo>
                    <a:pt x="99689" y="150800"/>
                  </a:lnTo>
                  <a:lnTo>
                    <a:pt x="9525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5377"/>
            <p:cNvSpPr/>
            <p:nvPr>
              <p:custDataLst>
                <p:tags r:id="rId72"/>
              </p:custDataLst>
            </p:nvPr>
          </p:nvSpPr>
          <p:spPr>
            <a:xfrm>
              <a:off x="4305300" y="62230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4" y="12143"/>
                  </a:lnTo>
                  <a:lnTo>
                    <a:pt x="26515" y="4122"/>
                  </a:lnTo>
                  <a:lnTo>
                    <a:pt x="69230" y="54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5378"/>
            <p:cNvSpPr/>
            <p:nvPr>
              <p:custDataLst>
                <p:tags r:id="rId73"/>
              </p:custDataLst>
            </p:nvPr>
          </p:nvSpPr>
          <p:spPr>
            <a:xfrm>
              <a:off x="4428421" y="6128089"/>
              <a:ext cx="149330" cy="201731"/>
            </a:xfrm>
            <a:custGeom>
              <a:avLst/>
              <a:gdLst/>
              <a:ahLst/>
              <a:cxnLst/>
              <a:rect l="0" t="0" r="0" b="0"/>
              <a:pathLst>
                <a:path w="149330" h="201731">
                  <a:moveTo>
                    <a:pt x="130879" y="12361"/>
                  </a:moveTo>
                  <a:lnTo>
                    <a:pt x="130879" y="12361"/>
                  </a:lnTo>
                  <a:lnTo>
                    <a:pt x="136654" y="7291"/>
                  </a:lnTo>
                  <a:lnTo>
                    <a:pt x="149329" y="0"/>
                  </a:lnTo>
                  <a:lnTo>
                    <a:pt x="102192" y="19946"/>
                  </a:lnTo>
                  <a:lnTo>
                    <a:pt x="59674" y="39468"/>
                  </a:lnTo>
                  <a:lnTo>
                    <a:pt x="46316" y="50514"/>
                  </a:lnTo>
                  <a:lnTo>
                    <a:pt x="40378" y="60127"/>
                  </a:lnTo>
                  <a:lnTo>
                    <a:pt x="40207" y="63961"/>
                  </a:lnTo>
                  <a:lnTo>
                    <a:pt x="41503" y="67221"/>
                  </a:lnTo>
                  <a:lnTo>
                    <a:pt x="47412" y="73432"/>
                  </a:lnTo>
                  <a:lnTo>
                    <a:pt x="57094" y="80896"/>
                  </a:lnTo>
                  <a:lnTo>
                    <a:pt x="70333" y="85155"/>
                  </a:lnTo>
                  <a:lnTo>
                    <a:pt x="107279" y="93182"/>
                  </a:lnTo>
                  <a:lnTo>
                    <a:pt x="113334" y="97200"/>
                  </a:lnTo>
                  <a:lnTo>
                    <a:pt x="112832" y="99964"/>
                  </a:lnTo>
                  <a:lnTo>
                    <a:pt x="106630" y="106799"/>
                  </a:lnTo>
                  <a:lnTo>
                    <a:pt x="60553" y="131859"/>
                  </a:lnTo>
                  <a:lnTo>
                    <a:pt x="15236" y="154025"/>
                  </a:lnTo>
                  <a:lnTo>
                    <a:pt x="5869" y="162577"/>
                  </a:lnTo>
                  <a:lnTo>
                    <a:pt x="1235" y="174844"/>
                  </a:lnTo>
                  <a:lnTo>
                    <a:pt x="0" y="182067"/>
                  </a:lnTo>
                  <a:lnTo>
                    <a:pt x="587" y="187586"/>
                  </a:lnTo>
                  <a:lnTo>
                    <a:pt x="2390" y="191973"/>
                  </a:lnTo>
                  <a:lnTo>
                    <a:pt x="5003" y="195602"/>
                  </a:lnTo>
                  <a:lnTo>
                    <a:pt x="17313" y="199634"/>
                  </a:lnTo>
                  <a:lnTo>
                    <a:pt x="63373" y="201730"/>
                  </a:lnTo>
                  <a:lnTo>
                    <a:pt x="110826" y="196357"/>
                  </a:lnTo>
                  <a:lnTo>
                    <a:pt x="137229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5379"/>
            <p:cNvSpPr/>
            <p:nvPr>
              <p:custDataLst>
                <p:tags r:id="rId74"/>
              </p:custDataLst>
            </p:nvPr>
          </p:nvSpPr>
          <p:spPr>
            <a:xfrm>
              <a:off x="4591050" y="6162193"/>
              <a:ext cx="165101" cy="162408"/>
            </a:xfrm>
            <a:custGeom>
              <a:avLst/>
              <a:gdLst/>
              <a:ahLst/>
              <a:cxnLst/>
              <a:rect l="0" t="0" r="0" b="0"/>
              <a:pathLst>
                <a:path w="165101" h="162408">
                  <a:moveTo>
                    <a:pt x="0" y="3657"/>
                  </a:moveTo>
                  <a:lnTo>
                    <a:pt x="0" y="3657"/>
                  </a:lnTo>
                  <a:lnTo>
                    <a:pt x="3371" y="286"/>
                  </a:lnTo>
                  <a:lnTo>
                    <a:pt x="5069" y="0"/>
                  </a:lnTo>
                  <a:lnTo>
                    <a:pt x="6908" y="512"/>
                  </a:lnTo>
                  <a:lnTo>
                    <a:pt x="45466" y="20960"/>
                  </a:lnTo>
                  <a:lnTo>
                    <a:pt x="82851" y="48766"/>
                  </a:lnTo>
                  <a:lnTo>
                    <a:pt x="118858" y="86401"/>
                  </a:lnTo>
                  <a:lnTo>
                    <a:pt x="155887" y="130304"/>
                  </a:lnTo>
                  <a:lnTo>
                    <a:pt x="162652" y="144847"/>
                  </a:lnTo>
                  <a:lnTo>
                    <a:pt x="165100" y="162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5380"/>
            <p:cNvSpPr/>
            <p:nvPr>
              <p:custDataLst>
                <p:tags r:id="rId75"/>
              </p:custDataLst>
            </p:nvPr>
          </p:nvSpPr>
          <p:spPr>
            <a:xfrm>
              <a:off x="4781550" y="62928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4" y="6481"/>
                  </a:lnTo>
                  <a:lnTo>
                    <a:pt x="883" y="3260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5381"/>
            <p:cNvSpPr/>
            <p:nvPr>
              <p:custDataLst>
                <p:tags r:id="rId76"/>
              </p:custDataLst>
            </p:nvPr>
          </p:nvSpPr>
          <p:spPr>
            <a:xfrm>
              <a:off x="4781550" y="6184900"/>
              <a:ext cx="24779" cy="42172"/>
            </a:xfrm>
            <a:custGeom>
              <a:avLst/>
              <a:gdLst/>
              <a:ahLst/>
              <a:cxnLst/>
              <a:rect l="0" t="0" r="0" b="0"/>
              <a:pathLst>
                <a:path w="24779" h="42172">
                  <a:moveTo>
                    <a:pt x="19050" y="19050"/>
                  </a:moveTo>
                  <a:lnTo>
                    <a:pt x="19050" y="19050"/>
                  </a:lnTo>
                  <a:lnTo>
                    <a:pt x="7116" y="14024"/>
                  </a:lnTo>
                  <a:lnTo>
                    <a:pt x="4744" y="13583"/>
                  </a:lnTo>
                  <a:lnTo>
                    <a:pt x="3163" y="13994"/>
                  </a:lnTo>
                  <a:lnTo>
                    <a:pt x="2110" y="14973"/>
                  </a:lnTo>
                  <a:lnTo>
                    <a:pt x="1406" y="16332"/>
                  </a:lnTo>
                  <a:lnTo>
                    <a:pt x="416" y="24986"/>
                  </a:lnTo>
                  <a:lnTo>
                    <a:pt x="3494" y="36488"/>
                  </a:lnTo>
                  <a:lnTo>
                    <a:pt x="5152" y="39140"/>
                  </a:lnTo>
                  <a:lnTo>
                    <a:pt x="8875" y="42091"/>
                  </a:lnTo>
                  <a:lnTo>
                    <a:pt x="11561" y="42171"/>
                  </a:lnTo>
                  <a:lnTo>
                    <a:pt x="18308" y="40380"/>
                  </a:lnTo>
                  <a:lnTo>
                    <a:pt x="20672" y="37503"/>
                  </a:lnTo>
                  <a:lnTo>
                    <a:pt x="23299" y="28663"/>
                  </a:lnTo>
                  <a:lnTo>
                    <a:pt x="24778" y="11785"/>
                  </a:lnTo>
                  <a:lnTo>
                    <a:pt x="23573" y="7857"/>
                  </a:lnTo>
                  <a:lnTo>
                    <a:pt x="21360" y="5238"/>
                  </a:lnTo>
                  <a:lnTo>
                    <a:pt x="15138" y="23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5382"/>
            <p:cNvSpPr/>
            <p:nvPr>
              <p:custDataLst>
                <p:tags r:id="rId77"/>
              </p:custDataLst>
            </p:nvPr>
          </p:nvSpPr>
          <p:spPr>
            <a:xfrm>
              <a:off x="4622800" y="6129156"/>
              <a:ext cx="113157" cy="201795"/>
            </a:xfrm>
            <a:custGeom>
              <a:avLst/>
              <a:gdLst/>
              <a:ahLst/>
              <a:cxnLst/>
              <a:rect l="0" t="0" r="0" b="0"/>
              <a:pathLst>
                <a:path w="113157" h="201795">
                  <a:moveTo>
                    <a:pt x="101600" y="17644"/>
                  </a:moveTo>
                  <a:lnTo>
                    <a:pt x="101600" y="17644"/>
                  </a:lnTo>
                  <a:lnTo>
                    <a:pt x="113156" y="0"/>
                  </a:lnTo>
                  <a:lnTo>
                    <a:pt x="107593" y="16197"/>
                  </a:lnTo>
                  <a:lnTo>
                    <a:pt x="89457" y="59848"/>
                  </a:lnTo>
                  <a:lnTo>
                    <a:pt x="70720" y="103292"/>
                  </a:lnTo>
                  <a:lnTo>
                    <a:pt x="44709" y="146267"/>
                  </a:lnTo>
                  <a:lnTo>
                    <a:pt x="9337" y="191033"/>
                  </a:lnTo>
                  <a:lnTo>
                    <a:pt x="0" y="20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5383"/>
            <p:cNvSpPr/>
            <p:nvPr>
              <p:custDataLst>
                <p:tags r:id="rId78"/>
              </p:custDataLst>
            </p:nvPr>
          </p:nvSpPr>
          <p:spPr>
            <a:xfrm>
              <a:off x="4883150" y="62420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42095" y="3371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5384"/>
            <p:cNvSpPr/>
            <p:nvPr>
              <p:custDataLst>
                <p:tags r:id="rId79"/>
              </p:custDataLst>
            </p:nvPr>
          </p:nvSpPr>
          <p:spPr>
            <a:xfrm>
              <a:off x="4933950" y="6165850"/>
              <a:ext cx="26136" cy="127001"/>
            </a:xfrm>
            <a:custGeom>
              <a:avLst/>
              <a:gdLst/>
              <a:ahLst/>
              <a:cxnLst/>
              <a:rect l="0" t="0" r="0" b="0"/>
              <a:pathLst>
                <a:path w="26136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305" y="42716"/>
                  </a:lnTo>
                  <a:lnTo>
                    <a:pt x="26135" y="84743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5385"/>
            <p:cNvSpPr/>
            <p:nvPr>
              <p:custDataLst>
                <p:tags r:id="rId80"/>
              </p:custDataLst>
            </p:nvPr>
          </p:nvSpPr>
          <p:spPr>
            <a:xfrm>
              <a:off x="2682075" y="6172200"/>
              <a:ext cx="80176" cy="279072"/>
            </a:xfrm>
            <a:custGeom>
              <a:avLst/>
              <a:gdLst/>
              <a:ahLst/>
              <a:cxnLst/>
              <a:rect l="0" t="0" r="0" b="0"/>
              <a:pathLst>
                <a:path w="80176" h="279072">
                  <a:moveTo>
                    <a:pt x="35725" y="0"/>
                  </a:moveTo>
                  <a:lnTo>
                    <a:pt x="35725" y="0"/>
                  </a:lnTo>
                  <a:lnTo>
                    <a:pt x="19824" y="42645"/>
                  </a:lnTo>
                  <a:lnTo>
                    <a:pt x="8593" y="84524"/>
                  </a:lnTo>
                  <a:lnTo>
                    <a:pt x="2970" y="121057"/>
                  </a:lnTo>
                  <a:lnTo>
                    <a:pt x="0" y="158931"/>
                  </a:lnTo>
                  <a:lnTo>
                    <a:pt x="92" y="194814"/>
                  </a:lnTo>
                  <a:lnTo>
                    <a:pt x="8782" y="236700"/>
                  </a:lnTo>
                  <a:lnTo>
                    <a:pt x="24449" y="262749"/>
                  </a:lnTo>
                  <a:lnTo>
                    <a:pt x="36358" y="274586"/>
                  </a:lnTo>
                  <a:lnTo>
                    <a:pt x="42497" y="277602"/>
                  </a:lnTo>
                  <a:lnTo>
                    <a:pt x="54963" y="279071"/>
                  </a:lnTo>
                  <a:lnTo>
                    <a:pt x="60544" y="276359"/>
                  </a:lnTo>
                  <a:lnTo>
                    <a:pt x="8017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5386"/>
            <p:cNvSpPr/>
            <p:nvPr>
              <p:custDataLst>
                <p:tags r:id="rId81"/>
              </p:custDataLst>
            </p:nvPr>
          </p:nvSpPr>
          <p:spPr>
            <a:xfrm>
              <a:off x="2957804" y="6138318"/>
              <a:ext cx="115597" cy="309286"/>
            </a:xfrm>
            <a:custGeom>
              <a:avLst/>
              <a:gdLst/>
              <a:ahLst/>
              <a:cxnLst/>
              <a:rect l="0" t="0" r="0" b="0"/>
              <a:pathLst>
                <a:path w="115597" h="309286">
                  <a:moveTo>
                    <a:pt x="109246" y="27532"/>
                  </a:moveTo>
                  <a:lnTo>
                    <a:pt x="109246" y="27532"/>
                  </a:lnTo>
                  <a:lnTo>
                    <a:pt x="108540" y="17392"/>
                  </a:lnTo>
                  <a:lnTo>
                    <a:pt x="104177" y="6576"/>
                  </a:lnTo>
                  <a:lnTo>
                    <a:pt x="100408" y="1050"/>
                  </a:lnTo>
                  <a:lnTo>
                    <a:pt x="97004" y="0"/>
                  </a:lnTo>
                  <a:lnTo>
                    <a:pt x="87577" y="714"/>
                  </a:lnTo>
                  <a:lnTo>
                    <a:pt x="63628" y="25309"/>
                  </a:lnTo>
                  <a:lnTo>
                    <a:pt x="37560" y="67246"/>
                  </a:lnTo>
                  <a:lnTo>
                    <a:pt x="22352" y="104685"/>
                  </a:lnTo>
                  <a:lnTo>
                    <a:pt x="9949" y="146489"/>
                  </a:lnTo>
                  <a:lnTo>
                    <a:pt x="2084" y="188587"/>
                  </a:lnTo>
                  <a:lnTo>
                    <a:pt x="0" y="227052"/>
                  </a:lnTo>
                  <a:lnTo>
                    <a:pt x="3542" y="260846"/>
                  </a:lnTo>
                  <a:lnTo>
                    <a:pt x="14524" y="287626"/>
                  </a:lnTo>
                  <a:lnTo>
                    <a:pt x="23520" y="296883"/>
                  </a:lnTo>
                  <a:lnTo>
                    <a:pt x="46686" y="309051"/>
                  </a:lnTo>
                  <a:lnTo>
                    <a:pt x="73446" y="309285"/>
                  </a:lnTo>
                  <a:lnTo>
                    <a:pt x="115596" y="30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5387"/>
            <p:cNvSpPr/>
            <p:nvPr>
              <p:custDataLst>
                <p:tags r:id="rId82"/>
              </p:custDataLst>
            </p:nvPr>
          </p:nvSpPr>
          <p:spPr>
            <a:xfrm>
              <a:off x="3144824" y="6178889"/>
              <a:ext cx="150726" cy="198042"/>
            </a:xfrm>
            <a:custGeom>
              <a:avLst/>
              <a:gdLst/>
              <a:ahLst/>
              <a:cxnLst/>
              <a:rect l="0" t="0" r="0" b="0"/>
              <a:pathLst>
                <a:path w="150726" h="198042">
                  <a:moveTo>
                    <a:pt x="138126" y="12361"/>
                  </a:moveTo>
                  <a:lnTo>
                    <a:pt x="138126" y="12361"/>
                  </a:lnTo>
                  <a:lnTo>
                    <a:pt x="141497" y="12361"/>
                  </a:lnTo>
                  <a:lnTo>
                    <a:pt x="145033" y="10480"/>
                  </a:lnTo>
                  <a:lnTo>
                    <a:pt x="146964" y="8990"/>
                  </a:lnTo>
                  <a:lnTo>
                    <a:pt x="149109" y="5454"/>
                  </a:lnTo>
                  <a:lnTo>
                    <a:pt x="150725" y="0"/>
                  </a:lnTo>
                  <a:lnTo>
                    <a:pt x="108722" y="15271"/>
                  </a:lnTo>
                  <a:lnTo>
                    <a:pt x="63252" y="37630"/>
                  </a:lnTo>
                  <a:lnTo>
                    <a:pt x="20267" y="64374"/>
                  </a:lnTo>
                  <a:lnTo>
                    <a:pt x="15189" y="70285"/>
                  </a:lnTo>
                  <a:lnTo>
                    <a:pt x="15245" y="72849"/>
                  </a:lnTo>
                  <a:lnTo>
                    <a:pt x="16694" y="75264"/>
                  </a:lnTo>
                  <a:lnTo>
                    <a:pt x="19072" y="77579"/>
                  </a:lnTo>
                  <a:lnTo>
                    <a:pt x="32530" y="84210"/>
                  </a:lnTo>
                  <a:lnTo>
                    <a:pt x="75433" y="87989"/>
                  </a:lnTo>
                  <a:lnTo>
                    <a:pt x="86274" y="89012"/>
                  </a:lnTo>
                  <a:lnTo>
                    <a:pt x="93443" y="91819"/>
                  </a:lnTo>
                  <a:lnTo>
                    <a:pt x="94932" y="94261"/>
                  </a:lnTo>
                  <a:lnTo>
                    <a:pt x="95219" y="97299"/>
                  </a:lnTo>
                  <a:lnTo>
                    <a:pt x="94705" y="100736"/>
                  </a:lnTo>
                  <a:lnTo>
                    <a:pt x="73755" y="115688"/>
                  </a:lnTo>
                  <a:lnTo>
                    <a:pt x="34524" y="139702"/>
                  </a:lnTo>
                  <a:lnTo>
                    <a:pt x="6393" y="161067"/>
                  </a:lnTo>
                  <a:lnTo>
                    <a:pt x="3737" y="164415"/>
                  </a:lnTo>
                  <a:lnTo>
                    <a:pt x="786" y="173779"/>
                  </a:lnTo>
                  <a:lnTo>
                    <a:pt x="0" y="179239"/>
                  </a:lnTo>
                  <a:lnTo>
                    <a:pt x="2297" y="183586"/>
                  </a:lnTo>
                  <a:lnTo>
                    <a:pt x="12376" y="190296"/>
                  </a:lnTo>
                  <a:lnTo>
                    <a:pt x="37288" y="198041"/>
                  </a:lnTo>
                  <a:lnTo>
                    <a:pt x="81675" y="196838"/>
                  </a:lnTo>
                  <a:lnTo>
                    <a:pt x="113012" y="190336"/>
                  </a:lnTo>
                  <a:lnTo>
                    <a:pt x="144476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5388"/>
            <p:cNvSpPr/>
            <p:nvPr>
              <p:custDataLst>
                <p:tags r:id="rId83"/>
              </p:custDataLst>
            </p:nvPr>
          </p:nvSpPr>
          <p:spPr>
            <a:xfrm>
              <a:off x="3342791" y="6181830"/>
              <a:ext cx="175110" cy="142771"/>
            </a:xfrm>
            <a:custGeom>
              <a:avLst/>
              <a:gdLst/>
              <a:ahLst/>
              <a:cxnLst/>
              <a:rect l="0" t="0" r="0" b="0"/>
              <a:pathLst>
                <a:path w="175110" h="142771">
                  <a:moveTo>
                    <a:pt x="3659" y="9420"/>
                  </a:moveTo>
                  <a:lnTo>
                    <a:pt x="3659" y="9420"/>
                  </a:lnTo>
                  <a:lnTo>
                    <a:pt x="288" y="6049"/>
                  </a:lnTo>
                  <a:lnTo>
                    <a:pt x="0" y="4350"/>
                  </a:lnTo>
                  <a:lnTo>
                    <a:pt x="515" y="2513"/>
                  </a:lnTo>
                  <a:lnTo>
                    <a:pt x="1563" y="581"/>
                  </a:lnTo>
                  <a:lnTo>
                    <a:pt x="4378" y="0"/>
                  </a:lnTo>
                  <a:lnTo>
                    <a:pt x="13151" y="1235"/>
                  </a:lnTo>
                  <a:lnTo>
                    <a:pt x="51238" y="19328"/>
                  </a:lnTo>
                  <a:lnTo>
                    <a:pt x="97646" y="55409"/>
                  </a:lnTo>
                  <a:lnTo>
                    <a:pt x="140815" y="101919"/>
                  </a:lnTo>
                  <a:lnTo>
                    <a:pt x="161488" y="130651"/>
                  </a:lnTo>
                  <a:lnTo>
                    <a:pt x="175109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5389"/>
            <p:cNvSpPr/>
            <p:nvPr>
              <p:custDataLst>
                <p:tags r:id="rId84"/>
              </p:custDataLst>
            </p:nvPr>
          </p:nvSpPr>
          <p:spPr>
            <a:xfrm>
              <a:off x="3390900" y="6134623"/>
              <a:ext cx="114301" cy="234428"/>
            </a:xfrm>
            <a:custGeom>
              <a:avLst/>
              <a:gdLst/>
              <a:ahLst/>
              <a:cxnLst/>
              <a:rect l="0" t="0" r="0" b="0"/>
              <a:pathLst>
                <a:path w="114301" h="234428">
                  <a:moveTo>
                    <a:pt x="114300" y="12177"/>
                  </a:moveTo>
                  <a:lnTo>
                    <a:pt x="114300" y="12177"/>
                  </a:lnTo>
                  <a:lnTo>
                    <a:pt x="108211" y="0"/>
                  </a:lnTo>
                  <a:lnTo>
                    <a:pt x="92793" y="22680"/>
                  </a:lnTo>
                  <a:lnTo>
                    <a:pt x="74766" y="63111"/>
                  </a:lnTo>
                  <a:lnTo>
                    <a:pt x="59805" y="94551"/>
                  </a:lnTo>
                  <a:lnTo>
                    <a:pt x="43748" y="127340"/>
                  </a:lnTo>
                  <a:lnTo>
                    <a:pt x="20724" y="171887"/>
                  </a:lnTo>
                  <a:lnTo>
                    <a:pt x="6140" y="205549"/>
                  </a:lnTo>
                  <a:lnTo>
                    <a:pt x="0" y="234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SMARTInkShape-Group790"/>
          <p:cNvGrpSpPr/>
          <p:nvPr/>
        </p:nvGrpSpPr>
        <p:grpSpPr>
          <a:xfrm>
            <a:off x="5674080" y="5881041"/>
            <a:ext cx="685711" cy="519760"/>
            <a:chOff x="5674080" y="5881041"/>
            <a:chExt cx="685711" cy="519760"/>
          </a:xfrm>
        </p:grpSpPr>
        <p:sp>
          <p:nvSpPr>
            <p:cNvPr id="704" name="SMARTInkShape-5390"/>
            <p:cNvSpPr/>
            <p:nvPr>
              <p:custDataLst>
                <p:tags r:id="rId54"/>
              </p:custDataLst>
            </p:nvPr>
          </p:nvSpPr>
          <p:spPr>
            <a:xfrm>
              <a:off x="5848350" y="6065472"/>
              <a:ext cx="215901" cy="79950"/>
            </a:xfrm>
            <a:custGeom>
              <a:avLst/>
              <a:gdLst/>
              <a:ahLst/>
              <a:cxnLst/>
              <a:rect l="0" t="0" r="0" b="0"/>
              <a:pathLst>
                <a:path w="215901" h="79950">
                  <a:moveTo>
                    <a:pt x="0" y="17828"/>
                  </a:moveTo>
                  <a:lnTo>
                    <a:pt x="0" y="17828"/>
                  </a:lnTo>
                  <a:lnTo>
                    <a:pt x="0" y="8989"/>
                  </a:lnTo>
                  <a:lnTo>
                    <a:pt x="2117" y="6996"/>
                  </a:lnTo>
                  <a:lnTo>
                    <a:pt x="10113" y="2901"/>
                  </a:lnTo>
                  <a:lnTo>
                    <a:pt x="33258" y="0"/>
                  </a:lnTo>
                  <a:lnTo>
                    <a:pt x="46767" y="3084"/>
                  </a:lnTo>
                  <a:lnTo>
                    <a:pt x="52343" y="5882"/>
                  </a:lnTo>
                  <a:lnTo>
                    <a:pt x="56063" y="9864"/>
                  </a:lnTo>
                  <a:lnTo>
                    <a:pt x="60194" y="19932"/>
                  </a:lnTo>
                  <a:lnTo>
                    <a:pt x="60149" y="29582"/>
                  </a:lnTo>
                  <a:lnTo>
                    <a:pt x="59149" y="34130"/>
                  </a:lnTo>
                  <a:lnTo>
                    <a:pt x="50513" y="44829"/>
                  </a:lnTo>
                  <a:lnTo>
                    <a:pt x="14431" y="73531"/>
                  </a:lnTo>
                  <a:lnTo>
                    <a:pt x="15265" y="74719"/>
                  </a:lnTo>
                  <a:lnTo>
                    <a:pt x="19955" y="77919"/>
                  </a:lnTo>
                  <a:lnTo>
                    <a:pt x="58975" y="79949"/>
                  </a:lnTo>
                  <a:lnTo>
                    <a:pt x="98179" y="77658"/>
                  </a:lnTo>
                  <a:lnTo>
                    <a:pt x="143823" y="76169"/>
                  </a:lnTo>
                  <a:lnTo>
                    <a:pt x="183866" y="75507"/>
                  </a:lnTo>
                  <a:lnTo>
                    <a:pt x="215900" y="74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5391"/>
            <p:cNvSpPr/>
            <p:nvPr>
              <p:custDataLst>
                <p:tags r:id="rId55"/>
              </p:custDataLst>
            </p:nvPr>
          </p:nvSpPr>
          <p:spPr>
            <a:xfrm>
              <a:off x="6203348" y="6183407"/>
              <a:ext cx="156443" cy="217394"/>
            </a:xfrm>
            <a:custGeom>
              <a:avLst/>
              <a:gdLst/>
              <a:ahLst/>
              <a:cxnLst/>
              <a:rect l="0" t="0" r="0" b="0"/>
              <a:pathLst>
                <a:path w="156443" h="217394">
                  <a:moveTo>
                    <a:pt x="76802" y="39593"/>
                  </a:moveTo>
                  <a:lnTo>
                    <a:pt x="76802" y="39593"/>
                  </a:lnTo>
                  <a:lnTo>
                    <a:pt x="38362" y="17068"/>
                  </a:lnTo>
                  <a:lnTo>
                    <a:pt x="4011" y="2896"/>
                  </a:lnTo>
                  <a:lnTo>
                    <a:pt x="758" y="312"/>
                  </a:lnTo>
                  <a:lnTo>
                    <a:pt x="0" y="0"/>
                  </a:lnTo>
                  <a:lnTo>
                    <a:pt x="2920" y="3417"/>
                  </a:lnTo>
                  <a:lnTo>
                    <a:pt x="42348" y="23589"/>
                  </a:lnTo>
                  <a:lnTo>
                    <a:pt x="86192" y="50922"/>
                  </a:lnTo>
                  <a:lnTo>
                    <a:pt x="125210" y="86224"/>
                  </a:lnTo>
                  <a:lnTo>
                    <a:pt x="145824" y="113469"/>
                  </a:lnTo>
                  <a:lnTo>
                    <a:pt x="154986" y="138279"/>
                  </a:lnTo>
                  <a:lnTo>
                    <a:pt x="156442" y="149833"/>
                  </a:lnTo>
                  <a:lnTo>
                    <a:pt x="150532" y="170198"/>
                  </a:lnTo>
                  <a:lnTo>
                    <a:pt x="145004" y="179580"/>
                  </a:lnTo>
                  <a:lnTo>
                    <a:pt x="95852" y="217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5392"/>
            <p:cNvSpPr/>
            <p:nvPr>
              <p:custDataLst>
                <p:tags r:id="rId56"/>
              </p:custDataLst>
            </p:nvPr>
          </p:nvSpPr>
          <p:spPr>
            <a:xfrm>
              <a:off x="5674080" y="6273800"/>
              <a:ext cx="682271" cy="12701"/>
            </a:xfrm>
            <a:custGeom>
              <a:avLst/>
              <a:gdLst/>
              <a:ahLst/>
              <a:cxnLst/>
              <a:rect l="0" t="0" r="0" b="0"/>
              <a:pathLst>
                <a:path w="682271" h="12701">
                  <a:moveTo>
                    <a:pt x="21870" y="0"/>
                  </a:moveTo>
                  <a:lnTo>
                    <a:pt x="21870" y="0"/>
                  </a:lnTo>
                  <a:lnTo>
                    <a:pt x="0" y="5467"/>
                  </a:lnTo>
                  <a:lnTo>
                    <a:pt x="40880" y="8115"/>
                  </a:lnTo>
                  <a:lnTo>
                    <a:pt x="81824" y="10662"/>
                  </a:lnTo>
                  <a:lnTo>
                    <a:pt x="110524" y="11341"/>
                  </a:lnTo>
                  <a:lnTo>
                    <a:pt x="142355" y="11795"/>
                  </a:lnTo>
                  <a:lnTo>
                    <a:pt x="181921" y="11391"/>
                  </a:lnTo>
                  <a:lnTo>
                    <a:pt x="226643" y="10416"/>
                  </a:lnTo>
                  <a:lnTo>
                    <a:pt x="274802" y="9061"/>
                  </a:lnTo>
                  <a:lnTo>
                    <a:pt x="327369" y="8862"/>
                  </a:lnTo>
                  <a:lnTo>
                    <a:pt x="382875" y="9436"/>
                  </a:lnTo>
                  <a:lnTo>
                    <a:pt x="440340" y="10524"/>
                  </a:lnTo>
                  <a:lnTo>
                    <a:pt x="492761" y="11250"/>
                  </a:lnTo>
                  <a:lnTo>
                    <a:pt x="541820" y="11733"/>
                  </a:lnTo>
                  <a:lnTo>
                    <a:pt x="588637" y="12055"/>
                  </a:lnTo>
                  <a:lnTo>
                    <a:pt x="619847" y="12270"/>
                  </a:lnTo>
                  <a:lnTo>
                    <a:pt x="68227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5393"/>
            <p:cNvSpPr/>
            <p:nvPr>
              <p:custDataLst>
                <p:tags r:id="rId57"/>
              </p:custDataLst>
            </p:nvPr>
          </p:nvSpPr>
          <p:spPr>
            <a:xfrm>
              <a:off x="5702300" y="5881041"/>
              <a:ext cx="149256" cy="268515"/>
            </a:xfrm>
            <a:custGeom>
              <a:avLst/>
              <a:gdLst/>
              <a:ahLst/>
              <a:cxnLst/>
              <a:rect l="0" t="0" r="0" b="0"/>
              <a:pathLst>
                <a:path w="149256" h="268515">
                  <a:moveTo>
                    <a:pt x="25400" y="176859"/>
                  </a:moveTo>
                  <a:lnTo>
                    <a:pt x="25400" y="176859"/>
                  </a:lnTo>
                  <a:lnTo>
                    <a:pt x="28771" y="136407"/>
                  </a:lnTo>
                  <a:lnTo>
                    <a:pt x="34238" y="91025"/>
                  </a:lnTo>
                  <a:lnTo>
                    <a:pt x="47069" y="50767"/>
                  </a:lnTo>
                  <a:lnTo>
                    <a:pt x="64276" y="18771"/>
                  </a:lnTo>
                  <a:lnTo>
                    <a:pt x="78425" y="5938"/>
                  </a:lnTo>
                  <a:lnTo>
                    <a:pt x="86151" y="1529"/>
                  </a:lnTo>
                  <a:lnTo>
                    <a:pt x="94123" y="0"/>
                  </a:lnTo>
                  <a:lnTo>
                    <a:pt x="110506" y="2065"/>
                  </a:lnTo>
                  <a:lnTo>
                    <a:pt x="125315" y="13330"/>
                  </a:lnTo>
                  <a:lnTo>
                    <a:pt x="132226" y="21273"/>
                  </a:lnTo>
                  <a:lnTo>
                    <a:pt x="145325" y="59420"/>
                  </a:lnTo>
                  <a:lnTo>
                    <a:pt x="149255" y="92208"/>
                  </a:lnTo>
                  <a:lnTo>
                    <a:pt x="148886" y="126536"/>
                  </a:lnTo>
                  <a:lnTo>
                    <a:pt x="135366" y="173630"/>
                  </a:lnTo>
                  <a:lnTo>
                    <a:pt x="110351" y="216746"/>
                  </a:lnTo>
                  <a:lnTo>
                    <a:pt x="84751" y="246924"/>
                  </a:lnTo>
                  <a:lnTo>
                    <a:pt x="67771" y="259975"/>
                  </a:lnTo>
                  <a:lnTo>
                    <a:pt x="50816" y="266716"/>
                  </a:lnTo>
                  <a:lnTo>
                    <a:pt x="42344" y="268514"/>
                  </a:lnTo>
                  <a:lnTo>
                    <a:pt x="27286" y="266748"/>
                  </a:lnTo>
                  <a:lnTo>
                    <a:pt x="0" y="25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5394"/>
            <p:cNvSpPr/>
            <p:nvPr>
              <p:custDataLst>
                <p:tags r:id="rId58"/>
              </p:custDataLst>
            </p:nvPr>
          </p:nvSpPr>
          <p:spPr>
            <a:xfrm>
              <a:off x="5746750" y="5984348"/>
              <a:ext cx="12701" cy="156103"/>
            </a:xfrm>
            <a:custGeom>
              <a:avLst/>
              <a:gdLst/>
              <a:ahLst/>
              <a:cxnLst/>
              <a:rect l="0" t="0" r="0" b="0"/>
              <a:pathLst>
                <a:path w="12701" h="156103">
                  <a:moveTo>
                    <a:pt x="12700" y="16402"/>
                  </a:moveTo>
                  <a:lnTo>
                    <a:pt x="12700" y="16402"/>
                  </a:lnTo>
                  <a:lnTo>
                    <a:pt x="7233" y="0"/>
                  </a:lnTo>
                  <a:lnTo>
                    <a:pt x="6427" y="43050"/>
                  </a:lnTo>
                  <a:lnTo>
                    <a:pt x="6372" y="83643"/>
                  </a:lnTo>
                  <a:lnTo>
                    <a:pt x="2985" y="126950"/>
                  </a:lnTo>
                  <a:lnTo>
                    <a:pt x="0" y="156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2" name="SMARTInkShape-Group791"/>
          <p:cNvGrpSpPr/>
          <p:nvPr/>
        </p:nvGrpSpPr>
        <p:grpSpPr>
          <a:xfrm>
            <a:off x="6769100" y="6016561"/>
            <a:ext cx="188136" cy="435040"/>
            <a:chOff x="6769100" y="6016561"/>
            <a:chExt cx="188136" cy="435040"/>
          </a:xfrm>
        </p:grpSpPr>
        <p:sp>
          <p:nvSpPr>
            <p:cNvPr id="710" name="SMARTInkShape-5395"/>
            <p:cNvSpPr/>
            <p:nvPr>
              <p:custDataLst>
                <p:tags r:id="rId52"/>
              </p:custDataLst>
            </p:nvPr>
          </p:nvSpPr>
          <p:spPr>
            <a:xfrm>
              <a:off x="6813548" y="6016561"/>
              <a:ext cx="143688" cy="276290"/>
            </a:xfrm>
            <a:custGeom>
              <a:avLst/>
              <a:gdLst/>
              <a:ahLst/>
              <a:cxnLst/>
              <a:rect l="0" t="0" r="0" b="0"/>
              <a:pathLst>
                <a:path w="143688" h="276290">
                  <a:moveTo>
                    <a:pt x="2" y="28639"/>
                  </a:moveTo>
                  <a:lnTo>
                    <a:pt x="2" y="28639"/>
                  </a:lnTo>
                  <a:lnTo>
                    <a:pt x="0" y="18526"/>
                  </a:lnTo>
                  <a:lnTo>
                    <a:pt x="3765" y="9798"/>
                  </a:lnTo>
                  <a:lnTo>
                    <a:pt x="6743" y="5495"/>
                  </a:lnTo>
                  <a:lnTo>
                    <a:pt x="23223" y="714"/>
                  </a:lnTo>
                  <a:lnTo>
                    <a:pt x="47717" y="0"/>
                  </a:lnTo>
                  <a:lnTo>
                    <a:pt x="77416" y="4385"/>
                  </a:lnTo>
                  <a:lnTo>
                    <a:pt x="105668" y="18566"/>
                  </a:lnTo>
                  <a:lnTo>
                    <a:pt x="119130" y="28272"/>
                  </a:lnTo>
                  <a:lnTo>
                    <a:pt x="135967" y="54111"/>
                  </a:lnTo>
                  <a:lnTo>
                    <a:pt x="143687" y="82293"/>
                  </a:lnTo>
                  <a:lnTo>
                    <a:pt x="142413" y="106578"/>
                  </a:lnTo>
                  <a:lnTo>
                    <a:pt x="135865" y="117287"/>
                  </a:lnTo>
                  <a:lnTo>
                    <a:pt x="88562" y="154753"/>
                  </a:lnTo>
                  <a:lnTo>
                    <a:pt x="41406" y="185960"/>
                  </a:lnTo>
                  <a:lnTo>
                    <a:pt x="14740" y="203073"/>
                  </a:lnTo>
                  <a:lnTo>
                    <a:pt x="10080" y="211058"/>
                  </a:lnTo>
                  <a:lnTo>
                    <a:pt x="9890" y="223072"/>
                  </a:lnTo>
                  <a:lnTo>
                    <a:pt x="13569" y="238526"/>
                  </a:lnTo>
                  <a:lnTo>
                    <a:pt x="31752" y="27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5396"/>
            <p:cNvSpPr/>
            <p:nvPr>
              <p:custDataLst>
                <p:tags r:id="rId53"/>
              </p:custDataLst>
            </p:nvPr>
          </p:nvSpPr>
          <p:spPr>
            <a:xfrm>
              <a:off x="6769100" y="64516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38100" y="0"/>
                  </a:moveTo>
                  <a:lnTo>
                    <a:pt x="381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3" name="SMARTInkShape-5397"/>
          <p:cNvSpPr/>
          <p:nvPr>
            <p:custDataLst>
              <p:tags r:id="rId8"/>
            </p:custDataLst>
          </p:nvPr>
        </p:nvSpPr>
        <p:spPr>
          <a:xfrm>
            <a:off x="6187591" y="4371673"/>
            <a:ext cx="3021085" cy="149528"/>
          </a:xfrm>
          <a:custGeom>
            <a:avLst/>
            <a:gdLst/>
            <a:ahLst/>
            <a:cxnLst/>
            <a:rect l="0" t="0" r="0" b="0"/>
            <a:pathLst>
              <a:path w="3021085" h="149528">
                <a:moveTo>
                  <a:pt x="3659" y="86027"/>
                </a:moveTo>
                <a:lnTo>
                  <a:pt x="3659" y="86027"/>
                </a:lnTo>
                <a:lnTo>
                  <a:pt x="0" y="86027"/>
                </a:lnTo>
                <a:lnTo>
                  <a:pt x="10253" y="87908"/>
                </a:lnTo>
                <a:lnTo>
                  <a:pt x="55683" y="91494"/>
                </a:lnTo>
                <a:lnTo>
                  <a:pt x="77853" y="91083"/>
                </a:lnTo>
                <a:lnTo>
                  <a:pt x="104627" y="90103"/>
                </a:lnTo>
                <a:lnTo>
                  <a:pt x="134471" y="88744"/>
                </a:lnTo>
                <a:lnTo>
                  <a:pt x="172006" y="86427"/>
                </a:lnTo>
                <a:lnTo>
                  <a:pt x="214668" y="83471"/>
                </a:lnTo>
                <a:lnTo>
                  <a:pt x="260749" y="80090"/>
                </a:lnTo>
                <a:lnTo>
                  <a:pt x="316163" y="75719"/>
                </a:lnTo>
                <a:lnTo>
                  <a:pt x="377801" y="70688"/>
                </a:lnTo>
                <a:lnTo>
                  <a:pt x="443586" y="65218"/>
                </a:lnTo>
                <a:lnTo>
                  <a:pt x="518488" y="59454"/>
                </a:lnTo>
                <a:lnTo>
                  <a:pt x="599467" y="53495"/>
                </a:lnTo>
                <a:lnTo>
                  <a:pt x="684498" y="47406"/>
                </a:lnTo>
                <a:lnTo>
                  <a:pt x="778579" y="41230"/>
                </a:lnTo>
                <a:lnTo>
                  <a:pt x="878695" y="34995"/>
                </a:lnTo>
                <a:lnTo>
                  <a:pt x="982833" y="28722"/>
                </a:lnTo>
                <a:lnTo>
                  <a:pt x="1092475" y="23835"/>
                </a:lnTo>
                <a:lnTo>
                  <a:pt x="1205786" y="19871"/>
                </a:lnTo>
                <a:lnTo>
                  <a:pt x="1321544" y="16523"/>
                </a:lnTo>
                <a:lnTo>
                  <a:pt x="1437520" y="14996"/>
                </a:lnTo>
                <a:lnTo>
                  <a:pt x="1553644" y="14684"/>
                </a:lnTo>
                <a:lnTo>
                  <a:pt x="1669865" y="15182"/>
                </a:lnTo>
                <a:lnTo>
                  <a:pt x="1786857" y="17630"/>
                </a:lnTo>
                <a:lnTo>
                  <a:pt x="1904364" y="21379"/>
                </a:lnTo>
                <a:lnTo>
                  <a:pt x="2022212" y="25995"/>
                </a:lnTo>
                <a:lnTo>
                  <a:pt x="2134644" y="30484"/>
                </a:lnTo>
                <a:lnTo>
                  <a:pt x="2243466" y="34887"/>
                </a:lnTo>
                <a:lnTo>
                  <a:pt x="2349881" y="39233"/>
                </a:lnTo>
                <a:lnTo>
                  <a:pt x="2447635" y="44248"/>
                </a:lnTo>
                <a:lnTo>
                  <a:pt x="2539614" y="49708"/>
                </a:lnTo>
                <a:lnTo>
                  <a:pt x="2627745" y="55464"/>
                </a:lnTo>
                <a:lnTo>
                  <a:pt x="2704140" y="60007"/>
                </a:lnTo>
                <a:lnTo>
                  <a:pt x="2772707" y="63741"/>
                </a:lnTo>
                <a:lnTo>
                  <a:pt x="2836058" y="66936"/>
                </a:lnTo>
                <a:lnTo>
                  <a:pt x="2886758" y="69067"/>
                </a:lnTo>
                <a:lnTo>
                  <a:pt x="2929025" y="70487"/>
                </a:lnTo>
                <a:lnTo>
                  <a:pt x="2965670" y="71434"/>
                </a:lnTo>
                <a:lnTo>
                  <a:pt x="3008267" y="72486"/>
                </a:lnTo>
                <a:lnTo>
                  <a:pt x="3020614" y="72766"/>
                </a:lnTo>
                <a:lnTo>
                  <a:pt x="3021084" y="70131"/>
                </a:lnTo>
                <a:lnTo>
                  <a:pt x="3000911" y="59677"/>
                </a:lnTo>
                <a:lnTo>
                  <a:pt x="2974788" y="53643"/>
                </a:lnTo>
                <a:lnTo>
                  <a:pt x="2939733" y="47505"/>
                </a:lnTo>
                <a:lnTo>
                  <a:pt x="2898726" y="41295"/>
                </a:lnTo>
                <a:lnTo>
                  <a:pt x="2845986" y="35039"/>
                </a:lnTo>
                <a:lnTo>
                  <a:pt x="2785426" y="28752"/>
                </a:lnTo>
                <a:lnTo>
                  <a:pt x="2719654" y="22444"/>
                </a:lnTo>
                <a:lnTo>
                  <a:pt x="2642644" y="16827"/>
                </a:lnTo>
                <a:lnTo>
                  <a:pt x="2558143" y="11671"/>
                </a:lnTo>
                <a:lnTo>
                  <a:pt x="2468648" y="6823"/>
                </a:lnTo>
                <a:lnTo>
                  <a:pt x="2368769" y="3591"/>
                </a:lnTo>
                <a:lnTo>
                  <a:pt x="2261965" y="1436"/>
                </a:lnTo>
                <a:lnTo>
                  <a:pt x="2150547" y="0"/>
                </a:lnTo>
                <a:lnTo>
                  <a:pt x="2033934" y="453"/>
                </a:lnTo>
                <a:lnTo>
                  <a:pt x="1913859" y="2167"/>
                </a:lnTo>
                <a:lnTo>
                  <a:pt x="1791475" y="4720"/>
                </a:lnTo>
                <a:lnTo>
                  <a:pt x="1669670" y="9244"/>
                </a:lnTo>
                <a:lnTo>
                  <a:pt x="1548250" y="15083"/>
                </a:lnTo>
                <a:lnTo>
                  <a:pt x="1427086" y="21798"/>
                </a:lnTo>
                <a:lnTo>
                  <a:pt x="1313149" y="30508"/>
                </a:lnTo>
                <a:lnTo>
                  <a:pt x="1204030" y="40547"/>
                </a:lnTo>
                <a:lnTo>
                  <a:pt x="1098122" y="51474"/>
                </a:lnTo>
                <a:lnTo>
                  <a:pt x="1004235" y="62286"/>
                </a:lnTo>
                <a:lnTo>
                  <a:pt x="918359" y="73022"/>
                </a:lnTo>
                <a:lnTo>
                  <a:pt x="837826" y="83707"/>
                </a:lnTo>
                <a:lnTo>
                  <a:pt x="770731" y="95769"/>
                </a:lnTo>
                <a:lnTo>
                  <a:pt x="712596" y="108750"/>
                </a:lnTo>
                <a:lnTo>
                  <a:pt x="660434" y="122342"/>
                </a:lnTo>
                <a:lnTo>
                  <a:pt x="625658" y="131404"/>
                </a:lnTo>
                <a:lnTo>
                  <a:pt x="556109" y="14952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6" name="SMARTInkShape-Group793"/>
          <p:cNvGrpSpPr/>
          <p:nvPr/>
        </p:nvGrpSpPr>
        <p:grpSpPr>
          <a:xfrm>
            <a:off x="8446382" y="4597400"/>
            <a:ext cx="189619" cy="496635"/>
            <a:chOff x="8446382" y="4597400"/>
            <a:chExt cx="189619" cy="496635"/>
          </a:xfrm>
        </p:grpSpPr>
        <p:sp>
          <p:nvSpPr>
            <p:cNvPr id="714" name="SMARTInkShape-5398"/>
            <p:cNvSpPr/>
            <p:nvPr>
              <p:custDataLst>
                <p:tags r:id="rId50"/>
              </p:custDataLst>
            </p:nvPr>
          </p:nvSpPr>
          <p:spPr>
            <a:xfrm>
              <a:off x="8455909" y="4721149"/>
              <a:ext cx="158448" cy="372886"/>
            </a:xfrm>
            <a:custGeom>
              <a:avLst/>
              <a:gdLst/>
              <a:ahLst/>
              <a:cxnLst/>
              <a:rect l="0" t="0" r="0" b="0"/>
              <a:pathLst>
                <a:path w="158448" h="372886">
                  <a:moveTo>
                    <a:pt x="46741" y="92151"/>
                  </a:moveTo>
                  <a:lnTo>
                    <a:pt x="46741" y="92151"/>
                  </a:lnTo>
                  <a:lnTo>
                    <a:pt x="46741" y="88780"/>
                  </a:lnTo>
                  <a:lnTo>
                    <a:pt x="46035" y="87787"/>
                  </a:lnTo>
                  <a:lnTo>
                    <a:pt x="44859" y="87125"/>
                  </a:lnTo>
                  <a:lnTo>
                    <a:pt x="43370" y="86684"/>
                  </a:lnTo>
                  <a:lnTo>
                    <a:pt x="42377" y="87800"/>
                  </a:lnTo>
                  <a:lnTo>
                    <a:pt x="41273" y="92804"/>
                  </a:lnTo>
                  <a:lnTo>
                    <a:pt x="40507" y="137932"/>
                  </a:lnTo>
                  <a:lnTo>
                    <a:pt x="39737" y="168942"/>
                  </a:lnTo>
                  <a:lnTo>
                    <a:pt x="37042" y="206244"/>
                  </a:lnTo>
                  <a:lnTo>
                    <a:pt x="33493" y="246341"/>
                  </a:lnTo>
                  <a:lnTo>
                    <a:pt x="30269" y="284857"/>
                  </a:lnTo>
                  <a:lnTo>
                    <a:pt x="27750" y="329636"/>
                  </a:lnTo>
                  <a:lnTo>
                    <a:pt x="22324" y="370848"/>
                  </a:lnTo>
                  <a:lnTo>
                    <a:pt x="21291" y="372494"/>
                  </a:lnTo>
                  <a:lnTo>
                    <a:pt x="19897" y="372885"/>
                  </a:lnTo>
                  <a:lnTo>
                    <a:pt x="18261" y="372440"/>
                  </a:lnTo>
                  <a:lnTo>
                    <a:pt x="9218" y="341475"/>
                  </a:lnTo>
                  <a:lnTo>
                    <a:pt x="3489" y="305738"/>
                  </a:lnTo>
                  <a:lnTo>
                    <a:pt x="0" y="264690"/>
                  </a:lnTo>
                  <a:lnTo>
                    <a:pt x="803" y="222928"/>
                  </a:lnTo>
                  <a:lnTo>
                    <a:pt x="5392" y="182730"/>
                  </a:lnTo>
                  <a:lnTo>
                    <a:pt x="12135" y="143697"/>
                  </a:lnTo>
                  <a:lnTo>
                    <a:pt x="19836" y="105182"/>
                  </a:lnTo>
                  <a:lnTo>
                    <a:pt x="32105" y="57912"/>
                  </a:lnTo>
                  <a:lnTo>
                    <a:pt x="51420" y="23837"/>
                  </a:lnTo>
                  <a:lnTo>
                    <a:pt x="70693" y="8638"/>
                  </a:lnTo>
                  <a:lnTo>
                    <a:pt x="81758" y="2609"/>
                  </a:lnTo>
                  <a:lnTo>
                    <a:pt x="91253" y="0"/>
                  </a:lnTo>
                  <a:lnTo>
                    <a:pt x="107446" y="865"/>
                  </a:lnTo>
                  <a:lnTo>
                    <a:pt x="135205" y="12657"/>
                  </a:lnTo>
                  <a:lnTo>
                    <a:pt x="142406" y="20105"/>
                  </a:lnTo>
                  <a:lnTo>
                    <a:pt x="152288" y="39669"/>
                  </a:lnTo>
                  <a:lnTo>
                    <a:pt x="158447" y="74484"/>
                  </a:lnTo>
                  <a:lnTo>
                    <a:pt x="156901" y="111611"/>
                  </a:lnTo>
                  <a:lnTo>
                    <a:pt x="145233" y="146052"/>
                  </a:lnTo>
                  <a:lnTo>
                    <a:pt x="124998" y="171857"/>
                  </a:lnTo>
                  <a:lnTo>
                    <a:pt x="105510" y="182374"/>
                  </a:lnTo>
                  <a:lnTo>
                    <a:pt x="84150" y="187989"/>
                  </a:lnTo>
                  <a:lnTo>
                    <a:pt x="65248" y="188133"/>
                  </a:lnTo>
                  <a:lnTo>
                    <a:pt x="27691" y="174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5399"/>
            <p:cNvSpPr/>
            <p:nvPr>
              <p:custDataLst>
                <p:tags r:id="rId51"/>
              </p:custDataLst>
            </p:nvPr>
          </p:nvSpPr>
          <p:spPr>
            <a:xfrm>
              <a:off x="8446382" y="4597400"/>
              <a:ext cx="189619" cy="31751"/>
            </a:xfrm>
            <a:custGeom>
              <a:avLst/>
              <a:gdLst/>
              <a:ahLst/>
              <a:cxnLst/>
              <a:rect l="0" t="0" r="0" b="0"/>
              <a:pathLst>
                <a:path w="189619" h="31751">
                  <a:moveTo>
                    <a:pt x="5468" y="31750"/>
                  </a:moveTo>
                  <a:lnTo>
                    <a:pt x="5468" y="31750"/>
                  </a:lnTo>
                  <a:lnTo>
                    <a:pt x="0" y="31750"/>
                  </a:lnTo>
                  <a:lnTo>
                    <a:pt x="2750" y="25008"/>
                  </a:lnTo>
                  <a:lnTo>
                    <a:pt x="11785" y="19816"/>
                  </a:lnTo>
                  <a:lnTo>
                    <a:pt x="55114" y="8568"/>
                  </a:lnTo>
                  <a:lnTo>
                    <a:pt x="93711" y="2852"/>
                  </a:lnTo>
                  <a:lnTo>
                    <a:pt x="132978" y="845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9" name="SMARTInkShape-Group794"/>
          <p:cNvGrpSpPr/>
          <p:nvPr/>
        </p:nvGrpSpPr>
        <p:grpSpPr>
          <a:xfrm>
            <a:off x="8920174" y="4800600"/>
            <a:ext cx="141277" cy="119245"/>
            <a:chOff x="8920174" y="4800600"/>
            <a:chExt cx="141277" cy="119245"/>
          </a:xfrm>
        </p:grpSpPr>
        <p:sp>
          <p:nvSpPr>
            <p:cNvPr id="717" name="SMARTInkShape-5400"/>
            <p:cNvSpPr/>
            <p:nvPr>
              <p:custDataLst>
                <p:tags r:id="rId48"/>
              </p:custDataLst>
            </p:nvPr>
          </p:nvSpPr>
          <p:spPr>
            <a:xfrm>
              <a:off x="8953500" y="48006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40820" y="386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5401"/>
            <p:cNvSpPr/>
            <p:nvPr>
              <p:custDataLst>
                <p:tags r:id="rId49"/>
              </p:custDataLst>
            </p:nvPr>
          </p:nvSpPr>
          <p:spPr>
            <a:xfrm>
              <a:off x="8920174" y="4889500"/>
              <a:ext cx="141277" cy="30345"/>
            </a:xfrm>
            <a:custGeom>
              <a:avLst/>
              <a:gdLst/>
              <a:ahLst/>
              <a:cxnLst/>
              <a:rect l="0" t="0" r="0" b="0"/>
              <a:pathLst>
                <a:path w="141277" h="30345">
                  <a:moveTo>
                    <a:pt x="26976" y="12700"/>
                  </a:moveTo>
                  <a:lnTo>
                    <a:pt x="26976" y="12700"/>
                  </a:lnTo>
                  <a:lnTo>
                    <a:pt x="1736" y="27006"/>
                  </a:lnTo>
                  <a:lnTo>
                    <a:pt x="271" y="28587"/>
                  </a:lnTo>
                  <a:lnTo>
                    <a:pt x="0" y="29641"/>
                  </a:lnTo>
                  <a:lnTo>
                    <a:pt x="526" y="30344"/>
                  </a:lnTo>
                  <a:lnTo>
                    <a:pt x="38267" y="21333"/>
                  </a:lnTo>
                  <a:lnTo>
                    <a:pt x="85355" y="10711"/>
                  </a:lnTo>
                  <a:lnTo>
                    <a:pt x="14127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SMARTInkShape-Group795"/>
          <p:cNvGrpSpPr/>
          <p:nvPr/>
        </p:nvGrpSpPr>
        <p:grpSpPr>
          <a:xfrm>
            <a:off x="9347355" y="4572000"/>
            <a:ext cx="1104746" cy="437007"/>
            <a:chOff x="9347355" y="4572000"/>
            <a:chExt cx="1104746" cy="437007"/>
          </a:xfrm>
        </p:grpSpPr>
        <p:sp>
          <p:nvSpPr>
            <p:cNvPr id="720" name="SMARTInkShape-5402"/>
            <p:cNvSpPr/>
            <p:nvPr>
              <p:custDataLst>
                <p:tags r:id="rId39"/>
              </p:custDataLst>
            </p:nvPr>
          </p:nvSpPr>
          <p:spPr>
            <a:xfrm>
              <a:off x="9347355" y="4949819"/>
              <a:ext cx="1076605" cy="59188"/>
            </a:xfrm>
            <a:custGeom>
              <a:avLst/>
              <a:gdLst/>
              <a:ahLst/>
              <a:cxnLst/>
              <a:rect l="0" t="0" r="0" b="0"/>
              <a:pathLst>
                <a:path w="1076605" h="59188">
                  <a:moveTo>
                    <a:pt x="12545" y="47631"/>
                  </a:moveTo>
                  <a:lnTo>
                    <a:pt x="12545" y="47631"/>
                  </a:lnTo>
                  <a:lnTo>
                    <a:pt x="0" y="47631"/>
                  </a:lnTo>
                  <a:lnTo>
                    <a:pt x="24278" y="56470"/>
                  </a:lnTo>
                  <a:lnTo>
                    <a:pt x="70976" y="59187"/>
                  </a:lnTo>
                  <a:lnTo>
                    <a:pt x="95949" y="58863"/>
                  </a:lnTo>
                  <a:lnTo>
                    <a:pt x="125297" y="57941"/>
                  </a:lnTo>
                  <a:lnTo>
                    <a:pt x="157563" y="56621"/>
                  </a:lnTo>
                  <a:lnTo>
                    <a:pt x="196007" y="55035"/>
                  </a:lnTo>
                  <a:lnTo>
                    <a:pt x="238570" y="53273"/>
                  </a:lnTo>
                  <a:lnTo>
                    <a:pt x="283878" y="51392"/>
                  </a:lnTo>
                  <a:lnTo>
                    <a:pt x="333839" y="48727"/>
                  </a:lnTo>
                  <a:lnTo>
                    <a:pt x="386902" y="45539"/>
                  </a:lnTo>
                  <a:lnTo>
                    <a:pt x="442034" y="42003"/>
                  </a:lnTo>
                  <a:lnTo>
                    <a:pt x="498542" y="38940"/>
                  </a:lnTo>
                  <a:lnTo>
                    <a:pt x="555971" y="36192"/>
                  </a:lnTo>
                  <a:lnTo>
                    <a:pt x="614012" y="33655"/>
                  </a:lnTo>
                  <a:lnTo>
                    <a:pt x="671051" y="30553"/>
                  </a:lnTo>
                  <a:lnTo>
                    <a:pt x="727421" y="27073"/>
                  </a:lnTo>
                  <a:lnTo>
                    <a:pt x="783346" y="23343"/>
                  </a:lnTo>
                  <a:lnTo>
                    <a:pt x="834740" y="19444"/>
                  </a:lnTo>
                  <a:lnTo>
                    <a:pt x="883114" y="15434"/>
                  </a:lnTo>
                  <a:lnTo>
                    <a:pt x="929474" y="11349"/>
                  </a:lnTo>
                  <a:lnTo>
                    <a:pt x="966732" y="8627"/>
                  </a:lnTo>
                  <a:lnTo>
                    <a:pt x="997919" y="6811"/>
                  </a:lnTo>
                  <a:lnTo>
                    <a:pt x="1044567" y="4089"/>
                  </a:lnTo>
                  <a:lnTo>
                    <a:pt x="1075233" y="0"/>
                  </a:lnTo>
                  <a:lnTo>
                    <a:pt x="1076604" y="356"/>
                  </a:lnTo>
                  <a:lnTo>
                    <a:pt x="1072995" y="31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5403"/>
            <p:cNvSpPr/>
            <p:nvPr>
              <p:custDataLst>
                <p:tags r:id="rId40"/>
              </p:custDataLst>
            </p:nvPr>
          </p:nvSpPr>
          <p:spPr>
            <a:xfrm>
              <a:off x="10427582" y="4593742"/>
              <a:ext cx="24519" cy="213209"/>
            </a:xfrm>
            <a:custGeom>
              <a:avLst/>
              <a:gdLst/>
              <a:ahLst/>
              <a:cxnLst/>
              <a:rect l="0" t="0" r="0" b="0"/>
              <a:pathLst>
                <a:path w="24519" h="213209">
                  <a:moveTo>
                    <a:pt x="5468" y="3658"/>
                  </a:moveTo>
                  <a:lnTo>
                    <a:pt x="5468" y="3658"/>
                  </a:lnTo>
                  <a:lnTo>
                    <a:pt x="2098" y="287"/>
                  </a:lnTo>
                  <a:lnTo>
                    <a:pt x="1105" y="0"/>
                  </a:lnTo>
                  <a:lnTo>
                    <a:pt x="442" y="514"/>
                  </a:lnTo>
                  <a:lnTo>
                    <a:pt x="0" y="1561"/>
                  </a:lnTo>
                  <a:lnTo>
                    <a:pt x="412" y="2966"/>
                  </a:lnTo>
                  <a:lnTo>
                    <a:pt x="2750" y="6407"/>
                  </a:lnTo>
                  <a:lnTo>
                    <a:pt x="8600" y="53883"/>
                  </a:lnTo>
                  <a:lnTo>
                    <a:pt x="14235" y="91290"/>
                  </a:lnTo>
                  <a:lnTo>
                    <a:pt x="18097" y="138744"/>
                  </a:lnTo>
                  <a:lnTo>
                    <a:pt x="23041" y="184388"/>
                  </a:lnTo>
                  <a:lnTo>
                    <a:pt x="24518" y="213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5404"/>
            <p:cNvSpPr/>
            <p:nvPr>
              <p:custDataLst>
                <p:tags r:id="rId41"/>
              </p:custDataLst>
            </p:nvPr>
          </p:nvSpPr>
          <p:spPr>
            <a:xfrm>
              <a:off x="10232541" y="4654811"/>
              <a:ext cx="35410" cy="196590"/>
            </a:xfrm>
            <a:custGeom>
              <a:avLst/>
              <a:gdLst/>
              <a:ahLst/>
              <a:cxnLst/>
              <a:rect l="0" t="0" r="0" b="0"/>
              <a:pathLst>
                <a:path w="35410" h="196590">
                  <a:moveTo>
                    <a:pt x="3659" y="6089"/>
                  </a:moveTo>
                  <a:lnTo>
                    <a:pt x="3659" y="6089"/>
                  </a:lnTo>
                  <a:lnTo>
                    <a:pt x="3658" y="2718"/>
                  </a:lnTo>
                  <a:lnTo>
                    <a:pt x="2954" y="1725"/>
                  </a:lnTo>
                  <a:lnTo>
                    <a:pt x="1778" y="1063"/>
                  </a:lnTo>
                  <a:lnTo>
                    <a:pt x="288" y="622"/>
                  </a:lnTo>
                  <a:lnTo>
                    <a:pt x="0" y="327"/>
                  </a:lnTo>
                  <a:lnTo>
                    <a:pt x="514" y="131"/>
                  </a:lnTo>
                  <a:lnTo>
                    <a:pt x="1563" y="0"/>
                  </a:lnTo>
                  <a:lnTo>
                    <a:pt x="2727" y="5500"/>
                  </a:lnTo>
                  <a:lnTo>
                    <a:pt x="12969" y="48162"/>
                  </a:lnTo>
                  <a:lnTo>
                    <a:pt x="20215" y="87621"/>
                  </a:lnTo>
                  <a:lnTo>
                    <a:pt x="26830" y="125732"/>
                  </a:lnTo>
                  <a:lnTo>
                    <a:pt x="33505" y="168690"/>
                  </a:lnTo>
                  <a:lnTo>
                    <a:pt x="35409" y="1965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5405"/>
            <p:cNvSpPr/>
            <p:nvPr>
              <p:custDataLst>
                <p:tags r:id="rId42"/>
              </p:custDataLst>
            </p:nvPr>
          </p:nvSpPr>
          <p:spPr>
            <a:xfrm>
              <a:off x="10147300" y="4739966"/>
              <a:ext cx="165101" cy="9835"/>
            </a:xfrm>
            <a:custGeom>
              <a:avLst/>
              <a:gdLst/>
              <a:ahLst/>
              <a:cxnLst/>
              <a:rect l="0" t="0" r="0" b="0"/>
              <a:pathLst>
                <a:path w="165101" h="9835">
                  <a:moveTo>
                    <a:pt x="0" y="9834"/>
                  </a:moveTo>
                  <a:lnTo>
                    <a:pt x="0" y="9834"/>
                  </a:lnTo>
                  <a:lnTo>
                    <a:pt x="46146" y="3367"/>
                  </a:lnTo>
                  <a:lnTo>
                    <a:pt x="87599" y="0"/>
                  </a:lnTo>
                  <a:lnTo>
                    <a:pt x="128653" y="2138"/>
                  </a:lnTo>
                  <a:lnTo>
                    <a:pt x="165100" y="34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5406"/>
            <p:cNvSpPr/>
            <p:nvPr>
              <p:custDataLst>
                <p:tags r:id="rId43"/>
              </p:custDataLst>
            </p:nvPr>
          </p:nvSpPr>
          <p:spPr>
            <a:xfrm>
              <a:off x="9978184" y="4661407"/>
              <a:ext cx="63477" cy="60883"/>
            </a:xfrm>
            <a:custGeom>
              <a:avLst/>
              <a:gdLst/>
              <a:ahLst/>
              <a:cxnLst/>
              <a:rect l="0" t="0" r="0" b="0"/>
              <a:pathLst>
                <a:path w="63477" h="60883">
                  <a:moveTo>
                    <a:pt x="35766" y="18543"/>
                  </a:moveTo>
                  <a:lnTo>
                    <a:pt x="35766" y="18543"/>
                  </a:lnTo>
                  <a:lnTo>
                    <a:pt x="18090" y="9704"/>
                  </a:lnTo>
                  <a:lnTo>
                    <a:pt x="10035" y="9440"/>
                  </a:lnTo>
                  <a:lnTo>
                    <a:pt x="5912" y="10358"/>
                  </a:lnTo>
                  <a:lnTo>
                    <a:pt x="3163" y="11675"/>
                  </a:lnTo>
                  <a:lnTo>
                    <a:pt x="1331" y="13259"/>
                  </a:lnTo>
                  <a:lnTo>
                    <a:pt x="109" y="15020"/>
                  </a:lnTo>
                  <a:lnTo>
                    <a:pt x="0" y="17606"/>
                  </a:lnTo>
                  <a:lnTo>
                    <a:pt x="6719" y="42652"/>
                  </a:lnTo>
                  <a:lnTo>
                    <a:pt x="12509" y="52306"/>
                  </a:lnTo>
                  <a:lnTo>
                    <a:pt x="16028" y="55868"/>
                  </a:lnTo>
                  <a:lnTo>
                    <a:pt x="23701" y="59827"/>
                  </a:lnTo>
                  <a:lnTo>
                    <a:pt x="27722" y="60882"/>
                  </a:lnTo>
                  <a:lnTo>
                    <a:pt x="43495" y="58996"/>
                  </a:lnTo>
                  <a:lnTo>
                    <a:pt x="47975" y="56095"/>
                  </a:lnTo>
                  <a:lnTo>
                    <a:pt x="54832" y="47228"/>
                  </a:lnTo>
                  <a:lnTo>
                    <a:pt x="62660" y="30335"/>
                  </a:lnTo>
                  <a:lnTo>
                    <a:pt x="63476" y="20021"/>
                  </a:lnTo>
                  <a:lnTo>
                    <a:pt x="62705" y="15295"/>
                  </a:lnTo>
                  <a:lnTo>
                    <a:pt x="60782" y="11439"/>
                  </a:lnTo>
                  <a:lnTo>
                    <a:pt x="54880" y="5272"/>
                  </a:lnTo>
                  <a:lnTo>
                    <a:pt x="49435" y="2062"/>
                  </a:lnTo>
                  <a:lnTo>
                    <a:pt x="40191" y="0"/>
                  </a:lnTo>
                  <a:lnTo>
                    <a:pt x="38010" y="1948"/>
                  </a:lnTo>
                  <a:lnTo>
                    <a:pt x="29416" y="185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5407"/>
            <p:cNvSpPr/>
            <p:nvPr>
              <p:custDataLst>
                <p:tags r:id="rId44"/>
              </p:custDataLst>
            </p:nvPr>
          </p:nvSpPr>
          <p:spPr>
            <a:xfrm>
              <a:off x="10001250" y="47625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1881" y="40477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5408"/>
            <p:cNvSpPr/>
            <p:nvPr>
              <p:custDataLst>
                <p:tags r:id="rId45"/>
              </p:custDataLst>
            </p:nvPr>
          </p:nvSpPr>
          <p:spPr>
            <a:xfrm>
              <a:off x="9817100" y="4572000"/>
              <a:ext cx="101601" cy="254001"/>
            </a:xfrm>
            <a:custGeom>
              <a:avLst/>
              <a:gdLst/>
              <a:ahLst/>
              <a:cxnLst/>
              <a:rect l="0" t="0" r="0" b="0"/>
              <a:pathLst>
                <a:path w="101601" h="254001">
                  <a:moveTo>
                    <a:pt x="101600" y="0"/>
                  </a:moveTo>
                  <a:lnTo>
                    <a:pt x="101600" y="0"/>
                  </a:lnTo>
                  <a:lnTo>
                    <a:pt x="96132" y="0"/>
                  </a:lnTo>
                  <a:lnTo>
                    <a:pt x="92140" y="6742"/>
                  </a:lnTo>
                  <a:lnTo>
                    <a:pt x="78694" y="43351"/>
                  </a:lnTo>
                  <a:lnTo>
                    <a:pt x="62357" y="87477"/>
                  </a:lnTo>
                  <a:lnTo>
                    <a:pt x="50292" y="119782"/>
                  </a:lnTo>
                  <a:lnTo>
                    <a:pt x="37875" y="152955"/>
                  </a:lnTo>
                  <a:lnTo>
                    <a:pt x="20865" y="197720"/>
                  </a:lnTo>
                  <a:lnTo>
                    <a:pt x="3897" y="24313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5409"/>
            <p:cNvSpPr/>
            <p:nvPr>
              <p:custDataLst>
                <p:tags r:id="rId46"/>
              </p:custDataLst>
            </p:nvPr>
          </p:nvSpPr>
          <p:spPr>
            <a:xfrm>
              <a:off x="9760832" y="4610100"/>
              <a:ext cx="132469" cy="184151"/>
            </a:xfrm>
            <a:custGeom>
              <a:avLst/>
              <a:gdLst/>
              <a:ahLst/>
              <a:cxnLst/>
              <a:rect l="0" t="0" r="0" b="0"/>
              <a:pathLst>
                <a:path w="132469" h="1841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3371"/>
                  </a:lnTo>
                  <a:lnTo>
                    <a:pt x="43577" y="45150"/>
                  </a:lnTo>
                  <a:lnTo>
                    <a:pt x="80624" y="88411"/>
                  </a:lnTo>
                  <a:lnTo>
                    <a:pt x="111957" y="131137"/>
                  </a:lnTo>
                  <a:lnTo>
                    <a:pt x="129279" y="171585"/>
                  </a:lnTo>
                  <a:lnTo>
                    <a:pt x="132468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5410"/>
            <p:cNvSpPr/>
            <p:nvPr>
              <p:custDataLst>
                <p:tags r:id="rId47"/>
              </p:custDataLst>
            </p:nvPr>
          </p:nvSpPr>
          <p:spPr>
            <a:xfrm>
              <a:off x="9441819" y="4603827"/>
              <a:ext cx="222882" cy="240003"/>
            </a:xfrm>
            <a:custGeom>
              <a:avLst/>
              <a:gdLst/>
              <a:ahLst/>
              <a:cxnLst/>
              <a:rect l="0" t="0" r="0" b="0"/>
              <a:pathLst>
                <a:path w="222882" h="240003">
                  <a:moveTo>
                    <a:pt x="210181" y="6273"/>
                  </a:moveTo>
                  <a:lnTo>
                    <a:pt x="210181" y="6273"/>
                  </a:lnTo>
                  <a:lnTo>
                    <a:pt x="215648" y="806"/>
                  </a:lnTo>
                  <a:lnTo>
                    <a:pt x="215237" y="511"/>
                  </a:lnTo>
                  <a:lnTo>
                    <a:pt x="210986" y="0"/>
                  </a:lnTo>
                  <a:lnTo>
                    <a:pt x="166197" y="22295"/>
                  </a:lnTo>
                  <a:lnTo>
                    <a:pt x="123124" y="45029"/>
                  </a:lnTo>
                  <a:lnTo>
                    <a:pt x="77586" y="69902"/>
                  </a:lnTo>
                  <a:lnTo>
                    <a:pt x="43429" y="94633"/>
                  </a:lnTo>
                  <a:lnTo>
                    <a:pt x="39746" y="99046"/>
                  </a:lnTo>
                  <a:lnTo>
                    <a:pt x="38702" y="103400"/>
                  </a:lnTo>
                  <a:lnTo>
                    <a:pt x="39417" y="107713"/>
                  </a:lnTo>
                  <a:lnTo>
                    <a:pt x="41304" y="112000"/>
                  </a:lnTo>
                  <a:lnTo>
                    <a:pt x="46091" y="114858"/>
                  </a:lnTo>
                  <a:lnTo>
                    <a:pt x="60817" y="118033"/>
                  </a:lnTo>
                  <a:lnTo>
                    <a:pt x="105796" y="116450"/>
                  </a:lnTo>
                  <a:lnTo>
                    <a:pt x="136841" y="118253"/>
                  </a:lnTo>
                  <a:lnTo>
                    <a:pt x="145835" y="121423"/>
                  </a:lnTo>
                  <a:lnTo>
                    <a:pt x="148234" y="123257"/>
                  </a:lnTo>
                  <a:lnTo>
                    <a:pt x="147717" y="126596"/>
                  </a:lnTo>
                  <a:lnTo>
                    <a:pt x="141496" y="135949"/>
                  </a:lnTo>
                  <a:lnTo>
                    <a:pt x="105047" y="164271"/>
                  </a:lnTo>
                  <a:lnTo>
                    <a:pt x="69433" y="188711"/>
                  </a:lnTo>
                  <a:lnTo>
                    <a:pt x="23237" y="220371"/>
                  </a:lnTo>
                  <a:lnTo>
                    <a:pt x="0" y="237104"/>
                  </a:lnTo>
                  <a:lnTo>
                    <a:pt x="210" y="238477"/>
                  </a:lnTo>
                  <a:lnTo>
                    <a:pt x="6088" y="240002"/>
                  </a:lnTo>
                  <a:lnTo>
                    <a:pt x="52560" y="232273"/>
                  </a:lnTo>
                  <a:lnTo>
                    <a:pt x="99978" y="221403"/>
                  </a:lnTo>
                  <a:lnTo>
                    <a:pt x="134390" y="214069"/>
                  </a:lnTo>
                  <a:lnTo>
                    <a:pt x="179415" y="206680"/>
                  </a:lnTo>
                  <a:lnTo>
                    <a:pt x="222881" y="203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4" name="SMARTInkShape-Group796"/>
          <p:cNvGrpSpPr/>
          <p:nvPr/>
        </p:nvGrpSpPr>
        <p:grpSpPr>
          <a:xfrm>
            <a:off x="9525000" y="5056106"/>
            <a:ext cx="660401" cy="212318"/>
            <a:chOff x="9525000" y="5056106"/>
            <a:chExt cx="660401" cy="212318"/>
          </a:xfrm>
        </p:grpSpPr>
        <p:sp>
          <p:nvSpPr>
            <p:cNvPr id="730" name="SMARTInkShape-5411"/>
            <p:cNvSpPr/>
            <p:nvPr>
              <p:custDataLst>
                <p:tags r:id="rId35"/>
              </p:custDataLst>
            </p:nvPr>
          </p:nvSpPr>
          <p:spPr>
            <a:xfrm>
              <a:off x="10011346" y="5056106"/>
              <a:ext cx="174055" cy="153219"/>
            </a:xfrm>
            <a:custGeom>
              <a:avLst/>
              <a:gdLst/>
              <a:ahLst/>
              <a:cxnLst/>
              <a:rect l="0" t="0" r="0" b="0"/>
              <a:pathLst>
                <a:path w="174055" h="153219">
                  <a:moveTo>
                    <a:pt x="8954" y="30244"/>
                  </a:moveTo>
                  <a:lnTo>
                    <a:pt x="8954" y="30244"/>
                  </a:lnTo>
                  <a:lnTo>
                    <a:pt x="5583" y="26873"/>
                  </a:lnTo>
                  <a:lnTo>
                    <a:pt x="5296" y="25175"/>
                  </a:lnTo>
                  <a:lnTo>
                    <a:pt x="5810" y="23336"/>
                  </a:lnTo>
                  <a:lnTo>
                    <a:pt x="6857" y="21405"/>
                  </a:lnTo>
                  <a:lnTo>
                    <a:pt x="27519" y="6119"/>
                  </a:lnTo>
                  <a:lnTo>
                    <a:pt x="31914" y="3577"/>
                  </a:lnTo>
                  <a:lnTo>
                    <a:pt x="51584" y="0"/>
                  </a:lnTo>
                  <a:lnTo>
                    <a:pt x="68543" y="2311"/>
                  </a:lnTo>
                  <a:lnTo>
                    <a:pt x="76125" y="7481"/>
                  </a:lnTo>
                  <a:lnTo>
                    <a:pt x="79134" y="10835"/>
                  </a:lnTo>
                  <a:lnTo>
                    <a:pt x="82480" y="18325"/>
                  </a:lnTo>
                  <a:lnTo>
                    <a:pt x="83370" y="22298"/>
                  </a:lnTo>
                  <a:lnTo>
                    <a:pt x="80598" y="32357"/>
                  </a:lnTo>
                  <a:lnTo>
                    <a:pt x="52445" y="75437"/>
                  </a:lnTo>
                  <a:lnTo>
                    <a:pt x="21528" y="111350"/>
                  </a:lnTo>
                  <a:lnTo>
                    <a:pt x="4683" y="127261"/>
                  </a:lnTo>
                  <a:lnTo>
                    <a:pt x="0" y="138979"/>
                  </a:lnTo>
                  <a:lnTo>
                    <a:pt x="162" y="142951"/>
                  </a:lnTo>
                  <a:lnTo>
                    <a:pt x="1682" y="145599"/>
                  </a:lnTo>
                  <a:lnTo>
                    <a:pt x="7839" y="149246"/>
                  </a:lnTo>
                  <a:lnTo>
                    <a:pt x="17631" y="153218"/>
                  </a:lnTo>
                  <a:lnTo>
                    <a:pt x="38413" y="152680"/>
                  </a:lnTo>
                  <a:lnTo>
                    <a:pt x="81566" y="146883"/>
                  </a:lnTo>
                  <a:lnTo>
                    <a:pt x="121877" y="144531"/>
                  </a:lnTo>
                  <a:lnTo>
                    <a:pt x="174054" y="138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5412"/>
            <p:cNvSpPr/>
            <p:nvPr>
              <p:custDataLst>
                <p:tags r:id="rId36"/>
              </p:custDataLst>
            </p:nvPr>
          </p:nvSpPr>
          <p:spPr>
            <a:xfrm>
              <a:off x="9836150" y="50863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9049" y="3371"/>
                  </a:lnTo>
                  <a:lnTo>
                    <a:pt x="11210" y="47660"/>
                  </a:lnTo>
                  <a:lnTo>
                    <a:pt x="6285" y="92720"/>
                  </a:lnTo>
                  <a:lnTo>
                    <a:pt x="645" y="13741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5413"/>
            <p:cNvSpPr/>
            <p:nvPr>
              <p:custDataLst>
                <p:tags r:id="rId37"/>
              </p:custDataLst>
            </p:nvPr>
          </p:nvSpPr>
          <p:spPr>
            <a:xfrm>
              <a:off x="9766300" y="51752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8683" y="11994"/>
                  </a:lnTo>
                  <a:lnTo>
                    <a:pt x="80676" y="723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5414"/>
            <p:cNvSpPr/>
            <p:nvPr>
              <p:custDataLst>
                <p:tags r:id="rId38"/>
              </p:custDataLst>
            </p:nvPr>
          </p:nvSpPr>
          <p:spPr>
            <a:xfrm>
              <a:off x="9525000" y="5119953"/>
              <a:ext cx="124038" cy="148471"/>
            </a:xfrm>
            <a:custGeom>
              <a:avLst/>
              <a:gdLst/>
              <a:ahLst/>
              <a:cxnLst/>
              <a:rect l="0" t="0" r="0" b="0"/>
              <a:pathLst>
                <a:path w="124038" h="148471">
                  <a:moveTo>
                    <a:pt x="0" y="42597"/>
                  </a:moveTo>
                  <a:lnTo>
                    <a:pt x="0" y="42597"/>
                  </a:lnTo>
                  <a:lnTo>
                    <a:pt x="6088" y="42597"/>
                  </a:lnTo>
                  <a:lnTo>
                    <a:pt x="13222" y="60175"/>
                  </a:lnTo>
                  <a:lnTo>
                    <a:pt x="20420" y="101499"/>
                  </a:lnTo>
                  <a:lnTo>
                    <a:pt x="22480" y="116754"/>
                  </a:lnTo>
                  <a:lnTo>
                    <a:pt x="19224" y="148470"/>
                  </a:lnTo>
                  <a:lnTo>
                    <a:pt x="22473" y="139818"/>
                  </a:lnTo>
                  <a:lnTo>
                    <a:pt x="28777" y="98056"/>
                  </a:lnTo>
                  <a:lnTo>
                    <a:pt x="43353" y="51677"/>
                  </a:lnTo>
                  <a:lnTo>
                    <a:pt x="58706" y="27256"/>
                  </a:lnTo>
                  <a:lnTo>
                    <a:pt x="80976" y="7529"/>
                  </a:lnTo>
                  <a:lnTo>
                    <a:pt x="90316" y="2317"/>
                  </a:lnTo>
                  <a:lnTo>
                    <a:pt x="99171" y="0"/>
                  </a:lnTo>
                  <a:lnTo>
                    <a:pt x="102803" y="794"/>
                  </a:lnTo>
                  <a:lnTo>
                    <a:pt x="108720" y="5438"/>
                  </a:lnTo>
                  <a:lnTo>
                    <a:pt x="116018" y="22728"/>
                  </a:lnTo>
                  <a:lnTo>
                    <a:pt x="121920" y="62096"/>
                  </a:lnTo>
                  <a:lnTo>
                    <a:pt x="124037" y="77369"/>
                  </a:lnTo>
                  <a:lnTo>
                    <a:pt x="120650" y="1124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7" name="SMARTInkShape-Group797"/>
          <p:cNvGrpSpPr/>
          <p:nvPr/>
        </p:nvGrpSpPr>
        <p:grpSpPr>
          <a:xfrm>
            <a:off x="10827011" y="4586868"/>
            <a:ext cx="1180840" cy="1972683"/>
            <a:chOff x="10827011" y="4586868"/>
            <a:chExt cx="1180840" cy="1972683"/>
          </a:xfrm>
        </p:grpSpPr>
        <p:sp>
          <p:nvSpPr>
            <p:cNvPr id="735" name="SMARTInkShape-5415"/>
            <p:cNvSpPr/>
            <p:nvPr>
              <p:custDataLst>
                <p:tags r:id="rId13"/>
              </p:custDataLst>
            </p:nvPr>
          </p:nvSpPr>
          <p:spPr>
            <a:xfrm>
              <a:off x="11328400" y="4807833"/>
              <a:ext cx="69773" cy="227718"/>
            </a:xfrm>
            <a:custGeom>
              <a:avLst/>
              <a:gdLst/>
              <a:ahLst/>
              <a:cxnLst/>
              <a:rect l="0" t="0" r="0" b="0"/>
              <a:pathLst>
                <a:path w="69773" h="22771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6350" y="6120"/>
                  </a:lnTo>
                  <a:lnTo>
                    <a:pt x="17194" y="30970"/>
                  </a:lnTo>
                  <a:lnTo>
                    <a:pt x="41671" y="74747"/>
                  </a:lnTo>
                  <a:lnTo>
                    <a:pt x="62794" y="115839"/>
                  </a:lnTo>
                  <a:lnTo>
                    <a:pt x="69772" y="136836"/>
                  </a:lnTo>
                  <a:lnTo>
                    <a:pt x="67700" y="156046"/>
                  </a:lnTo>
                  <a:lnTo>
                    <a:pt x="59017" y="173991"/>
                  </a:lnTo>
                  <a:lnTo>
                    <a:pt x="37556" y="199255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5416"/>
            <p:cNvSpPr/>
            <p:nvPr>
              <p:custDataLst>
                <p:tags r:id="rId14"/>
              </p:custDataLst>
            </p:nvPr>
          </p:nvSpPr>
          <p:spPr>
            <a:xfrm>
              <a:off x="10998200" y="464185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9" y="50901"/>
                  </a:lnTo>
                  <a:lnTo>
                    <a:pt x="6343" y="93090"/>
                  </a:lnTo>
                  <a:lnTo>
                    <a:pt x="6348" y="84497"/>
                  </a:lnTo>
                  <a:lnTo>
                    <a:pt x="19834" y="44948"/>
                  </a:lnTo>
                  <a:lnTo>
                    <a:pt x="42114" y="5013"/>
                  </a:lnTo>
                  <a:lnTo>
                    <a:pt x="45010" y="1225"/>
                  </a:lnTo>
                  <a:lnTo>
                    <a:pt x="47645" y="111"/>
                  </a:lnTo>
                  <a:lnTo>
                    <a:pt x="50107" y="779"/>
                  </a:lnTo>
                  <a:lnTo>
                    <a:pt x="52454" y="2636"/>
                  </a:lnTo>
                  <a:lnTo>
                    <a:pt x="59130" y="18733"/>
                  </a:lnTo>
                  <a:lnTo>
                    <a:pt x="69831" y="62692"/>
                  </a:lnTo>
                  <a:lnTo>
                    <a:pt x="8255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5417"/>
            <p:cNvSpPr/>
            <p:nvPr>
              <p:custDataLst>
                <p:tags r:id="rId15"/>
              </p:custDataLst>
            </p:nvPr>
          </p:nvSpPr>
          <p:spPr>
            <a:xfrm>
              <a:off x="11114266" y="4654550"/>
              <a:ext cx="137935" cy="31489"/>
            </a:xfrm>
            <a:custGeom>
              <a:avLst/>
              <a:gdLst/>
              <a:ahLst/>
              <a:cxnLst/>
              <a:rect l="0" t="0" r="0" b="0"/>
              <a:pathLst>
                <a:path w="137935" h="31489">
                  <a:moveTo>
                    <a:pt x="10934" y="25400"/>
                  </a:moveTo>
                  <a:lnTo>
                    <a:pt x="10934" y="25400"/>
                  </a:lnTo>
                  <a:lnTo>
                    <a:pt x="0" y="30867"/>
                  </a:lnTo>
                  <a:lnTo>
                    <a:pt x="116" y="31162"/>
                  </a:lnTo>
                  <a:lnTo>
                    <a:pt x="2128" y="31488"/>
                  </a:lnTo>
                  <a:lnTo>
                    <a:pt x="37533" y="19782"/>
                  </a:lnTo>
                  <a:lnTo>
                    <a:pt x="74789" y="12917"/>
                  </a:lnTo>
                  <a:lnTo>
                    <a:pt x="118562" y="4276"/>
                  </a:lnTo>
                  <a:lnTo>
                    <a:pt x="1379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5418"/>
            <p:cNvSpPr/>
            <p:nvPr>
              <p:custDataLst>
                <p:tags r:id="rId16"/>
              </p:custDataLst>
            </p:nvPr>
          </p:nvSpPr>
          <p:spPr>
            <a:xfrm>
              <a:off x="11239500" y="4610100"/>
              <a:ext cx="39471" cy="84400"/>
            </a:xfrm>
            <a:custGeom>
              <a:avLst/>
              <a:gdLst/>
              <a:ahLst/>
              <a:cxnLst/>
              <a:rect l="0" t="0" r="0" b="0"/>
              <a:pathLst>
                <a:path w="39471" h="84400">
                  <a:moveTo>
                    <a:pt x="0" y="0"/>
                  </a:moveTo>
                  <a:lnTo>
                    <a:pt x="0" y="0"/>
                  </a:lnTo>
                  <a:lnTo>
                    <a:pt x="31082" y="11537"/>
                  </a:lnTo>
                  <a:lnTo>
                    <a:pt x="38038" y="18298"/>
                  </a:lnTo>
                  <a:lnTo>
                    <a:pt x="39470" y="23487"/>
                  </a:lnTo>
                  <a:lnTo>
                    <a:pt x="39180" y="36779"/>
                  </a:lnTo>
                  <a:lnTo>
                    <a:pt x="31678" y="56759"/>
                  </a:lnTo>
                  <a:lnTo>
                    <a:pt x="8483" y="84265"/>
                  </a:lnTo>
                  <a:lnTo>
                    <a:pt x="7772" y="84399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5419"/>
            <p:cNvSpPr/>
            <p:nvPr>
              <p:custDataLst>
                <p:tags r:id="rId17"/>
              </p:custDataLst>
            </p:nvPr>
          </p:nvSpPr>
          <p:spPr>
            <a:xfrm>
              <a:off x="11406627" y="4586868"/>
              <a:ext cx="132767" cy="90170"/>
            </a:xfrm>
            <a:custGeom>
              <a:avLst/>
              <a:gdLst/>
              <a:ahLst/>
              <a:cxnLst/>
              <a:rect l="0" t="0" r="0" b="0"/>
              <a:pathLst>
                <a:path w="132767" h="90170">
                  <a:moveTo>
                    <a:pt x="80523" y="16882"/>
                  </a:moveTo>
                  <a:lnTo>
                    <a:pt x="80523" y="16882"/>
                  </a:lnTo>
                  <a:lnTo>
                    <a:pt x="74433" y="16882"/>
                  </a:lnTo>
                  <a:lnTo>
                    <a:pt x="72777" y="34194"/>
                  </a:lnTo>
                  <a:lnTo>
                    <a:pt x="63332" y="54153"/>
                  </a:lnTo>
                  <a:lnTo>
                    <a:pt x="41535" y="78337"/>
                  </a:lnTo>
                  <a:lnTo>
                    <a:pt x="29328" y="86529"/>
                  </a:lnTo>
                  <a:lnTo>
                    <a:pt x="16848" y="90169"/>
                  </a:lnTo>
                  <a:lnTo>
                    <a:pt x="11967" y="89729"/>
                  </a:lnTo>
                  <a:lnTo>
                    <a:pt x="8007" y="88025"/>
                  </a:lnTo>
                  <a:lnTo>
                    <a:pt x="4663" y="85477"/>
                  </a:lnTo>
                  <a:lnTo>
                    <a:pt x="945" y="75120"/>
                  </a:lnTo>
                  <a:lnTo>
                    <a:pt x="0" y="62521"/>
                  </a:lnTo>
                  <a:lnTo>
                    <a:pt x="1931" y="52218"/>
                  </a:lnTo>
                  <a:lnTo>
                    <a:pt x="4845" y="48906"/>
                  </a:lnTo>
                  <a:lnTo>
                    <a:pt x="13727" y="45226"/>
                  </a:lnTo>
                  <a:lnTo>
                    <a:pt x="26612" y="47353"/>
                  </a:lnTo>
                  <a:lnTo>
                    <a:pt x="67550" y="68127"/>
                  </a:lnTo>
                  <a:lnTo>
                    <a:pt x="98127" y="83133"/>
                  </a:lnTo>
                  <a:lnTo>
                    <a:pt x="113642" y="86258"/>
                  </a:lnTo>
                  <a:lnTo>
                    <a:pt x="120172" y="77114"/>
                  </a:lnTo>
                  <a:lnTo>
                    <a:pt x="132490" y="42498"/>
                  </a:lnTo>
                  <a:lnTo>
                    <a:pt x="132766" y="18827"/>
                  </a:lnTo>
                  <a:lnTo>
                    <a:pt x="130084" y="8810"/>
                  </a:lnTo>
                  <a:lnTo>
                    <a:pt x="128381" y="5151"/>
                  </a:lnTo>
                  <a:lnTo>
                    <a:pt x="125833" y="2711"/>
                  </a:lnTo>
                  <a:lnTo>
                    <a:pt x="119240" y="0"/>
                  </a:lnTo>
                  <a:lnTo>
                    <a:pt x="109726" y="2559"/>
                  </a:lnTo>
                  <a:lnTo>
                    <a:pt x="74173" y="29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5420"/>
            <p:cNvSpPr/>
            <p:nvPr>
              <p:custDataLst>
                <p:tags r:id="rId18"/>
              </p:custDataLst>
            </p:nvPr>
          </p:nvSpPr>
          <p:spPr>
            <a:xfrm>
              <a:off x="11640216" y="4734611"/>
              <a:ext cx="145385" cy="171457"/>
            </a:xfrm>
            <a:custGeom>
              <a:avLst/>
              <a:gdLst/>
              <a:ahLst/>
              <a:cxnLst/>
              <a:rect l="0" t="0" r="0" b="0"/>
              <a:pathLst>
                <a:path w="145385" h="171457">
                  <a:moveTo>
                    <a:pt x="113634" y="8839"/>
                  </a:moveTo>
                  <a:lnTo>
                    <a:pt x="113634" y="8839"/>
                  </a:lnTo>
                  <a:lnTo>
                    <a:pt x="113634" y="5468"/>
                  </a:lnTo>
                  <a:lnTo>
                    <a:pt x="111753" y="1931"/>
                  </a:lnTo>
                  <a:lnTo>
                    <a:pt x="110264" y="0"/>
                  </a:lnTo>
                  <a:lnTo>
                    <a:pt x="97319" y="3500"/>
                  </a:lnTo>
                  <a:lnTo>
                    <a:pt x="62470" y="21132"/>
                  </a:lnTo>
                  <a:lnTo>
                    <a:pt x="27683" y="44937"/>
                  </a:lnTo>
                  <a:lnTo>
                    <a:pt x="16167" y="58043"/>
                  </a:lnTo>
                  <a:lnTo>
                    <a:pt x="14084" y="63514"/>
                  </a:lnTo>
                  <a:lnTo>
                    <a:pt x="13401" y="68573"/>
                  </a:lnTo>
                  <a:lnTo>
                    <a:pt x="17884" y="72650"/>
                  </a:lnTo>
                  <a:lnTo>
                    <a:pt x="45673" y="81054"/>
                  </a:lnTo>
                  <a:lnTo>
                    <a:pt x="69900" y="84564"/>
                  </a:lnTo>
                  <a:lnTo>
                    <a:pt x="76558" y="87885"/>
                  </a:lnTo>
                  <a:lnTo>
                    <a:pt x="77627" y="91170"/>
                  </a:lnTo>
                  <a:lnTo>
                    <a:pt x="76934" y="100464"/>
                  </a:lnTo>
                  <a:lnTo>
                    <a:pt x="72939" y="105199"/>
                  </a:lnTo>
                  <a:lnTo>
                    <a:pt x="35536" y="128584"/>
                  </a:lnTo>
                  <a:lnTo>
                    <a:pt x="1390" y="153064"/>
                  </a:lnTo>
                  <a:lnTo>
                    <a:pt x="0" y="157200"/>
                  </a:lnTo>
                  <a:lnTo>
                    <a:pt x="484" y="161368"/>
                  </a:lnTo>
                  <a:lnTo>
                    <a:pt x="2215" y="165559"/>
                  </a:lnTo>
                  <a:lnTo>
                    <a:pt x="5489" y="168353"/>
                  </a:lnTo>
                  <a:lnTo>
                    <a:pt x="14768" y="171456"/>
                  </a:lnTo>
                  <a:lnTo>
                    <a:pt x="58251" y="168379"/>
                  </a:lnTo>
                  <a:lnTo>
                    <a:pt x="98556" y="162257"/>
                  </a:lnTo>
                  <a:lnTo>
                    <a:pt x="145384" y="148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5421"/>
            <p:cNvSpPr/>
            <p:nvPr>
              <p:custDataLst>
                <p:tags r:id="rId19"/>
              </p:custDataLst>
            </p:nvPr>
          </p:nvSpPr>
          <p:spPr>
            <a:xfrm>
              <a:off x="11788293" y="4757033"/>
              <a:ext cx="86208" cy="113418"/>
            </a:xfrm>
            <a:custGeom>
              <a:avLst/>
              <a:gdLst/>
              <a:ahLst/>
              <a:cxnLst/>
              <a:rect l="0" t="0" r="0" b="0"/>
              <a:pathLst>
                <a:path w="86208" h="113418">
                  <a:moveTo>
                    <a:pt x="3657" y="5467"/>
                  </a:moveTo>
                  <a:lnTo>
                    <a:pt x="3657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2" y="441"/>
                  </a:lnTo>
                  <a:lnTo>
                    <a:pt x="1559" y="0"/>
                  </a:lnTo>
                  <a:lnTo>
                    <a:pt x="48295" y="42095"/>
                  </a:lnTo>
                  <a:lnTo>
                    <a:pt x="70583" y="75665"/>
                  </a:lnTo>
                  <a:lnTo>
                    <a:pt x="86207" y="113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5422"/>
            <p:cNvSpPr/>
            <p:nvPr>
              <p:custDataLst>
                <p:tags r:id="rId20"/>
              </p:custDataLst>
            </p:nvPr>
          </p:nvSpPr>
          <p:spPr>
            <a:xfrm>
              <a:off x="11811000" y="4746142"/>
              <a:ext cx="82551" cy="168759"/>
            </a:xfrm>
            <a:custGeom>
              <a:avLst/>
              <a:gdLst/>
              <a:ahLst/>
              <a:cxnLst/>
              <a:rect l="0" t="0" r="0" b="0"/>
              <a:pathLst>
                <a:path w="82551" h="168759">
                  <a:moveTo>
                    <a:pt x="82550" y="3658"/>
                  </a:moveTo>
                  <a:lnTo>
                    <a:pt x="82550" y="3658"/>
                  </a:lnTo>
                  <a:lnTo>
                    <a:pt x="82548" y="287"/>
                  </a:lnTo>
                  <a:lnTo>
                    <a:pt x="81845" y="0"/>
                  </a:lnTo>
                  <a:lnTo>
                    <a:pt x="79180" y="1561"/>
                  </a:lnTo>
                  <a:lnTo>
                    <a:pt x="49946" y="47665"/>
                  </a:lnTo>
                  <a:lnTo>
                    <a:pt x="25230" y="93725"/>
                  </a:lnTo>
                  <a:lnTo>
                    <a:pt x="5611" y="139825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5423"/>
            <p:cNvSpPr/>
            <p:nvPr>
              <p:custDataLst>
                <p:tags r:id="rId21"/>
              </p:custDataLst>
            </p:nvPr>
          </p:nvSpPr>
          <p:spPr>
            <a:xfrm>
              <a:off x="11925300" y="48577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2574" y="2602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5424"/>
            <p:cNvSpPr/>
            <p:nvPr>
              <p:custDataLst>
                <p:tags r:id="rId22"/>
              </p:custDataLst>
            </p:nvPr>
          </p:nvSpPr>
          <p:spPr>
            <a:xfrm>
              <a:off x="11950700" y="47942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0"/>
                  </a:moveTo>
                  <a:lnTo>
                    <a:pt x="0" y="0"/>
                  </a:lnTo>
                  <a:lnTo>
                    <a:pt x="317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5425"/>
            <p:cNvSpPr/>
            <p:nvPr>
              <p:custDataLst>
                <p:tags r:id="rId23"/>
              </p:custDataLst>
            </p:nvPr>
          </p:nvSpPr>
          <p:spPr>
            <a:xfrm>
              <a:off x="11614150" y="5017644"/>
              <a:ext cx="393701" cy="11557"/>
            </a:xfrm>
            <a:custGeom>
              <a:avLst/>
              <a:gdLst/>
              <a:ahLst/>
              <a:cxnLst/>
              <a:rect l="0" t="0" r="0" b="0"/>
              <a:pathLst>
                <a:path w="393701" h="11557">
                  <a:moveTo>
                    <a:pt x="0" y="11556"/>
                  </a:moveTo>
                  <a:lnTo>
                    <a:pt x="0" y="11556"/>
                  </a:lnTo>
                  <a:lnTo>
                    <a:pt x="40182" y="9675"/>
                  </a:lnTo>
                  <a:lnTo>
                    <a:pt x="72186" y="6487"/>
                  </a:lnTo>
                  <a:lnTo>
                    <a:pt x="114632" y="2717"/>
                  </a:lnTo>
                  <a:lnTo>
                    <a:pt x="139216" y="1430"/>
                  </a:lnTo>
                  <a:lnTo>
                    <a:pt x="165483" y="572"/>
                  </a:lnTo>
                  <a:lnTo>
                    <a:pt x="192873" y="0"/>
                  </a:lnTo>
                  <a:lnTo>
                    <a:pt x="220304" y="1030"/>
                  </a:lnTo>
                  <a:lnTo>
                    <a:pt x="247763" y="3127"/>
                  </a:lnTo>
                  <a:lnTo>
                    <a:pt x="275242" y="5937"/>
                  </a:lnTo>
                  <a:lnTo>
                    <a:pt x="318946" y="9058"/>
                  </a:lnTo>
                  <a:lnTo>
                    <a:pt x="363789" y="10816"/>
                  </a:lnTo>
                  <a:lnTo>
                    <a:pt x="393700" y="11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5426"/>
            <p:cNvSpPr/>
            <p:nvPr>
              <p:custDataLst>
                <p:tags r:id="rId24"/>
              </p:custDataLst>
            </p:nvPr>
          </p:nvSpPr>
          <p:spPr>
            <a:xfrm>
              <a:off x="11125537" y="5295677"/>
              <a:ext cx="113964" cy="102220"/>
            </a:xfrm>
            <a:custGeom>
              <a:avLst/>
              <a:gdLst/>
              <a:ahLst/>
              <a:cxnLst/>
              <a:rect l="0" t="0" r="0" b="0"/>
              <a:pathLst>
                <a:path w="113964" h="102220">
                  <a:moveTo>
                    <a:pt x="6013" y="57373"/>
                  </a:moveTo>
                  <a:lnTo>
                    <a:pt x="6013" y="57373"/>
                  </a:lnTo>
                  <a:lnTo>
                    <a:pt x="11481" y="46439"/>
                  </a:lnTo>
                  <a:lnTo>
                    <a:pt x="11775" y="47261"/>
                  </a:lnTo>
                  <a:lnTo>
                    <a:pt x="12102" y="51938"/>
                  </a:lnTo>
                  <a:lnTo>
                    <a:pt x="1370" y="97951"/>
                  </a:lnTo>
                  <a:lnTo>
                    <a:pt x="800" y="101358"/>
                  </a:lnTo>
                  <a:lnTo>
                    <a:pt x="422" y="102219"/>
                  </a:lnTo>
                  <a:lnTo>
                    <a:pt x="0" y="99412"/>
                  </a:lnTo>
                  <a:lnTo>
                    <a:pt x="8531" y="53724"/>
                  </a:lnTo>
                  <a:lnTo>
                    <a:pt x="21744" y="13744"/>
                  </a:lnTo>
                  <a:lnTo>
                    <a:pt x="29703" y="3175"/>
                  </a:lnTo>
                  <a:lnTo>
                    <a:pt x="34506" y="780"/>
                  </a:lnTo>
                  <a:lnTo>
                    <a:pt x="45488" y="0"/>
                  </a:lnTo>
                  <a:lnTo>
                    <a:pt x="57423" y="7650"/>
                  </a:lnTo>
                  <a:lnTo>
                    <a:pt x="85705" y="38928"/>
                  </a:lnTo>
                  <a:lnTo>
                    <a:pt x="113963" y="954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5427"/>
            <p:cNvSpPr/>
            <p:nvPr>
              <p:custDataLst>
                <p:tags r:id="rId25"/>
              </p:custDataLst>
            </p:nvPr>
          </p:nvSpPr>
          <p:spPr>
            <a:xfrm>
              <a:off x="11748644" y="5104198"/>
              <a:ext cx="123237" cy="140903"/>
            </a:xfrm>
            <a:custGeom>
              <a:avLst/>
              <a:gdLst/>
              <a:ahLst/>
              <a:cxnLst/>
              <a:rect l="0" t="0" r="0" b="0"/>
              <a:pathLst>
                <a:path w="123237" h="140903">
                  <a:moveTo>
                    <a:pt x="11556" y="13902"/>
                  </a:moveTo>
                  <a:lnTo>
                    <a:pt x="11556" y="13902"/>
                  </a:lnTo>
                  <a:lnTo>
                    <a:pt x="11554" y="54379"/>
                  </a:lnTo>
                  <a:lnTo>
                    <a:pt x="8186" y="86338"/>
                  </a:lnTo>
                  <a:lnTo>
                    <a:pt x="0" y="106824"/>
                  </a:lnTo>
                  <a:lnTo>
                    <a:pt x="16235" y="67075"/>
                  </a:lnTo>
                  <a:lnTo>
                    <a:pt x="42767" y="23230"/>
                  </a:lnTo>
                  <a:lnTo>
                    <a:pt x="55766" y="7464"/>
                  </a:lnTo>
                  <a:lnTo>
                    <a:pt x="68600" y="457"/>
                  </a:lnTo>
                  <a:lnTo>
                    <a:pt x="74985" y="0"/>
                  </a:lnTo>
                  <a:lnTo>
                    <a:pt x="87726" y="3255"/>
                  </a:lnTo>
                  <a:lnTo>
                    <a:pt x="98562" y="16931"/>
                  </a:lnTo>
                  <a:lnTo>
                    <a:pt x="117015" y="60205"/>
                  </a:lnTo>
                  <a:lnTo>
                    <a:pt x="123236" y="93629"/>
                  </a:lnTo>
                  <a:lnTo>
                    <a:pt x="119506" y="1409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5428"/>
            <p:cNvSpPr/>
            <p:nvPr>
              <p:custDataLst>
                <p:tags r:id="rId26"/>
              </p:custDataLst>
            </p:nvPr>
          </p:nvSpPr>
          <p:spPr>
            <a:xfrm>
              <a:off x="11630075" y="5583415"/>
              <a:ext cx="79326" cy="125236"/>
            </a:xfrm>
            <a:custGeom>
              <a:avLst/>
              <a:gdLst/>
              <a:ahLst/>
              <a:cxnLst/>
              <a:rect l="0" t="0" r="0" b="0"/>
              <a:pathLst>
                <a:path w="79326" h="125236">
                  <a:moveTo>
                    <a:pt x="79325" y="10935"/>
                  </a:moveTo>
                  <a:lnTo>
                    <a:pt x="79325" y="10935"/>
                  </a:lnTo>
                  <a:lnTo>
                    <a:pt x="69892" y="2207"/>
                  </a:lnTo>
                  <a:lnTo>
                    <a:pt x="65018" y="0"/>
                  </a:lnTo>
                  <a:lnTo>
                    <a:pt x="48198" y="5500"/>
                  </a:lnTo>
                  <a:lnTo>
                    <a:pt x="28709" y="19438"/>
                  </a:lnTo>
                  <a:lnTo>
                    <a:pt x="9528" y="43715"/>
                  </a:lnTo>
                  <a:lnTo>
                    <a:pt x="2444" y="63133"/>
                  </a:lnTo>
                  <a:lnTo>
                    <a:pt x="0" y="82112"/>
                  </a:lnTo>
                  <a:lnTo>
                    <a:pt x="1265" y="97602"/>
                  </a:lnTo>
                  <a:lnTo>
                    <a:pt x="7943" y="109661"/>
                  </a:lnTo>
                  <a:lnTo>
                    <a:pt x="12684" y="114852"/>
                  </a:lnTo>
                  <a:lnTo>
                    <a:pt x="25483" y="120621"/>
                  </a:lnTo>
                  <a:lnTo>
                    <a:pt x="79325" y="1252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5429"/>
            <p:cNvSpPr/>
            <p:nvPr>
              <p:custDataLst>
                <p:tags r:id="rId27"/>
              </p:custDataLst>
            </p:nvPr>
          </p:nvSpPr>
          <p:spPr>
            <a:xfrm>
              <a:off x="11623480" y="5676900"/>
              <a:ext cx="98621" cy="1"/>
            </a:xfrm>
            <a:custGeom>
              <a:avLst/>
              <a:gdLst/>
              <a:ahLst/>
              <a:cxnLst/>
              <a:rect l="0" t="0" r="0" b="0"/>
              <a:pathLst>
                <a:path w="98621" h="1">
                  <a:moveTo>
                    <a:pt x="3370" y="0"/>
                  </a:moveTo>
                  <a:lnTo>
                    <a:pt x="3370" y="0"/>
                  </a:lnTo>
                  <a:lnTo>
                    <a:pt x="0" y="0"/>
                  </a:lnTo>
                  <a:lnTo>
                    <a:pt x="36887" y="0"/>
                  </a:lnTo>
                  <a:lnTo>
                    <a:pt x="77507" y="0"/>
                  </a:lnTo>
                  <a:lnTo>
                    <a:pt x="98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5430"/>
            <p:cNvSpPr/>
            <p:nvPr>
              <p:custDataLst>
                <p:tags r:id="rId28"/>
              </p:custDataLst>
            </p:nvPr>
          </p:nvSpPr>
          <p:spPr>
            <a:xfrm>
              <a:off x="11158619" y="5906613"/>
              <a:ext cx="161571" cy="246538"/>
            </a:xfrm>
            <a:custGeom>
              <a:avLst/>
              <a:gdLst/>
              <a:ahLst/>
              <a:cxnLst/>
              <a:rect l="0" t="0" r="0" b="0"/>
              <a:pathLst>
                <a:path w="161571" h="246538">
                  <a:moveTo>
                    <a:pt x="150731" y="163987"/>
                  </a:moveTo>
                  <a:lnTo>
                    <a:pt x="150731" y="163987"/>
                  </a:lnTo>
                  <a:lnTo>
                    <a:pt x="141892" y="149682"/>
                  </a:lnTo>
                  <a:lnTo>
                    <a:pt x="124291" y="129255"/>
                  </a:lnTo>
                  <a:lnTo>
                    <a:pt x="111540" y="100466"/>
                  </a:lnTo>
                  <a:lnTo>
                    <a:pt x="105561" y="72491"/>
                  </a:lnTo>
                  <a:lnTo>
                    <a:pt x="108078" y="45005"/>
                  </a:lnTo>
                  <a:lnTo>
                    <a:pt x="119514" y="13257"/>
                  </a:lnTo>
                  <a:lnTo>
                    <a:pt x="123570" y="6350"/>
                  </a:lnTo>
                  <a:lnTo>
                    <a:pt x="129095" y="2451"/>
                  </a:lnTo>
                  <a:lnTo>
                    <a:pt x="142762" y="0"/>
                  </a:lnTo>
                  <a:lnTo>
                    <a:pt x="148945" y="2451"/>
                  </a:lnTo>
                  <a:lnTo>
                    <a:pt x="159579" y="12700"/>
                  </a:lnTo>
                  <a:lnTo>
                    <a:pt x="161570" y="21501"/>
                  </a:lnTo>
                  <a:lnTo>
                    <a:pt x="160016" y="44450"/>
                  </a:lnTo>
                  <a:lnTo>
                    <a:pt x="137725" y="91879"/>
                  </a:lnTo>
                  <a:lnTo>
                    <a:pt x="100938" y="139407"/>
                  </a:lnTo>
                  <a:lnTo>
                    <a:pt x="58758" y="178028"/>
                  </a:lnTo>
                  <a:lnTo>
                    <a:pt x="13220" y="214790"/>
                  </a:lnTo>
                  <a:lnTo>
                    <a:pt x="0" y="223725"/>
                  </a:lnTo>
                  <a:lnTo>
                    <a:pt x="149" y="224979"/>
                  </a:lnTo>
                  <a:lnTo>
                    <a:pt x="1659" y="225815"/>
                  </a:lnTo>
                  <a:lnTo>
                    <a:pt x="46511" y="227340"/>
                  </a:lnTo>
                  <a:lnTo>
                    <a:pt x="92958" y="229349"/>
                  </a:lnTo>
                  <a:lnTo>
                    <a:pt x="108826" y="233253"/>
                  </a:lnTo>
                  <a:lnTo>
                    <a:pt x="131681" y="2465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5431"/>
            <p:cNvSpPr/>
            <p:nvPr>
              <p:custDataLst>
                <p:tags r:id="rId29"/>
              </p:custDataLst>
            </p:nvPr>
          </p:nvSpPr>
          <p:spPr>
            <a:xfrm>
              <a:off x="11094355" y="6233549"/>
              <a:ext cx="75296" cy="97402"/>
            </a:xfrm>
            <a:custGeom>
              <a:avLst/>
              <a:gdLst/>
              <a:ahLst/>
              <a:cxnLst/>
              <a:rect l="0" t="0" r="0" b="0"/>
              <a:pathLst>
                <a:path w="75296" h="97402">
                  <a:moveTo>
                    <a:pt x="11795" y="52951"/>
                  </a:moveTo>
                  <a:lnTo>
                    <a:pt x="11795" y="52951"/>
                  </a:lnTo>
                  <a:lnTo>
                    <a:pt x="5705" y="34686"/>
                  </a:lnTo>
                  <a:lnTo>
                    <a:pt x="1133" y="48559"/>
                  </a:lnTo>
                  <a:lnTo>
                    <a:pt x="0" y="57114"/>
                  </a:lnTo>
                  <a:lnTo>
                    <a:pt x="1378" y="63739"/>
                  </a:lnTo>
                  <a:lnTo>
                    <a:pt x="3637" y="67624"/>
                  </a:lnTo>
                  <a:lnTo>
                    <a:pt x="4240" y="67671"/>
                  </a:lnTo>
                  <a:lnTo>
                    <a:pt x="27766" y="24508"/>
                  </a:lnTo>
                  <a:lnTo>
                    <a:pt x="46563" y="0"/>
                  </a:lnTo>
                  <a:lnTo>
                    <a:pt x="48379" y="1423"/>
                  </a:lnTo>
                  <a:lnTo>
                    <a:pt x="58441" y="31522"/>
                  </a:lnTo>
                  <a:lnTo>
                    <a:pt x="68954" y="75390"/>
                  </a:lnTo>
                  <a:lnTo>
                    <a:pt x="75295" y="97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5432"/>
            <p:cNvSpPr/>
            <p:nvPr>
              <p:custDataLst>
                <p:tags r:id="rId30"/>
              </p:custDataLst>
            </p:nvPr>
          </p:nvSpPr>
          <p:spPr>
            <a:xfrm>
              <a:off x="11239500" y="6455834"/>
              <a:ext cx="107951" cy="103717"/>
            </a:xfrm>
            <a:custGeom>
              <a:avLst/>
              <a:gdLst/>
              <a:ahLst/>
              <a:cxnLst/>
              <a:rect l="0" t="0" r="0" b="0"/>
              <a:pathLst>
                <a:path w="107951" h="103717">
                  <a:moveTo>
                    <a:pt x="0" y="103716"/>
                  </a:moveTo>
                  <a:lnTo>
                    <a:pt x="0" y="103716"/>
                  </a:lnTo>
                  <a:lnTo>
                    <a:pt x="1412" y="87095"/>
                  </a:lnTo>
                  <a:lnTo>
                    <a:pt x="21048" y="41259"/>
                  </a:lnTo>
                  <a:lnTo>
                    <a:pt x="42274" y="3708"/>
                  </a:lnTo>
                  <a:lnTo>
                    <a:pt x="45116" y="1060"/>
                  </a:lnTo>
                  <a:lnTo>
                    <a:pt x="47716" y="1"/>
                  </a:lnTo>
                  <a:lnTo>
                    <a:pt x="50156" y="0"/>
                  </a:lnTo>
                  <a:lnTo>
                    <a:pt x="52487" y="706"/>
                  </a:lnTo>
                  <a:lnTo>
                    <a:pt x="54041" y="2587"/>
                  </a:lnTo>
                  <a:lnTo>
                    <a:pt x="55769" y="8440"/>
                  </a:lnTo>
                  <a:lnTo>
                    <a:pt x="57583" y="22991"/>
                  </a:lnTo>
                  <a:lnTo>
                    <a:pt x="60399" y="28562"/>
                  </a:lnTo>
                  <a:lnTo>
                    <a:pt x="62138" y="29624"/>
                  </a:lnTo>
                  <a:lnTo>
                    <a:pt x="64003" y="29627"/>
                  </a:lnTo>
                  <a:lnTo>
                    <a:pt x="75437" y="24562"/>
                  </a:lnTo>
                  <a:lnTo>
                    <a:pt x="93548" y="11561"/>
                  </a:lnTo>
                  <a:lnTo>
                    <a:pt x="96231" y="10529"/>
                  </a:lnTo>
                  <a:lnTo>
                    <a:pt x="98727" y="11252"/>
                  </a:lnTo>
                  <a:lnTo>
                    <a:pt x="103381" y="15819"/>
                  </a:lnTo>
                  <a:lnTo>
                    <a:pt x="105919" y="24433"/>
                  </a:lnTo>
                  <a:lnTo>
                    <a:pt x="107831" y="67903"/>
                  </a:lnTo>
                  <a:lnTo>
                    <a:pt x="107950" y="846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5433"/>
            <p:cNvSpPr/>
            <p:nvPr>
              <p:custDataLst>
                <p:tags r:id="rId31"/>
              </p:custDataLst>
            </p:nvPr>
          </p:nvSpPr>
          <p:spPr>
            <a:xfrm>
              <a:off x="11383163" y="6426200"/>
              <a:ext cx="91288" cy="113490"/>
            </a:xfrm>
            <a:custGeom>
              <a:avLst/>
              <a:gdLst/>
              <a:ahLst/>
              <a:cxnLst/>
              <a:rect l="0" t="0" r="0" b="0"/>
              <a:pathLst>
                <a:path w="91288" h="113490">
                  <a:moveTo>
                    <a:pt x="53187" y="0"/>
                  </a:moveTo>
                  <a:lnTo>
                    <a:pt x="53187" y="0"/>
                  </a:lnTo>
                  <a:lnTo>
                    <a:pt x="49816" y="3371"/>
                  </a:lnTo>
                  <a:lnTo>
                    <a:pt x="48161" y="6907"/>
                  </a:lnTo>
                  <a:lnTo>
                    <a:pt x="47719" y="8839"/>
                  </a:lnTo>
                  <a:lnTo>
                    <a:pt x="26231" y="46729"/>
                  </a:lnTo>
                  <a:lnTo>
                    <a:pt x="3365" y="92453"/>
                  </a:lnTo>
                  <a:lnTo>
                    <a:pt x="0" y="101768"/>
                  </a:lnTo>
                  <a:lnTo>
                    <a:pt x="856" y="108259"/>
                  </a:lnTo>
                  <a:lnTo>
                    <a:pt x="2777" y="110273"/>
                  </a:lnTo>
                  <a:lnTo>
                    <a:pt x="8675" y="112510"/>
                  </a:lnTo>
                  <a:lnTo>
                    <a:pt x="52981" y="113489"/>
                  </a:lnTo>
                  <a:lnTo>
                    <a:pt x="91287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5434"/>
            <p:cNvSpPr/>
            <p:nvPr>
              <p:custDataLst>
                <p:tags r:id="rId32"/>
              </p:custDataLst>
            </p:nvPr>
          </p:nvSpPr>
          <p:spPr>
            <a:xfrm>
              <a:off x="11513030" y="6410779"/>
              <a:ext cx="82071" cy="139320"/>
            </a:xfrm>
            <a:custGeom>
              <a:avLst/>
              <a:gdLst/>
              <a:ahLst/>
              <a:cxnLst/>
              <a:rect l="0" t="0" r="0" b="0"/>
              <a:pathLst>
                <a:path w="82071" h="139320">
                  <a:moveTo>
                    <a:pt x="82070" y="21771"/>
                  </a:moveTo>
                  <a:lnTo>
                    <a:pt x="82070" y="21771"/>
                  </a:lnTo>
                  <a:lnTo>
                    <a:pt x="73231" y="7466"/>
                  </a:lnTo>
                  <a:lnTo>
                    <a:pt x="67143" y="756"/>
                  </a:lnTo>
                  <a:lnTo>
                    <a:pt x="65063" y="0"/>
                  </a:lnTo>
                  <a:lnTo>
                    <a:pt x="62972" y="201"/>
                  </a:lnTo>
                  <a:lnTo>
                    <a:pt x="60871" y="1041"/>
                  </a:lnTo>
                  <a:lnTo>
                    <a:pt x="35991" y="29088"/>
                  </a:lnTo>
                  <a:lnTo>
                    <a:pt x="16262" y="68216"/>
                  </a:lnTo>
                  <a:lnTo>
                    <a:pt x="1659" y="98640"/>
                  </a:lnTo>
                  <a:lnTo>
                    <a:pt x="0" y="114496"/>
                  </a:lnTo>
                  <a:lnTo>
                    <a:pt x="3496" y="126717"/>
                  </a:lnTo>
                  <a:lnTo>
                    <a:pt x="6404" y="131952"/>
                  </a:lnTo>
                  <a:lnTo>
                    <a:pt x="9753" y="135442"/>
                  </a:lnTo>
                  <a:lnTo>
                    <a:pt x="17238" y="139319"/>
                  </a:lnTo>
                  <a:lnTo>
                    <a:pt x="62678" y="124352"/>
                  </a:lnTo>
                  <a:lnTo>
                    <a:pt x="82070" y="117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5435"/>
            <p:cNvSpPr/>
            <p:nvPr>
              <p:custDataLst>
                <p:tags r:id="rId33"/>
              </p:custDataLst>
            </p:nvPr>
          </p:nvSpPr>
          <p:spPr>
            <a:xfrm>
              <a:off x="11493108" y="6477000"/>
              <a:ext cx="57543" cy="1"/>
            </a:xfrm>
            <a:custGeom>
              <a:avLst/>
              <a:gdLst/>
              <a:ahLst/>
              <a:cxnLst/>
              <a:rect l="0" t="0" r="0" b="0"/>
              <a:pathLst>
                <a:path w="57543" h="1">
                  <a:moveTo>
                    <a:pt x="6742" y="0"/>
                  </a:moveTo>
                  <a:lnTo>
                    <a:pt x="6742" y="0"/>
                  </a:lnTo>
                  <a:lnTo>
                    <a:pt x="0" y="0"/>
                  </a:lnTo>
                  <a:lnTo>
                    <a:pt x="5754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5436"/>
            <p:cNvSpPr/>
            <p:nvPr>
              <p:custDataLst>
                <p:tags r:id="rId34"/>
              </p:custDataLst>
            </p:nvPr>
          </p:nvSpPr>
          <p:spPr>
            <a:xfrm>
              <a:off x="10827011" y="4895850"/>
              <a:ext cx="596640" cy="34504"/>
            </a:xfrm>
            <a:custGeom>
              <a:avLst/>
              <a:gdLst/>
              <a:ahLst/>
              <a:cxnLst/>
              <a:rect l="0" t="0" r="0" b="0"/>
              <a:pathLst>
                <a:path w="596640" h="34504">
                  <a:moveTo>
                    <a:pt x="6089" y="25400"/>
                  </a:moveTo>
                  <a:lnTo>
                    <a:pt x="6089" y="25400"/>
                  </a:lnTo>
                  <a:lnTo>
                    <a:pt x="0" y="25400"/>
                  </a:lnTo>
                  <a:lnTo>
                    <a:pt x="40152" y="30469"/>
                  </a:lnTo>
                  <a:lnTo>
                    <a:pt x="72969" y="34239"/>
                  </a:lnTo>
                  <a:lnTo>
                    <a:pt x="118598" y="34503"/>
                  </a:lnTo>
                  <a:lnTo>
                    <a:pt x="144594" y="33584"/>
                  </a:lnTo>
                  <a:lnTo>
                    <a:pt x="185210" y="32268"/>
                  </a:lnTo>
                  <a:lnTo>
                    <a:pt x="235570" y="30684"/>
                  </a:lnTo>
                  <a:lnTo>
                    <a:pt x="292427" y="28923"/>
                  </a:lnTo>
                  <a:lnTo>
                    <a:pt x="340208" y="27043"/>
                  </a:lnTo>
                  <a:lnTo>
                    <a:pt x="381940" y="25084"/>
                  </a:lnTo>
                  <a:lnTo>
                    <a:pt x="419641" y="23072"/>
                  </a:lnTo>
                  <a:lnTo>
                    <a:pt x="451829" y="20320"/>
                  </a:lnTo>
                  <a:lnTo>
                    <a:pt x="480343" y="17075"/>
                  </a:lnTo>
                  <a:lnTo>
                    <a:pt x="506409" y="13500"/>
                  </a:lnTo>
                  <a:lnTo>
                    <a:pt x="546658" y="7646"/>
                  </a:lnTo>
                  <a:lnTo>
                    <a:pt x="5966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" name="SMARTInkShape-Group798"/>
          <p:cNvGrpSpPr/>
          <p:nvPr/>
        </p:nvGrpSpPr>
        <p:grpSpPr>
          <a:xfrm>
            <a:off x="11093450" y="5488231"/>
            <a:ext cx="501651" cy="336539"/>
            <a:chOff x="11093450" y="5488231"/>
            <a:chExt cx="501651" cy="336539"/>
          </a:xfrm>
        </p:grpSpPr>
        <p:sp>
          <p:nvSpPr>
            <p:cNvPr id="758" name="SMARTInkShape-5437"/>
            <p:cNvSpPr/>
            <p:nvPr>
              <p:custDataLst>
                <p:tags r:id="rId10"/>
              </p:custDataLst>
            </p:nvPr>
          </p:nvSpPr>
          <p:spPr>
            <a:xfrm>
              <a:off x="11093450" y="5488231"/>
              <a:ext cx="141392" cy="336539"/>
            </a:xfrm>
            <a:custGeom>
              <a:avLst/>
              <a:gdLst/>
              <a:ahLst/>
              <a:cxnLst/>
              <a:rect l="0" t="0" r="0" b="0"/>
              <a:pathLst>
                <a:path w="141392" h="336539">
                  <a:moveTo>
                    <a:pt x="25400" y="125169"/>
                  </a:moveTo>
                  <a:lnTo>
                    <a:pt x="25400" y="125169"/>
                  </a:lnTo>
                  <a:lnTo>
                    <a:pt x="26105" y="165725"/>
                  </a:lnTo>
                  <a:lnTo>
                    <a:pt x="30469" y="212524"/>
                  </a:lnTo>
                  <a:lnTo>
                    <a:pt x="34238" y="247954"/>
                  </a:lnTo>
                  <a:lnTo>
                    <a:pt x="36385" y="281105"/>
                  </a:lnTo>
                  <a:lnTo>
                    <a:pt x="37761" y="325775"/>
                  </a:lnTo>
                  <a:lnTo>
                    <a:pt x="37999" y="336538"/>
                  </a:lnTo>
                  <a:lnTo>
                    <a:pt x="36622" y="335226"/>
                  </a:lnTo>
                  <a:lnTo>
                    <a:pt x="31328" y="326243"/>
                  </a:lnTo>
                  <a:lnTo>
                    <a:pt x="23785" y="288463"/>
                  </a:lnTo>
                  <a:lnTo>
                    <a:pt x="19272" y="245487"/>
                  </a:lnTo>
                  <a:lnTo>
                    <a:pt x="17082" y="220198"/>
                  </a:lnTo>
                  <a:lnTo>
                    <a:pt x="16326" y="192755"/>
                  </a:lnTo>
                  <a:lnTo>
                    <a:pt x="16528" y="163877"/>
                  </a:lnTo>
                  <a:lnTo>
                    <a:pt x="17369" y="134041"/>
                  </a:lnTo>
                  <a:lnTo>
                    <a:pt x="19340" y="108506"/>
                  </a:lnTo>
                  <a:lnTo>
                    <a:pt x="25293" y="65082"/>
                  </a:lnTo>
                  <a:lnTo>
                    <a:pt x="39950" y="22385"/>
                  </a:lnTo>
                  <a:lnTo>
                    <a:pt x="53504" y="7050"/>
                  </a:lnTo>
                  <a:lnTo>
                    <a:pt x="61070" y="1973"/>
                  </a:lnTo>
                  <a:lnTo>
                    <a:pt x="69641" y="0"/>
                  </a:lnTo>
                  <a:lnTo>
                    <a:pt x="88572" y="1569"/>
                  </a:lnTo>
                  <a:lnTo>
                    <a:pt x="108745" y="14497"/>
                  </a:lnTo>
                  <a:lnTo>
                    <a:pt x="127352" y="35059"/>
                  </a:lnTo>
                  <a:lnTo>
                    <a:pt x="140327" y="60661"/>
                  </a:lnTo>
                  <a:lnTo>
                    <a:pt x="141391" y="86621"/>
                  </a:lnTo>
                  <a:lnTo>
                    <a:pt x="138711" y="99470"/>
                  </a:lnTo>
                  <a:lnTo>
                    <a:pt x="124444" y="123154"/>
                  </a:lnTo>
                  <a:lnTo>
                    <a:pt x="114712" y="134410"/>
                  </a:lnTo>
                  <a:lnTo>
                    <a:pt x="88849" y="148796"/>
                  </a:lnTo>
                  <a:lnTo>
                    <a:pt x="59244" y="156131"/>
                  </a:lnTo>
                  <a:lnTo>
                    <a:pt x="0" y="156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5438"/>
            <p:cNvSpPr/>
            <p:nvPr>
              <p:custDataLst>
                <p:tags r:id="rId11"/>
              </p:custDataLst>
            </p:nvPr>
          </p:nvSpPr>
          <p:spPr>
            <a:xfrm>
              <a:off x="11290300" y="5631330"/>
              <a:ext cx="120651" cy="114538"/>
            </a:xfrm>
            <a:custGeom>
              <a:avLst/>
              <a:gdLst/>
              <a:ahLst/>
              <a:cxnLst/>
              <a:rect l="0" t="0" r="0" b="0"/>
              <a:pathLst>
                <a:path w="120651" h="114538">
                  <a:moveTo>
                    <a:pt x="0" y="109070"/>
                  </a:moveTo>
                  <a:lnTo>
                    <a:pt x="0" y="109070"/>
                  </a:lnTo>
                  <a:lnTo>
                    <a:pt x="0" y="112441"/>
                  </a:lnTo>
                  <a:lnTo>
                    <a:pt x="705" y="113434"/>
                  </a:lnTo>
                  <a:lnTo>
                    <a:pt x="1881" y="114096"/>
                  </a:lnTo>
                  <a:lnTo>
                    <a:pt x="3371" y="114537"/>
                  </a:lnTo>
                  <a:lnTo>
                    <a:pt x="5069" y="114126"/>
                  </a:lnTo>
                  <a:lnTo>
                    <a:pt x="8838" y="111788"/>
                  </a:lnTo>
                  <a:lnTo>
                    <a:pt x="26007" y="71128"/>
                  </a:lnTo>
                  <a:lnTo>
                    <a:pt x="38279" y="32917"/>
                  </a:lnTo>
                  <a:lnTo>
                    <a:pt x="48973" y="6072"/>
                  </a:lnTo>
                  <a:lnTo>
                    <a:pt x="53515" y="499"/>
                  </a:lnTo>
                  <a:lnTo>
                    <a:pt x="54727" y="0"/>
                  </a:lnTo>
                  <a:lnTo>
                    <a:pt x="55535" y="373"/>
                  </a:lnTo>
                  <a:lnTo>
                    <a:pt x="66263" y="16181"/>
                  </a:lnTo>
                  <a:lnTo>
                    <a:pt x="78123" y="39139"/>
                  </a:lnTo>
                  <a:lnTo>
                    <a:pt x="80304" y="40577"/>
                  </a:lnTo>
                  <a:lnTo>
                    <a:pt x="82464" y="40830"/>
                  </a:lnTo>
                  <a:lnTo>
                    <a:pt x="84609" y="40294"/>
                  </a:lnTo>
                  <a:lnTo>
                    <a:pt x="88874" y="34052"/>
                  </a:lnTo>
                  <a:lnTo>
                    <a:pt x="97124" y="20520"/>
                  </a:lnTo>
                  <a:lnTo>
                    <a:pt x="109182" y="6677"/>
                  </a:lnTo>
                  <a:lnTo>
                    <a:pt x="110888" y="6941"/>
                  </a:lnTo>
                  <a:lnTo>
                    <a:pt x="112025" y="9234"/>
                  </a:lnTo>
                  <a:lnTo>
                    <a:pt x="118364" y="48442"/>
                  </a:lnTo>
                  <a:lnTo>
                    <a:pt x="120350" y="93960"/>
                  </a:lnTo>
                  <a:lnTo>
                    <a:pt x="120650" y="1090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5439"/>
            <p:cNvSpPr/>
            <p:nvPr>
              <p:custDataLst>
                <p:tags r:id="rId12"/>
              </p:custDataLst>
            </p:nvPr>
          </p:nvSpPr>
          <p:spPr>
            <a:xfrm>
              <a:off x="11469060" y="5620654"/>
              <a:ext cx="126041" cy="109246"/>
            </a:xfrm>
            <a:custGeom>
              <a:avLst/>
              <a:gdLst/>
              <a:ahLst/>
              <a:cxnLst/>
              <a:rect l="0" t="0" r="0" b="0"/>
              <a:pathLst>
                <a:path w="126041" h="109246">
                  <a:moveTo>
                    <a:pt x="11740" y="18146"/>
                  </a:moveTo>
                  <a:lnTo>
                    <a:pt x="11740" y="18146"/>
                  </a:lnTo>
                  <a:lnTo>
                    <a:pt x="7377" y="60073"/>
                  </a:lnTo>
                  <a:lnTo>
                    <a:pt x="480" y="107171"/>
                  </a:lnTo>
                  <a:lnTo>
                    <a:pt x="0" y="109245"/>
                  </a:lnTo>
                  <a:lnTo>
                    <a:pt x="386" y="109218"/>
                  </a:lnTo>
                  <a:lnTo>
                    <a:pt x="2696" y="105424"/>
                  </a:lnTo>
                  <a:lnTo>
                    <a:pt x="13824" y="63019"/>
                  </a:lnTo>
                  <a:lnTo>
                    <a:pt x="26939" y="28384"/>
                  </a:lnTo>
                  <a:lnTo>
                    <a:pt x="41310" y="0"/>
                  </a:lnTo>
                  <a:lnTo>
                    <a:pt x="42037" y="404"/>
                  </a:lnTo>
                  <a:lnTo>
                    <a:pt x="42844" y="5322"/>
                  </a:lnTo>
                  <a:lnTo>
                    <a:pt x="45244" y="23844"/>
                  </a:lnTo>
                  <a:lnTo>
                    <a:pt x="46775" y="28295"/>
                  </a:lnTo>
                  <a:lnTo>
                    <a:pt x="49207" y="30557"/>
                  </a:lnTo>
                  <a:lnTo>
                    <a:pt x="52241" y="31358"/>
                  </a:lnTo>
                  <a:lnTo>
                    <a:pt x="55674" y="31187"/>
                  </a:lnTo>
                  <a:lnTo>
                    <a:pt x="63252" y="27235"/>
                  </a:lnTo>
                  <a:lnTo>
                    <a:pt x="94312" y="4372"/>
                  </a:lnTo>
                  <a:lnTo>
                    <a:pt x="97127" y="4025"/>
                  </a:lnTo>
                  <a:lnTo>
                    <a:pt x="99708" y="5204"/>
                  </a:lnTo>
                  <a:lnTo>
                    <a:pt x="102137" y="7401"/>
                  </a:lnTo>
                  <a:lnTo>
                    <a:pt x="115465" y="36276"/>
                  </a:lnTo>
                  <a:lnTo>
                    <a:pt x="124508" y="79574"/>
                  </a:lnTo>
                  <a:lnTo>
                    <a:pt x="126040" y="1070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2" name="SMARTInkShape-5440"/>
          <p:cNvSpPr/>
          <p:nvPr>
            <p:custDataLst>
              <p:tags r:id="rId9"/>
            </p:custDataLst>
          </p:nvPr>
        </p:nvSpPr>
        <p:spPr>
          <a:xfrm>
            <a:off x="11042650" y="6428651"/>
            <a:ext cx="121279" cy="247546"/>
          </a:xfrm>
          <a:custGeom>
            <a:avLst/>
            <a:gdLst/>
            <a:ahLst/>
            <a:cxnLst/>
            <a:rect l="0" t="0" r="0" b="0"/>
            <a:pathLst>
              <a:path w="121279" h="247546">
                <a:moveTo>
                  <a:pt x="31750" y="73749"/>
                </a:moveTo>
                <a:lnTo>
                  <a:pt x="31750" y="73749"/>
                </a:lnTo>
                <a:lnTo>
                  <a:pt x="36113" y="110634"/>
                </a:lnTo>
                <a:lnTo>
                  <a:pt x="36806" y="149275"/>
                </a:lnTo>
                <a:lnTo>
                  <a:pt x="34267" y="187850"/>
                </a:lnTo>
                <a:lnTo>
                  <a:pt x="35251" y="231284"/>
                </a:lnTo>
                <a:lnTo>
                  <a:pt x="32441" y="247545"/>
                </a:lnTo>
                <a:lnTo>
                  <a:pt x="28584" y="233507"/>
                </a:lnTo>
                <a:lnTo>
                  <a:pt x="29714" y="196893"/>
                </a:lnTo>
                <a:lnTo>
                  <a:pt x="34607" y="160700"/>
                </a:lnTo>
                <a:lnTo>
                  <a:pt x="42192" y="118743"/>
                </a:lnTo>
                <a:lnTo>
                  <a:pt x="52618" y="74226"/>
                </a:lnTo>
                <a:lnTo>
                  <a:pt x="66191" y="39859"/>
                </a:lnTo>
                <a:lnTo>
                  <a:pt x="85934" y="8204"/>
                </a:lnTo>
                <a:lnTo>
                  <a:pt x="91156" y="2536"/>
                </a:lnTo>
                <a:lnTo>
                  <a:pt x="96049" y="168"/>
                </a:lnTo>
                <a:lnTo>
                  <a:pt x="100721" y="0"/>
                </a:lnTo>
                <a:lnTo>
                  <a:pt x="105247" y="1300"/>
                </a:lnTo>
                <a:lnTo>
                  <a:pt x="114041" y="12151"/>
                </a:lnTo>
                <a:lnTo>
                  <a:pt x="118360" y="19983"/>
                </a:lnTo>
                <a:lnTo>
                  <a:pt x="121278" y="36213"/>
                </a:lnTo>
                <a:lnTo>
                  <a:pt x="118813" y="53538"/>
                </a:lnTo>
                <a:lnTo>
                  <a:pt x="110661" y="72998"/>
                </a:lnTo>
                <a:lnTo>
                  <a:pt x="92457" y="89643"/>
                </a:lnTo>
                <a:lnTo>
                  <a:pt x="69314" y="101274"/>
                </a:lnTo>
                <a:lnTo>
                  <a:pt x="47268" y="104092"/>
                </a:lnTo>
                <a:lnTo>
                  <a:pt x="0" y="9279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0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MARTInkShape-5441"/>
          <p:cNvSpPr/>
          <p:nvPr>
            <p:custDataLst>
              <p:tags r:id="rId1"/>
            </p:custDataLst>
          </p:nvPr>
        </p:nvSpPr>
        <p:spPr>
          <a:xfrm>
            <a:off x="8547098" y="5054600"/>
            <a:ext cx="1454153" cy="146051"/>
          </a:xfrm>
          <a:custGeom>
            <a:avLst/>
            <a:gdLst/>
            <a:ahLst/>
            <a:cxnLst/>
            <a:rect l="0" t="0" r="0" b="0"/>
            <a:pathLst>
              <a:path w="1454153" h="146051">
                <a:moveTo>
                  <a:pt x="2" y="146050"/>
                </a:moveTo>
                <a:lnTo>
                  <a:pt x="2" y="146050"/>
                </a:lnTo>
                <a:lnTo>
                  <a:pt x="0" y="142679"/>
                </a:lnTo>
                <a:lnTo>
                  <a:pt x="7528" y="139142"/>
                </a:lnTo>
                <a:lnTo>
                  <a:pt x="52210" y="131123"/>
                </a:lnTo>
                <a:lnTo>
                  <a:pt x="76435" y="128338"/>
                </a:lnTo>
                <a:lnTo>
                  <a:pt x="106696" y="125069"/>
                </a:lnTo>
                <a:lnTo>
                  <a:pt x="140982" y="121479"/>
                </a:lnTo>
                <a:lnTo>
                  <a:pt x="182889" y="116970"/>
                </a:lnTo>
                <a:lnTo>
                  <a:pt x="229876" y="111846"/>
                </a:lnTo>
                <a:lnTo>
                  <a:pt x="280252" y="106314"/>
                </a:lnTo>
                <a:lnTo>
                  <a:pt x="337823" y="101215"/>
                </a:lnTo>
                <a:lnTo>
                  <a:pt x="400192" y="96405"/>
                </a:lnTo>
                <a:lnTo>
                  <a:pt x="465763" y="91785"/>
                </a:lnTo>
                <a:lnTo>
                  <a:pt x="536992" y="86591"/>
                </a:lnTo>
                <a:lnTo>
                  <a:pt x="611996" y="81010"/>
                </a:lnTo>
                <a:lnTo>
                  <a:pt x="689514" y="75173"/>
                </a:lnTo>
                <a:lnTo>
                  <a:pt x="764477" y="69871"/>
                </a:lnTo>
                <a:lnTo>
                  <a:pt x="837735" y="64925"/>
                </a:lnTo>
                <a:lnTo>
                  <a:pt x="909857" y="60217"/>
                </a:lnTo>
                <a:lnTo>
                  <a:pt x="973460" y="55666"/>
                </a:lnTo>
                <a:lnTo>
                  <a:pt x="1031386" y="51222"/>
                </a:lnTo>
                <a:lnTo>
                  <a:pt x="1085524" y="46848"/>
                </a:lnTo>
                <a:lnTo>
                  <a:pt x="1128672" y="42521"/>
                </a:lnTo>
                <a:lnTo>
                  <a:pt x="1164493" y="38225"/>
                </a:lnTo>
                <a:lnTo>
                  <a:pt x="1195429" y="33950"/>
                </a:lnTo>
                <a:lnTo>
                  <a:pt x="1235599" y="24562"/>
                </a:lnTo>
                <a:lnTo>
                  <a:pt x="1232954" y="21313"/>
                </a:lnTo>
                <a:lnTo>
                  <a:pt x="1209321" y="13941"/>
                </a:lnTo>
                <a:lnTo>
                  <a:pt x="1183687" y="12117"/>
                </a:lnTo>
                <a:lnTo>
                  <a:pt x="1150371" y="11605"/>
                </a:lnTo>
                <a:lnTo>
                  <a:pt x="1111930" y="11970"/>
                </a:lnTo>
                <a:lnTo>
                  <a:pt x="1063022" y="14330"/>
                </a:lnTo>
                <a:lnTo>
                  <a:pt x="1007130" y="18019"/>
                </a:lnTo>
                <a:lnTo>
                  <a:pt x="946588" y="22596"/>
                </a:lnTo>
                <a:lnTo>
                  <a:pt x="880120" y="27765"/>
                </a:lnTo>
                <a:lnTo>
                  <a:pt x="809704" y="33327"/>
                </a:lnTo>
                <a:lnTo>
                  <a:pt x="736654" y="39151"/>
                </a:lnTo>
                <a:lnTo>
                  <a:pt x="663257" y="46562"/>
                </a:lnTo>
                <a:lnTo>
                  <a:pt x="589632" y="55030"/>
                </a:lnTo>
                <a:lnTo>
                  <a:pt x="515856" y="64203"/>
                </a:lnTo>
                <a:lnTo>
                  <a:pt x="449738" y="72436"/>
                </a:lnTo>
                <a:lnTo>
                  <a:pt x="388726" y="80040"/>
                </a:lnTo>
                <a:lnTo>
                  <a:pt x="331117" y="87227"/>
                </a:lnTo>
                <a:lnTo>
                  <a:pt x="282128" y="94135"/>
                </a:lnTo>
                <a:lnTo>
                  <a:pt x="238887" y="100856"/>
                </a:lnTo>
                <a:lnTo>
                  <a:pt x="199475" y="107454"/>
                </a:lnTo>
                <a:lnTo>
                  <a:pt x="155685" y="116667"/>
                </a:lnTo>
                <a:lnTo>
                  <a:pt x="144006" y="120111"/>
                </a:lnTo>
                <a:lnTo>
                  <a:pt x="147512" y="122407"/>
                </a:lnTo>
                <a:lnTo>
                  <a:pt x="181507" y="124959"/>
                </a:lnTo>
                <a:lnTo>
                  <a:pt x="216960" y="122817"/>
                </a:lnTo>
                <a:lnTo>
                  <a:pt x="262469" y="118568"/>
                </a:lnTo>
                <a:lnTo>
                  <a:pt x="314680" y="112911"/>
                </a:lnTo>
                <a:lnTo>
                  <a:pt x="381235" y="105613"/>
                </a:lnTo>
                <a:lnTo>
                  <a:pt x="457359" y="97220"/>
                </a:lnTo>
                <a:lnTo>
                  <a:pt x="539857" y="88097"/>
                </a:lnTo>
                <a:lnTo>
                  <a:pt x="630133" y="77781"/>
                </a:lnTo>
                <a:lnTo>
                  <a:pt x="725594" y="66671"/>
                </a:lnTo>
                <a:lnTo>
                  <a:pt x="824514" y="55030"/>
                </a:lnTo>
                <a:lnTo>
                  <a:pt x="919385" y="45154"/>
                </a:lnTo>
                <a:lnTo>
                  <a:pt x="1011565" y="36452"/>
                </a:lnTo>
                <a:lnTo>
                  <a:pt x="1101943" y="28535"/>
                </a:lnTo>
                <a:lnTo>
                  <a:pt x="1181247" y="21845"/>
                </a:lnTo>
                <a:lnTo>
                  <a:pt x="1253165" y="15975"/>
                </a:lnTo>
                <a:lnTo>
                  <a:pt x="1320161" y="10649"/>
                </a:lnTo>
                <a:lnTo>
                  <a:pt x="1364825" y="7100"/>
                </a:lnTo>
                <a:lnTo>
                  <a:pt x="1454152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8" name="SMARTInkShape-5442"/>
          <p:cNvSpPr/>
          <p:nvPr>
            <p:custDataLst>
              <p:tags r:id="rId2"/>
            </p:custDataLst>
          </p:nvPr>
        </p:nvSpPr>
        <p:spPr>
          <a:xfrm>
            <a:off x="6223523" y="6540533"/>
            <a:ext cx="1489283" cy="142618"/>
          </a:xfrm>
          <a:custGeom>
            <a:avLst/>
            <a:gdLst/>
            <a:ahLst/>
            <a:cxnLst/>
            <a:rect l="0" t="0" r="0" b="0"/>
            <a:pathLst>
              <a:path w="1489283" h="142618">
                <a:moveTo>
                  <a:pt x="12177" y="82517"/>
                </a:moveTo>
                <a:lnTo>
                  <a:pt x="12177" y="82517"/>
                </a:lnTo>
                <a:lnTo>
                  <a:pt x="0" y="76429"/>
                </a:lnTo>
                <a:lnTo>
                  <a:pt x="3004" y="79616"/>
                </a:lnTo>
                <a:lnTo>
                  <a:pt x="49400" y="82135"/>
                </a:lnTo>
                <a:lnTo>
                  <a:pt x="89399" y="81641"/>
                </a:lnTo>
                <a:lnTo>
                  <a:pt x="115869" y="80522"/>
                </a:lnTo>
                <a:lnTo>
                  <a:pt x="144805" y="79071"/>
                </a:lnTo>
                <a:lnTo>
                  <a:pt x="180323" y="76691"/>
                </a:lnTo>
                <a:lnTo>
                  <a:pt x="220231" y="73694"/>
                </a:lnTo>
                <a:lnTo>
                  <a:pt x="263062" y="70285"/>
                </a:lnTo>
                <a:lnTo>
                  <a:pt x="309962" y="66601"/>
                </a:lnTo>
                <a:lnTo>
                  <a:pt x="359572" y="62734"/>
                </a:lnTo>
                <a:lnTo>
                  <a:pt x="410991" y="58746"/>
                </a:lnTo>
                <a:lnTo>
                  <a:pt x="468552" y="55381"/>
                </a:lnTo>
                <a:lnTo>
                  <a:pt x="530212" y="52431"/>
                </a:lnTo>
                <a:lnTo>
                  <a:pt x="594599" y="49759"/>
                </a:lnTo>
                <a:lnTo>
                  <a:pt x="662219" y="46567"/>
                </a:lnTo>
                <a:lnTo>
                  <a:pt x="731994" y="43028"/>
                </a:lnTo>
                <a:lnTo>
                  <a:pt x="803205" y="39258"/>
                </a:lnTo>
                <a:lnTo>
                  <a:pt x="873257" y="36744"/>
                </a:lnTo>
                <a:lnTo>
                  <a:pt x="942535" y="35068"/>
                </a:lnTo>
                <a:lnTo>
                  <a:pt x="1011299" y="33951"/>
                </a:lnTo>
                <a:lnTo>
                  <a:pt x="1074075" y="32501"/>
                </a:lnTo>
                <a:lnTo>
                  <a:pt x="1132858" y="30828"/>
                </a:lnTo>
                <a:lnTo>
                  <a:pt x="1188981" y="29008"/>
                </a:lnTo>
                <a:lnTo>
                  <a:pt x="1237685" y="27089"/>
                </a:lnTo>
                <a:lnTo>
                  <a:pt x="1281444" y="25103"/>
                </a:lnTo>
                <a:lnTo>
                  <a:pt x="1321904" y="23074"/>
                </a:lnTo>
                <a:lnTo>
                  <a:pt x="1355934" y="21016"/>
                </a:lnTo>
                <a:lnTo>
                  <a:pt x="1385676" y="18939"/>
                </a:lnTo>
                <a:lnTo>
                  <a:pt x="1412560" y="16848"/>
                </a:lnTo>
                <a:lnTo>
                  <a:pt x="1449956" y="12644"/>
                </a:lnTo>
                <a:lnTo>
                  <a:pt x="1479351" y="6310"/>
                </a:lnTo>
                <a:lnTo>
                  <a:pt x="1489282" y="1218"/>
                </a:lnTo>
                <a:lnTo>
                  <a:pt x="1457300" y="213"/>
                </a:lnTo>
                <a:lnTo>
                  <a:pt x="1421627" y="77"/>
                </a:lnTo>
                <a:lnTo>
                  <a:pt x="1398427" y="40"/>
                </a:lnTo>
                <a:lnTo>
                  <a:pt x="1372377" y="15"/>
                </a:lnTo>
                <a:lnTo>
                  <a:pt x="1344427" y="0"/>
                </a:lnTo>
                <a:lnTo>
                  <a:pt x="1310271" y="1400"/>
                </a:lnTo>
                <a:lnTo>
                  <a:pt x="1271978" y="3744"/>
                </a:lnTo>
                <a:lnTo>
                  <a:pt x="1230927" y="6719"/>
                </a:lnTo>
                <a:lnTo>
                  <a:pt x="1186627" y="9407"/>
                </a:lnTo>
                <a:lnTo>
                  <a:pt x="1140160" y="11905"/>
                </a:lnTo>
                <a:lnTo>
                  <a:pt x="1092249" y="14275"/>
                </a:lnTo>
                <a:lnTo>
                  <a:pt x="1043375" y="17267"/>
                </a:lnTo>
                <a:lnTo>
                  <a:pt x="993860" y="20673"/>
                </a:lnTo>
                <a:lnTo>
                  <a:pt x="943914" y="24354"/>
                </a:lnTo>
                <a:lnTo>
                  <a:pt x="892274" y="29630"/>
                </a:lnTo>
                <a:lnTo>
                  <a:pt x="839503" y="35969"/>
                </a:lnTo>
                <a:lnTo>
                  <a:pt x="785977" y="43019"/>
                </a:lnTo>
                <a:lnTo>
                  <a:pt x="734066" y="49835"/>
                </a:lnTo>
                <a:lnTo>
                  <a:pt x="683231" y="56495"/>
                </a:lnTo>
                <a:lnTo>
                  <a:pt x="633111" y="63052"/>
                </a:lnTo>
                <a:lnTo>
                  <a:pt x="584884" y="68836"/>
                </a:lnTo>
                <a:lnTo>
                  <a:pt x="537915" y="74102"/>
                </a:lnTo>
                <a:lnTo>
                  <a:pt x="491785" y="79023"/>
                </a:lnTo>
                <a:lnTo>
                  <a:pt x="447626" y="84421"/>
                </a:lnTo>
                <a:lnTo>
                  <a:pt x="404782" y="90137"/>
                </a:lnTo>
                <a:lnTo>
                  <a:pt x="362814" y="96063"/>
                </a:lnTo>
                <a:lnTo>
                  <a:pt x="324956" y="102131"/>
                </a:lnTo>
                <a:lnTo>
                  <a:pt x="289841" y="108293"/>
                </a:lnTo>
                <a:lnTo>
                  <a:pt x="256554" y="114517"/>
                </a:lnTo>
                <a:lnTo>
                  <a:pt x="228716" y="119373"/>
                </a:lnTo>
                <a:lnTo>
                  <a:pt x="182736" y="126649"/>
                </a:lnTo>
                <a:lnTo>
                  <a:pt x="139053" y="136364"/>
                </a:lnTo>
                <a:lnTo>
                  <a:pt x="132066" y="138199"/>
                </a:lnTo>
                <a:lnTo>
                  <a:pt x="133731" y="139394"/>
                </a:lnTo>
                <a:lnTo>
                  <a:pt x="144988" y="142603"/>
                </a:lnTo>
                <a:lnTo>
                  <a:pt x="180565" y="142617"/>
                </a:lnTo>
                <a:lnTo>
                  <a:pt x="204870" y="141634"/>
                </a:lnTo>
                <a:lnTo>
                  <a:pt x="237300" y="138862"/>
                </a:lnTo>
                <a:lnTo>
                  <a:pt x="275148" y="134897"/>
                </a:lnTo>
                <a:lnTo>
                  <a:pt x="316607" y="130137"/>
                </a:lnTo>
                <a:lnTo>
                  <a:pt x="366119" y="124848"/>
                </a:lnTo>
                <a:lnTo>
                  <a:pt x="420999" y="119203"/>
                </a:lnTo>
                <a:lnTo>
                  <a:pt x="479459" y="113323"/>
                </a:lnTo>
                <a:lnTo>
                  <a:pt x="545242" y="107994"/>
                </a:lnTo>
                <a:lnTo>
                  <a:pt x="615909" y="103029"/>
                </a:lnTo>
                <a:lnTo>
                  <a:pt x="689832" y="98308"/>
                </a:lnTo>
                <a:lnTo>
                  <a:pt x="764513" y="95161"/>
                </a:lnTo>
                <a:lnTo>
                  <a:pt x="839702" y="93064"/>
                </a:lnTo>
                <a:lnTo>
                  <a:pt x="915227" y="91665"/>
                </a:lnTo>
                <a:lnTo>
                  <a:pt x="985332" y="90732"/>
                </a:lnTo>
                <a:lnTo>
                  <a:pt x="1051825" y="90110"/>
                </a:lnTo>
                <a:lnTo>
                  <a:pt x="1115909" y="89696"/>
                </a:lnTo>
                <a:lnTo>
                  <a:pt x="1173448" y="90125"/>
                </a:lnTo>
                <a:lnTo>
                  <a:pt x="1226625" y="91116"/>
                </a:lnTo>
                <a:lnTo>
                  <a:pt x="1276892" y="92483"/>
                </a:lnTo>
                <a:lnTo>
                  <a:pt x="1317459" y="93395"/>
                </a:lnTo>
                <a:lnTo>
                  <a:pt x="1351560" y="94003"/>
                </a:lnTo>
                <a:lnTo>
                  <a:pt x="1381348" y="94406"/>
                </a:lnTo>
                <a:lnTo>
                  <a:pt x="1420093" y="94857"/>
                </a:lnTo>
                <a:lnTo>
                  <a:pt x="1452098" y="95146"/>
                </a:lnTo>
                <a:lnTo>
                  <a:pt x="1454725" y="94464"/>
                </a:lnTo>
                <a:lnTo>
                  <a:pt x="1456476" y="93303"/>
                </a:lnTo>
                <a:lnTo>
                  <a:pt x="1457642" y="91824"/>
                </a:lnTo>
                <a:lnTo>
                  <a:pt x="1457715" y="90837"/>
                </a:lnTo>
                <a:lnTo>
                  <a:pt x="1457057" y="90180"/>
                </a:lnTo>
                <a:lnTo>
                  <a:pt x="1455914" y="89744"/>
                </a:lnTo>
                <a:lnTo>
                  <a:pt x="1428227" y="8886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0" name="SMARTInkShape-Group802"/>
          <p:cNvGrpSpPr/>
          <p:nvPr/>
        </p:nvGrpSpPr>
        <p:grpSpPr>
          <a:xfrm>
            <a:off x="10440724" y="2705100"/>
            <a:ext cx="1154632" cy="635001"/>
            <a:chOff x="10440724" y="2705100"/>
            <a:chExt cx="1154632" cy="635001"/>
          </a:xfrm>
        </p:grpSpPr>
        <p:sp>
          <p:nvSpPr>
            <p:cNvPr id="1459" name="SMARTInkShape-5443"/>
            <p:cNvSpPr/>
            <p:nvPr>
              <p:custDataLst>
                <p:tags r:id="rId253"/>
              </p:custDataLst>
            </p:nvPr>
          </p:nvSpPr>
          <p:spPr>
            <a:xfrm>
              <a:off x="11379198" y="3015987"/>
              <a:ext cx="94847" cy="298492"/>
            </a:xfrm>
            <a:custGeom>
              <a:avLst/>
              <a:gdLst/>
              <a:ahLst/>
              <a:cxnLst/>
              <a:rect l="0" t="0" r="0" b="0"/>
              <a:pathLst>
                <a:path w="94847" h="298492">
                  <a:moveTo>
                    <a:pt x="2" y="114563"/>
                  </a:moveTo>
                  <a:lnTo>
                    <a:pt x="2" y="114563"/>
                  </a:lnTo>
                  <a:lnTo>
                    <a:pt x="0" y="151191"/>
                  </a:lnTo>
                  <a:lnTo>
                    <a:pt x="3372" y="189229"/>
                  </a:lnTo>
                  <a:lnTo>
                    <a:pt x="5469" y="231780"/>
                  </a:lnTo>
                  <a:lnTo>
                    <a:pt x="6089" y="272296"/>
                  </a:lnTo>
                  <a:lnTo>
                    <a:pt x="2903" y="294257"/>
                  </a:lnTo>
                  <a:lnTo>
                    <a:pt x="1292" y="298379"/>
                  </a:lnTo>
                  <a:lnTo>
                    <a:pt x="862" y="298491"/>
                  </a:lnTo>
                  <a:lnTo>
                    <a:pt x="114" y="256620"/>
                  </a:lnTo>
                  <a:lnTo>
                    <a:pt x="54" y="222149"/>
                  </a:lnTo>
                  <a:lnTo>
                    <a:pt x="24" y="178607"/>
                  </a:lnTo>
                  <a:lnTo>
                    <a:pt x="3775" y="134796"/>
                  </a:lnTo>
                  <a:lnTo>
                    <a:pt x="9438" y="93922"/>
                  </a:lnTo>
                  <a:lnTo>
                    <a:pt x="14309" y="59293"/>
                  </a:lnTo>
                  <a:lnTo>
                    <a:pt x="27761" y="22143"/>
                  </a:lnTo>
                  <a:lnTo>
                    <a:pt x="39152" y="8107"/>
                  </a:lnTo>
                  <a:lnTo>
                    <a:pt x="45150" y="3375"/>
                  </a:lnTo>
                  <a:lnTo>
                    <a:pt x="61224" y="0"/>
                  </a:lnTo>
                  <a:lnTo>
                    <a:pt x="70451" y="88"/>
                  </a:lnTo>
                  <a:lnTo>
                    <a:pt x="78013" y="4380"/>
                  </a:lnTo>
                  <a:lnTo>
                    <a:pt x="90177" y="20437"/>
                  </a:lnTo>
                  <a:lnTo>
                    <a:pt x="94644" y="41685"/>
                  </a:lnTo>
                  <a:lnTo>
                    <a:pt x="94846" y="53278"/>
                  </a:lnTo>
                  <a:lnTo>
                    <a:pt x="87546" y="75566"/>
                  </a:lnTo>
                  <a:lnTo>
                    <a:pt x="74187" y="96525"/>
                  </a:lnTo>
                  <a:lnTo>
                    <a:pt x="47538" y="122075"/>
                  </a:lnTo>
                  <a:lnTo>
                    <a:pt x="30068" y="131543"/>
                  </a:lnTo>
                  <a:lnTo>
                    <a:pt x="16656" y="134339"/>
                  </a:lnTo>
                  <a:lnTo>
                    <a:pt x="2" y="1336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SMARTInkShape-5444"/>
            <p:cNvSpPr/>
            <p:nvPr>
              <p:custDataLst>
                <p:tags r:id="rId254"/>
              </p:custDataLst>
            </p:nvPr>
          </p:nvSpPr>
          <p:spPr>
            <a:xfrm>
              <a:off x="11264900" y="2921000"/>
              <a:ext cx="31751" cy="419101"/>
            </a:xfrm>
            <a:custGeom>
              <a:avLst/>
              <a:gdLst/>
              <a:ahLst/>
              <a:cxnLst/>
              <a:rect l="0" t="0" r="0" b="0"/>
              <a:pathLst>
                <a:path w="31751" h="41910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25283" y="43365"/>
                  </a:lnTo>
                  <a:lnTo>
                    <a:pt x="22290" y="78069"/>
                  </a:lnTo>
                  <a:lnTo>
                    <a:pt x="20491" y="120775"/>
                  </a:lnTo>
                  <a:lnTo>
                    <a:pt x="19691" y="167978"/>
                  </a:lnTo>
                  <a:lnTo>
                    <a:pt x="19476" y="192418"/>
                  </a:lnTo>
                  <a:lnTo>
                    <a:pt x="19333" y="217179"/>
                  </a:lnTo>
                  <a:lnTo>
                    <a:pt x="17828" y="241447"/>
                  </a:lnTo>
                  <a:lnTo>
                    <a:pt x="15412" y="265387"/>
                  </a:lnTo>
                  <a:lnTo>
                    <a:pt x="10378" y="310566"/>
                  </a:lnTo>
                  <a:lnTo>
                    <a:pt x="8140" y="349461"/>
                  </a:lnTo>
                  <a:lnTo>
                    <a:pt x="3510" y="389606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SMARTInkShape-5445"/>
            <p:cNvSpPr/>
            <p:nvPr>
              <p:custDataLst>
                <p:tags r:id="rId255"/>
              </p:custDataLst>
            </p:nvPr>
          </p:nvSpPr>
          <p:spPr>
            <a:xfrm>
              <a:off x="11480800" y="2933700"/>
              <a:ext cx="114556" cy="311151"/>
            </a:xfrm>
            <a:custGeom>
              <a:avLst/>
              <a:gdLst/>
              <a:ahLst/>
              <a:cxnLst/>
              <a:rect l="0" t="0" r="0" b="0"/>
              <a:pathLst>
                <a:path w="114556" h="311151">
                  <a:moveTo>
                    <a:pt x="82550" y="0"/>
                  </a:moveTo>
                  <a:lnTo>
                    <a:pt x="82550" y="0"/>
                  </a:lnTo>
                  <a:lnTo>
                    <a:pt x="85920" y="0"/>
                  </a:lnTo>
                  <a:lnTo>
                    <a:pt x="89457" y="7526"/>
                  </a:lnTo>
                  <a:lnTo>
                    <a:pt x="104218" y="52208"/>
                  </a:lnTo>
                  <a:lnTo>
                    <a:pt x="111699" y="91643"/>
                  </a:lnTo>
                  <a:lnTo>
                    <a:pt x="114555" y="136686"/>
                  </a:lnTo>
                  <a:lnTo>
                    <a:pt x="108765" y="182575"/>
                  </a:lnTo>
                  <a:lnTo>
                    <a:pt x="91615" y="223196"/>
                  </a:lnTo>
                  <a:lnTo>
                    <a:pt x="66118" y="257948"/>
                  </a:lnTo>
                  <a:lnTo>
                    <a:pt x="22413" y="293819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SMARTInkShape-5446"/>
            <p:cNvSpPr/>
            <p:nvPr>
              <p:custDataLst>
                <p:tags r:id="rId256"/>
              </p:custDataLst>
            </p:nvPr>
          </p:nvSpPr>
          <p:spPr>
            <a:xfrm>
              <a:off x="11080750" y="3041650"/>
              <a:ext cx="40182" cy="28071"/>
            </a:xfrm>
            <a:custGeom>
              <a:avLst/>
              <a:gdLst/>
              <a:ahLst/>
              <a:cxnLst/>
              <a:rect l="0" t="0" r="0" b="0"/>
              <a:pathLst>
                <a:path w="40182" h="2807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1" y="12209"/>
                  </a:lnTo>
                  <a:lnTo>
                    <a:pt x="8839" y="20394"/>
                  </a:lnTo>
                  <a:lnTo>
                    <a:pt x="18297" y="27288"/>
                  </a:lnTo>
                  <a:lnTo>
                    <a:pt x="22074" y="28070"/>
                  </a:lnTo>
                  <a:lnTo>
                    <a:pt x="30036" y="27057"/>
                  </a:lnTo>
                  <a:lnTo>
                    <a:pt x="39083" y="22520"/>
                  </a:lnTo>
                  <a:lnTo>
                    <a:pt x="40167" y="20658"/>
                  </a:lnTo>
                  <a:lnTo>
                    <a:pt x="40181" y="18711"/>
                  </a:lnTo>
                  <a:lnTo>
                    <a:pt x="38320" y="14666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SMARTInkShape-5447"/>
            <p:cNvSpPr/>
            <p:nvPr>
              <p:custDataLst>
                <p:tags r:id="rId257"/>
              </p:custDataLst>
            </p:nvPr>
          </p:nvSpPr>
          <p:spPr>
            <a:xfrm>
              <a:off x="11049000" y="30988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SMARTInkShape-5448"/>
            <p:cNvSpPr/>
            <p:nvPr>
              <p:custDataLst>
                <p:tags r:id="rId258"/>
              </p:custDataLst>
            </p:nvPr>
          </p:nvSpPr>
          <p:spPr>
            <a:xfrm>
              <a:off x="10989444" y="2959623"/>
              <a:ext cx="46857" cy="177278"/>
            </a:xfrm>
            <a:custGeom>
              <a:avLst/>
              <a:gdLst/>
              <a:ahLst/>
              <a:cxnLst/>
              <a:rect l="0" t="0" r="0" b="0"/>
              <a:pathLst>
                <a:path w="46857" h="177278">
                  <a:moveTo>
                    <a:pt x="46856" y="12177"/>
                  </a:moveTo>
                  <a:lnTo>
                    <a:pt x="46856" y="12177"/>
                  </a:lnTo>
                  <a:lnTo>
                    <a:pt x="46854" y="0"/>
                  </a:lnTo>
                  <a:lnTo>
                    <a:pt x="43485" y="6374"/>
                  </a:lnTo>
                  <a:lnTo>
                    <a:pt x="8013" y="47347"/>
                  </a:lnTo>
                  <a:lnTo>
                    <a:pt x="697" y="63990"/>
                  </a:lnTo>
                  <a:lnTo>
                    <a:pt x="0" y="76127"/>
                  </a:lnTo>
                  <a:lnTo>
                    <a:pt x="8301" y="121855"/>
                  </a:lnTo>
                  <a:lnTo>
                    <a:pt x="7990" y="155763"/>
                  </a:lnTo>
                  <a:lnTo>
                    <a:pt x="2406" y="1772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SMARTInkShape-5449"/>
            <p:cNvSpPr/>
            <p:nvPr>
              <p:custDataLst>
                <p:tags r:id="rId259"/>
              </p:custDataLst>
            </p:nvPr>
          </p:nvSpPr>
          <p:spPr>
            <a:xfrm>
              <a:off x="10902948" y="2972683"/>
              <a:ext cx="88903" cy="49918"/>
            </a:xfrm>
            <a:custGeom>
              <a:avLst/>
              <a:gdLst/>
              <a:ahLst/>
              <a:cxnLst/>
              <a:rect l="0" t="0" r="0" b="0"/>
              <a:pathLst>
                <a:path w="88903" h="499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15917" y="5066"/>
                  </a:lnTo>
                  <a:lnTo>
                    <a:pt x="61148" y="31334"/>
                  </a:lnTo>
                  <a:lnTo>
                    <a:pt x="88902" y="49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SMARTInkShape-5450"/>
            <p:cNvSpPr/>
            <p:nvPr>
              <p:custDataLst>
                <p:tags r:id="rId260"/>
              </p:custDataLst>
            </p:nvPr>
          </p:nvSpPr>
          <p:spPr>
            <a:xfrm>
              <a:off x="10776114" y="2947961"/>
              <a:ext cx="79521" cy="195290"/>
            </a:xfrm>
            <a:custGeom>
              <a:avLst/>
              <a:gdLst/>
              <a:ahLst/>
              <a:cxnLst/>
              <a:rect l="0" t="0" r="0" b="0"/>
              <a:pathLst>
                <a:path w="79521" h="195290">
                  <a:moveTo>
                    <a:pt x="69686" y="30189"/>
                  </a:moveTo>
                  <a:lnTo>
                    <a:pt x="69686" y="30189"/>
                  </a:lnTo>
                  <a:lnTo>
                    <a:pt x="74049" y="20050"/>
                  </a:lnTo>
                  <a:lnTo>
                    <a:pt x="76154" y="9233"/>
                  </a:lnTo>
                  <a:lnTo>
                    <a:pt x="79145" y="3707"/>
                  </a:lnTo>
                  <a:lnTo>
                    <a:pt x="79520" y="1951"/>
                  </a:lnTo>
                  <a:lnTo>
                    <a:pt x="79064" y="780"/>
                  </a:lnTo>
                  <a:lnTo>
                    <a:pt x="78054" y="0"/>
                  </a:lnTo>
                  <a:lnTo>
                    <a:pt x="63150" y="9014"/>
                  </a:lnTo>
                  <a:lnTo>
                    <a:pt x="37193" y="46938"/>
                  </a:lnTo>
                  <a:lnTo>
                    <a:pt x="15216" y="87049"/>
                  </a:lnTo>
                  <a:lnTo>
                    <a:pt x="1258" y="128802"/>
                  </a:lnTo>
                  <a:lnTo>
                    <a:pt x="0" y="152804"/>
                  </a:lnTo>
                  <a:lnTo>
                    <a:pt x="7435" y="171468"/>
                  </a:lnTo>
                  <a:lnTo>
                    <a:pt x="13369" y="179409"/>
                  </a:lnTo>
                  <a:lnTo>
                    <a:pt x="27487" y="188231"/>
                  </a:lnTo>
                  <a:lnTo>
                    <a:pt x="50636" y="1952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SMARTInkShape-5451"/>
            <p:cNvSpPr/>
            <p:nvPr>
              <p:custDataLst>
                <p:tags r:id="rId261"/>
              </p:custDataLst>
            </p:nvPr>
          </p:nvSpPr>
          <p:spPr>
            <a:xfrm>
              <a:off x="10440724" y="2705100"/>
              <a:ext cx="747977" cy="176111"/>
            </a:xfrm>
            <a:custGeom>
              <a:avLst/>
              <a:gdLst/>
              <a:ahLst/>
              <a:cxnLst/>
              <a:rect l="0" t="0" r="0" b="0"/>
              <a:pathLst>
                <a:path w="747977" h="176111">
                  <a:moveTo>
                    <a:pt x="5026" y="0"/>
                  </a:moveTo>
                  <a:lnTo>
                    <a:pt x="5026" y="0"/>
                  </a:lnTo>
                  <a:lnTo>
                    <a:pt x="1655" y="0"/>
                  </a:lnTo>
                  <a:lnTo>
                    <a:pt x="0" y="7526"/>
                  </a:lnTo>
                  <a:lnTo>
                    <a:pt x="950" y="27630"/>
                  </a:lnTo>
                  <a:lnTo>
                    <a:pt x="5331" y="44030"/>
                  </a:lnTo>
                  <a:lnTo>
                    <a:pt x="14334" y="63078"/>
                  </a:lnTo>
                  <a:lnTo>
                    <a:pt x="44786" y="93636"/>
                  </a:lnTo>
                  <a:lnTo>
                    <a:pt x="78671" y="110760"/>
                  </a:lnTo>
                  <a:lnTo>
                    <a:pt x="121013" y="124016"/>
                  </a:lnTo>
                  <a:lnTo>
                    <a:pt x="145145" y="128538"/>
                  </a:lnTo>
                  <a:lnTo>
                    <a:pt x="170405" y="132259"/>
                  </a:lnTo>
                  <a:lnTo>
                    <a:pt x="195007" y="134033"/>
                  </a:lnTo>
                  <a:lnTo>
                    <a:pt x="219168" y="134511"/>
                  </a:lnTo>
                  <a:lnTo>
                    <a:pt x="263184" y="132455"/>
                  </a:lnTo>
                  <a:lnTo>
                    <a:pt x="310352" y="124775"/>
                  </a:lnTo>
                  <a:lnTo>
                    <a:pt x="348527" y="123347"/>
                  </a:lnTo>
                  <a:lnTo>
                    <a:pt x="354676" y="124564"/>
                  </a:lnTo>
                  <a:lnTo>
                    <a:pt x="358776" y="126787"/>
                  </a:lnTo>
                  <a:lnTo>
                    <a:pt x="361510" y="129680"/>
                  </a:lnTo>
                  <a:lnTo>
                    <a:pt x="363332" y="133020"/>
                  </a:lnTo>
                  <a:lnTo>
                    <a:pt x="368372" y="152884"/>
                  </a:lnTo>
                  <a:lnTo>
                    <a:pt x="376770" y="162258"/>
                  </a:lnTo>
                  <a:lnTo>
                    <a:pt x="406880" y="172097"/>
                  </a:lnTo>
                  <a:lnTo>
                    <a:pt x="450452" y="176110"/>
                  </a:lnTo>
                  <a:lnTo>
                    <a:pt x="484510" y="175167"/>
                  </a:lnTo>
                  <a:lnTo>
                    <a:pt x="521519" y="171691"/>
                  </a:lnTo>
                  <a:lnTo>
                    <a:pt x="561486" y="165442"/>
                  </a:lnTo>
                  <a:lnTo>
                    <a:pt x="602767" y="159843"/>
                  </a:lnTo>
                  <a:lnTo>
                    <a:pt x="643223" y="155708"/>
                  </a:lnTo>
                  <a:lnTo>
                    <a:pt x="680017" y="153870"/>
                  </a:lnTo>
                  <a:lnTo>
                    <a:pt x="722350" y="159578"/>
                  </a:lnTo>
                  <a:lnTo>
                    <a:pt x="747976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SMARTInkShape-5452"/>
            <p:cNvSpPr/>
            <p:nvPr>
              <p:custDataLst>
                <p:tags r:id="rId262"/>
              </p:custDataLst>
            </p:nvPr>
          </p:nvSpPr>
          <p:spPr>
            <a:xfrm>
              <a:off x="10644998" y="2927657"/>
              <a:ext cx="45709" cy="209244"/>
            </a:xfrm>
            <a:custGeom>
              <a:avLst/>
              <a:gdLst/>
              <a:ahLst/>
              <a:cxnLst/>
              <a:rect l="0" t="0" r="0" b="0"/>
              <a:pathLst>
                <a:path w="45709" h="209244">
                  <a:moveTo>
                    <a:pt x="42052" y="18743"/>
                  </a:moveTo>
                  <a:lnTo>
                    <a:pt x="42052" y="18743"/>
                  </a:lnTo>
                  <a:lnTo>
                    <a:pt x="45422" y="12001"/>
                  </a:lnTo>
                  <a:lnTo>
                    <a:pt x="45708" y="10015"/>
                  </a:lnTo>
                  <a:lnTo>
                    <a:pt x="45196" y="8691"/>
                  </a:lnTo>
                  <a:lnTo>
                    <a:pt x="37396" y="2028"/>
                  </a:lnTo>
                  <a:lnTo>
                    <a:pt x="31343" y="385"/>
                  </a:lnTo>
                  <a:lnTo>
                    <a:pt x="27179" y="0"/>
                  </a:lnTo>
                  <a:lnTo>
                    <a:pt x="21096" y="5474"/>
                  </a:lnTo>
                  <a:lnTo>
                    <a:pt x="5692" y="29606"/>
                  </a:lnTo>
                  <a:lnTo>
                    <a:pt x="0" y="60062"/>
                  </a:lnTo>
                  <a:lnTo>
                    <a:pt x="2439" y="103915"/>
                  </a:lnTo>
                  <a:lnTo>
                    <a:pt x="3652" y="150729"/>
                  </a:lnTo>
                  <a:lnTo>
                    <a:pt x="3925" y="197895"/>
                  </a:lnTo>
                  <a:lnTo>
                    <a:pt x="3952" y="2092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SMARTInkShape-5453"/>
            <p:cNvSpPr/>
            <p:nvPr>
              <p:custDataLst>
                <p:tags r:id="rId263"/>
              </p:custDataLst>
            </p:nvPr>
          </p:nvSpPr>
          <p:spPr>
            <a:xfrm>
              <a:off x="10594491" y="3020360"/>
              <a:ext cx="149710" cy="33991"/>
            </a:xfrm>
            <a:custGeom>
              <a:avLst/>
              <a:gdLst/>
              <a:ahLst/>
              <a:cxnLst/>
              <a:rect l="0" t="0" r="0" b="0"/>
              <a:pathLst>
                <a:path w="149710" h="33991">
                  <a:moveTo>
                    <a:pt x="3659" y="33990"/>
                  </a:moveTo>
                  <a:lnTo>
                    <a:pt x="3659" y="33990"/>
                  </a:lnTo>
                  <a:lnTo>
                    <a:pt x="288" y="30619"/>
                  </a:lnTo>
                  <a:lnTo>
                    <a:pt x="0" y="28920"/>
                  </a:lnTo>
                  <a:lnTo>
                    <a:pt x="514" y="27083"/>
                  </a:lnTo>
                  <a:lnTo>
                    <a:pt x="1563" y="25152"/>
                  </a:lnTo>
                  <a:lnTo>
                    <a:pt x="25640" y="16277"/>
                  </a:lnTo>
                  <a:lnTo>
                    <a:pt x="62069" y="6321"/>
                  </a:lnTo>
                  <a:lnTo>
                    <a:pt x="102731" y="0"/>
                  </a:lnTo>
                  <a:lnTo>
                    <a:pt x="149709" y="22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8" name="SMARTInkShape-Group803"/>
          <p:cNvGrpSpPr/>
          <p:nvPr/>
        </p:nvGrpSpPr>
        <p:grpSpPr>
          <a:xfrm>
            <a:off x="9709244" y="2155833"/>
            <a:ext cx="1632833" cy="612768"/>
            <a:chOff x="9709244" y="2155833"/>
            <a:chExt cx="1632833" cy="612768"/>
          </a:xfrm>
        </p:grpSpPr>
        <p:sp>
          <p:nvSpPr>
            <p:cNvPr id="1471" name="SMARTInkShape-5454"/>
            <p:cNvSpPr/>
            <p:nvPr>
              <p:custDataLst>
                <p:tags r:id="rId236"/>
              </p:custDataLst>
            </p:nvPr>
          </p:nvSpPr>
          <p:spPr>
            <a:xfrm>
              <a:off x="10309306" y="2273902"/>
              <a:ext cx="103895" cy="314836"/>
            </a:xfrm>
            <a:custGeom>
              <a:avLst/>
              <a:gdLst/>
              <a:ahLst/>
              <a:cxnLst/>
              <a:rect l="0" t="0" r="0" b="0"/>
              <a:pathLst>
                <a:path w="103895" h="314836">
                  <a:moveTo>
                    <a:pt x="3094" y="126398"/>
                  </a:moveTo>
                  <a:lnTo>
                    <a:pt x="3094" y="126398"/>
                  </a:lnTo>
                  <a:lnTo>
                    <a:pt x="3092" y="123027"/>
                  </a:lnTo>
                  <a:lnTo>
                    <a:pt x="3799" y="123445"/>
                  </a:lnTo>
                  <a:lnTo>
                    <a:pt x="6464" y="127673"/>
                  </a:lnTo>
                  <a:lnTo>
                    <a:pt x="9562" y="162868"/>
                  </a:lnTo>
                  <a:lnTo>
                    <a:pt x="12928" y="203212"/>
                  </a:lnTo>
                  <a:lnTo>
                    <a:pt x="10790" y="249190"/>
                  </a:lnTo>
                  <a:lnTo>
                    <a:pt x="9137" y="288135"/>
                  </a:lnTo>
                  <a:lnTo>
                    <a:pt x="4498" y="313803"/>
                  </a:lnTo>
                  <a:lnTo>
                    <a:pt x="4028" y="314835"/>
                  </a:lnTo>
                  <a:lnTo>
                    <a:pt x="0" y="302803"/>
                  </a:lnTo>
                  <a:lnTo>
                    <a:pt x="1079" y="267880"/>
                  </a:lnTo>
                  <a:lnTo>
                    <a:pt x="2199" y="228319"/>
                  </a:lnTo>
                  <a:lnTo>
                    <a:pt x="2496" y="204929"/>
                  </a:lnTo>
                  <a:lnTo>
                    <a:pt x="3402" y="180163"/>
                  </a:lnTo>
                  <a:lnTo>
                    <a:pt x="4710" y="154480"/>
                  </a:lnTo>
                  <a:lnTo>
                    <a:pt x="6288" y="128186"/>
                  </a:lnTo>
                  <a:lnTo>
                    <a:pt x="13688" y="82037"/>
                  </a:lnTo>
                  <a:lnTo>
                    <a:pt x="24734" y="43887"/>
                  </a:lnTo>
                  <a:lnTo>
                    <a:pt x="39052" y="17525"/>
                  </a:lnTo>
                  <a:lnTo>
                    <a:pt x="52941" y="3927"/>
                  </a:lnTo>
                  <a:lnTo>
                    <a:pt x="59609" y="300"/>
                  </a:lnTo>
                  <a:lnTo>
                    <a:pt x="66170" y="0"/>
                  </a:lnTo>
                  <a:lnTo>
                    <a:pt x="79106" y="5310"/>
                  </a:lnTo>
                  <a:lnTo>
                    <a:pt x="98286" y="26941"/>
                  </a:lnTo>
                  <a:lnTo>
                    <a:pt x="103494" y="51386"/>
                  </a:lnTo>
                  <a:lnTo>
                    <a:pt x="103894" y="65806"/>
                  </a:lnTo>
                  <a:lnTo>
                    <a:pt x="94931" y="91237"/>
                  </a:lnTo>
                  <a:lnTo>
                    <a:pt x="79188" y="112887"/>
                  </a:lnTo>
                  <a:lnTo>
                    <a:pt x="33409" y="147484"/>
                  </a:lnTo>
                  <a:lnTo>
                    <a:pt x="21742" y="151527"/>
                  </a:lnTo>
                  <a:lnTo>
                    <a:pt x="9444" y="1517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SMARTInkShape-5455"/>
            <p:cNvSpPr/>
            <p:nvPr>
              <p:custDataLst>
                <p:tags r:id="rId237"/>
              </p:custDataLst>
            </p:nvPr>
          </p:nvSpPr>
          <p:spPr>
            <a:xfrm>
              <a:off x="9823450" y="2155833"/>
              <a:ext cx="177801" cy="107891"/>
            </a:xfrm>
            <a:custGeom>
              <a:avLst/>
              <a:gdLst/>
              <a:ahLst/>
              <a:cxnLst/>
              <a:rect l="0" t="0" r="0" b="0"/>
              <a:pathLst>
                <a:path w="177801" h="107891">
                  <a:moveTo>
                    <a:pt x="0" y="34917"/>
                  </a:moveTo>
                  <a:lnTo>
                    <a:pt x="0" y="34917"/>
                  </a:lnTo>
                  <a:lnTo>
                    <a:pt x="0" y="31259"/>
                  </a:lnTo>
                  <a:lnTo>
                    <a:pt x="0" y="32821"/>
                  </a:lnTo>
                  <a:lnTo>
                    <a:pt x="1881" y="35867"/>
                  </a:lnTo>
                  <a:lnTo>
                    <a:pt x="5774" y="42395"/>
                  </a:lnTo>
                  <a:lnTo>
                    <a:pt x="22061" y="88731"/>
                  </a:lnTo>
                  <a:lnTo>
                    <a:pt x="24960" y="107890"/>
                  </a:lnTo>
                  <a:lnTo>
                    <a:pt x="25812" y="107555"/>
                  </a:lnTo>
                  <a:lnTo>
                    <a:pt x="28640" y="103419"/>
                  </a:lnTo>
                  <a:lnTo>
                    <a:pt x="33223" y="62657"/>
                  </a:lnTo>
                  <a:lnTo>
                    <a:pt x="43877" y="21817"/>
                  </a:lnTo>
                  <a:lnTo>
                    <a:pt x="52120" y="5322"/>
                  </a:lnTo>
                  <a:lnTo>
                    <a:pt x="54503" y="3192"/>
                  </a:lnTo>
                  <a:lnTo>
                    <a:pt x="56796" y="2478"/>
                  </a:lnTo>
                  <a:lnTo>
                    <a:pt x="59031" y="2708"/>
                  </a:lnTo>
                  <a:lnTo>
                    <a:pt x="65277" y="8608"/>
                  </a:lnTo>
                  <a:lnTo>
                    <a:pt x="74844" y="23829"/>
                  </a:lnTo>
                  <a:lnTo>
                    <a:pt x="85899" y="57838"/>
                  </a:lnTo>
                  <a:lnTo>
                    <a:pt x="88505" y="76253"/>
                  </a:lnTo>
                  <a:lnTo>
                    <a:pt x="94652" y="41622"/>
                  </a:lnTo>
                  <a:lnTo>
                    <a:pt x="105498" y="18873"/>
                  </a:lnTo>
                  <a:lnTo>
                    <a:pt x="116032" y="7560"/>
                  </a:lnTo>
                  <a:lnTo>
                    <a:pt x="125889" y="1592"/>
                  </a:lnTo>
                  <a:lnTo>
                    <a:pt x="130492" y="0"/>
                  </a:lnTo>
                  <a:lnTo>
                    <a:pt x="143133" y="1995"/>
                  </a:lnTo>
                  <a:lnTo>
                    <a:pt x="150455" y="4502"/>
                  </a:lnTo>
                  <a:lnTo>
                    <a:pt x="162354" y="14814"/>
                  </a:lnTo>
                  <a:lnTo>
                    <a:pt x="167503" y="21515"/>
                  </a:lnTo>
                  <a:lnTo>
                    <a:pt x="173226" y="38368"/>
                  </a:lnTo>
                  <a:lnTo>
                    <a:pt x="177198" y="84760"/>
                  </a:lnTo>
                  <a:lnTo>
                    <a:pt x="177800" y="98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SMARTInkShape-5456"/>
            <p:cNvSpPr/>
            <p:nvPr>
              <p:custDataLst>
                <p:tags r:id="rId238"/>
              </p:custDataLst>
            </p:nvPr>
          </p:nvSpPr>
          <p:spPr>
            <a:xfrm>
              <a:off x="10002133" y="2667000"/>
              <a:ext cx="11818" cy="101601"/>
            </a:xfrm>
            <a:custGeom>
              <a:avLst/>
              <a:gdLst/>
              <a:ahLst/>
              <a:cxnLst/>
              <a:rect l="0" t="0" r="0" b="0"/>
              <a:pathLst>
                <a:path w="11818" h="1016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705"/>
                  </a:lnTo>
                  <a:lnTo>
                    <a:pt x="0" y="3371"/>
                  </a:lnTo>
                  <a:lnTo>
                    <a:pt x="2566" y="48184"/>
                  </a:lnTo>
                  <a:lnTo>
                    <a:pt x="11817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SMARTInkShape-5457"/>
            <p:cNvSpPr/>
            <p:nvPr>
              <p:custDataLst>
                <p:tags r:id="rId239"/>
              </p:custDataLst>
            </p:nvPr>
          </p:nvSpPr>
          <p:spPr>
            <a:xfrm>
              <a:off x="9837033" y="2736850"/>
              <a:ext cx="94368" cy="30868"/>
            </a:xfrm>
            <a:custGeom>
              <a:avLst/>
              <a:gdLst/>
              <a:ahLst/>
              <a:cxnLst/>
              <a:rect l="0" t="0" r="0" b="0"/>
              <a:pathLst>
                <a:path w="94368" h="30868">
                  <a:moveTo>
                    <a:pt x="5467" y="25400"/>
                  </a:moveTo>
                  <a:lnTo>
                    <a:pt x="5467" y="25400"/>
                  </a:lnTo>
                  <a:lnTo>
                    <a:pt x="0" y="30867"/>
                  </a:lnTo>
                  <a:lnTo>
                    <a:pt x="46870" y="15798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SMARTInkShape-5458"/>
            <p:cNvSpPr/>
            <p:nvPr>
              <p:custDataLst>
                <p:tags r:id="rId240"/>
              </p:custDataLst>
            </p:nvPr>
          </p:nvSpPr>
          <p:spPr>
            <a:xfrm>
              <a:off x="9823450" y="2669390"/>
              <a:ext cx="95251" cy="10311"/>
            </a:xfrm>
            <a:custGeom>
              <a:avLst/>
              <a:gdLst/>
              <a:ahLst/>
              <a:cxnLst/>
              <a:rect l="0" t="0" r="0" b="0"/>
              <a:pathLst>
                <a:path w="95251" h="10311">
                  <a:moveTo>
                    <a:pt x="0" y="10310"/>
                  </a:moveTo>
                  <a:lnTo>
                    <a:pt x="0" y="10310"/>
                  </a:lnTo>
                  <a:lnTo>
                    <a:pt x="38267" y="184"/>
                  </a:lnTo>
                  <a:lnTo>
                    <a:pt x="73307" y="0"/>
                  </a:lnTo>
                  <a:lnTo>
                    <a:pt x="95250" y="39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SMARTInkShape-5459"/>
            <p:cNvSpPr/>
            <p:nvPr>
              <p:custDataLst>
                <p:tags r:id="rId241"/>
              </p:custDataLst>
            </p:nvPr>
          </p:nvSpPr>
          <p:spPr>
            <a:xfrm>
              <a:off x="9729343" y="2604906"/>
              <a:ext cx="11558" cy="17645"/>
            </a:xfrm>
            <a:custGeom>
              <a:avLst/>
              <a:gdLst/>
              <a:ahLst/>
              <a:cxnLst/>
              <a:rect l="0" t="0" r="0" b="0"/>
              <a:pathLst>
                <a:path w="11558" h="17645">
                  <a:moveTo>
                    <a:pt x="11557" y="17644"/>
                  </a:moveTo>
                  <a:lnTo>
                    <a:pt x="11557" y="17644"/>
                  </a:lnTo>
                  <a:lnTo>
                    <a:pt x="0" y="0"/>
                  </a:lnTo>
                  <a:lnTo>
                    <a:pt x="5207" y="49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SMARTInkShape-5460"/>
            <p:cNvSpPr/>
            <p:nvPr>
              <p:custDataLst>
                <p:tags r:id="rId242"/>
              </p:custDataLst>
            </p:nvPr>
          </p:nvSpPr>
          <p:spPr>
            <a:xfrm>
              <a:off x="9728198" y="2699633"/>
              <a:ext cx="12703" cy="68968"/>
            </a:xfrm>
            <a:custGeom>
              <a:avLst/>
              <a:gdLst/>
              <a:ahLst/>
              <a:cxnLst/>
              <a:rect l="0" t="0" r="0" b="0"/>
              <a:pathLst>
                <a:path w="12703" h="6896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4365" y="1116"/>
                  </a:lnTo>
                  <a:lnTo>
                    <a:pt x="5469" y="6120"/>
                  </a:lnTo>
                  <a:lnTo>
                    <a:pt x="11344" y="50190"/>
                  </a:lnTo>
                  <a:lnTo>
                    <a:pt x="12702" y="68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SMARTInkShape-5461"/>
            <p:cNvSpPr/>
            <p:nvPr>
              <p:custDataLst>
                <p:tags r:id="rId243"/>
              </p:custDataLst>
            </p:nvPr>
          </p:nvSpPr>
          <p:spPr>
            <a:xfrm>
              <a:off x="9709244" y="2328557"/>
              <a:ext cx="393607" cy="45461"/>
            </a:xfrm>
            <a:custGeom>
              <a:avLst/>
              <a:gdLst/>
              <a:ahLst/>
              <a:cxnLst/>
              <a:rect l="0" t="0" r="0" b="0"/>
              <a:pathLst>
                <a:path w="393607" h="45461">
                  <a:moveTo>
                    <a:pt x="38006" y="39993"/>
                  </a:moveTo>
                  <a:lnTo>
                    <a:pt x="38006" y="39993"/>
                  </a:lnTo>
                  <a:lnTo>
                    <a:pt x="9112" y="41874"/>
                  </a:lnTo>
                  <a:lnTo>
                    <a:pt x="1175" y="44357"/>
                  </a:lnTo>
                  <a:lnTo>
                    <a:pt x="46" y="45019"/>
                  </a:lnTo>
                  <a:lnTo>
                    <a:pt x="0" y="45460"/>
                  </a:lnTo>
                  <a:lnTo>
                    <a:pt x="37816" y="37427"/>
                  </a:lnTo>
                  <a:lnTo>
                    <a:pt x="76493" y="29680"/>
                  </a:lnTo>
                  <a:lnTo>
                    <a:pt x="99646" y="24651"/>
                  </a:lnTo>
                  <a:lnTo>
                    <a:pt x="126370" y="19887"/>
                  </a:lnTo>
                  <a:lnTo>
                    <a:pt x="155477" y="15301"/>
                  </a:lnTo>
                  <a:lnTo>
                    <a:pt x="186168" y="10831"/>
                  </a:lnTo>
                  <a:lnTo>
                    <a:pt x="216509" y="7146"/>
                  </a:lnTo>
                  <a:lnTo>
                    <a:pt x="246616" y="3984"/>
                  </a:lnTo>
                  <a:lnTo>
                    <a:pt x="276561" y="1170"/>
                  </a:lnTo>
                  <a:lnTo>
                    <a:pt x="302170" y="0"/>
                  </a:lnTo>
                  <a:lnTo>
                    <a:pt x="345677" y="581"/>
                  </a:lnTo>
                  <a:lnTo>
                    <a:pt x="370658" y="5073"/>
                  </a:lnTo>
                  <a:lnTo>
                    <a:pt x="393606" y="14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SMARTInkShape-5462"/>
            <p:cNvSpPr/>
            <p:nvPr>
              <p:custDataLst>
                <p:tags r:id="rId244"/>
              </p:custDataLst>
            </p:nvPr>
          </p:nvSpPr>
          <p:spPr>
            <a:xfrm>
              <a:off x="9956800" y="23495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3" y="705"/>
                  </a:lnTo>
                  <a:lnTo>
                    <a:pt x="5025" y="1881"/>
                  </a:lnTo>
                  <a:lnTo>
                    <a:pt x="15110" y="48184"/>
                  </a:lnTo>
                  <a:lnTo>
                    <a:pt x="21254" y="83656"/>
                  </a:lnTo>
                  <a:lnTo>
                    <a:pt x="24170" y="124349"/>
                  </a:lnTo>
                  <a:lnTo>
                    <a:pt x="25157" y="170796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SMARTInkShape-5463"/>
            <p:cNvSpPr/>
            <p:nvPr>
              <p:custDataLst>
                <p:tags r:id="rId245"/>
              </p:custDataLst>
            </p:nvPr>
          </p:nvSpPr>
          <p:spPr>
            <a:xfrm>
              <a:off x="9759950" y="2350383"/>
              <a:ext cx="75318" cy="208668"/>
            </a:xfrm>
            <a:custGeom>
              <a:avLst/>
              <a:gdLst/>
              <a:ahLst/>
              <a:cxnLst/>
              <a:rect l="0" t="0" r="0" b="0"/>
              <a:pathLst>
                <a:path w="75318" h="208668">
                  <a:moveTo>
                    <a:pt x="69850" y="5467"/>
                  </a:moveTo>
                  <a:lnTo>
                    <a:pt x="69850" y="5467"/>
                  </a:lnTo>
                  <a:lnTo>
                    <a:pt x="75317" y="0"/>
                  </a:lnTo>
                  <a:lnTo>
                    <a:pt x="63913" y="11404"/>
                  </a:lnTo>
                  <a:lnTo>
                    <a:pt x="47370" y="55577"/>
                  </a:lnTo>
                  <a:lnTo>
                    <a:pt x="30731" y="96044"/>
                  </a:lnTo>
                  <a:lnTo>
                    <a:pt x="14279" y="135551"/>
                  </a:lnTo>
                  <a:lnTo>
                    <a:pt x="4232" y="167718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SMARTInkShape-5464"/>
            <p:cNvSpPr/>
            <p:nvPr>
              <p:custDataLst>
                <p:tags r:id="rId246"/>
              </p:custDataLst>
            </p:nvPr>
          </p:nvSpPr>
          <p:spPr>
            <a:xfrm>
              <a:off x="11094855" y="2478265"/>
              <a:ext cx="49396" cy="52823"/>
            </a:xfrm>
            <a:custGeom>
              <a:avLst/>
              <a:gdLst/>
              <a:ahLst/>
              <a:cxnLst/>
              <a:rect l="0" t="0" r="0" b="0"/>
              <a:pathLst>
                <a:path w="49396" h="52823">
                  <a:moveTo>
                    <a:pt x="17645" y="10935"/>
                  </a:moveTo>
                  <a:lnTo>
                    <a:pt x="17645" y="10935"/>
                  </a:lnTo>
                  <a:lnTo>
                    <a:pt x="8211" y="2207"/>
                  </a:lnTo>
                  <a:lnTo>
                    <a:pt x="3340" y="0"/>
                  </a:lnTo>
                  <a:lnTo>
                    <a:pt x="1760" y="823"/>
                  </a:lnTo>
                  <a:lnTo>
                    <a:pt x="706" y="2782"/>
                  </a:lnTo>
                  <a:lnTo>
                    <a:pt x="0" y="5500"/>
                  </a:lnTo>
                  <a:lnTo>
                    <a:pt x="2982" y="14164"/>
                  </a:lnTo>
                  <a:lnTo>
                    <a:pt x="16395" y="33602"/>
                  </a:lnTo>
                  <a:lnTo>
                    <a:pt x="28485" y="46736"/>
                  </a:lnTo>
                  <a:lnTo>
                    <a:pt x="36809" y="51541"/>
                  </a:lnTo>
                  <a:lnTo>
                    <a:pt x="41002" y="52822"/>
                  </a:lnTo>
                  <a:lnTo>
                    <a:pt x="43799" y="52265"/>
                  </a:lnTo>
                  <a:lnTo>
                    <a:pt x="45666" y="50483"/>
                  </a:lnTo>
                  <a:lnTo>
                    <a:pt x="47737" y="44740"/>
                  </a:lnTo>
                  <a:lnTo>
                    <a:pt x="49395" y="4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5465"/>
            <p:cNvSpPr/>
            <p:nvPr>
              <p:custDataLst>
                <p:tags r:id="rId247"/>
              </p:custDataLst>
            </p:nvPr>
          </p:nvSpPr>
          <p:spPr>
            <a:xfrm>
              <a:off x="11144250" y="2324100"/>
              <a:ext cx="197827" cy="412751"/>
            </a:xfrm>
            <a:custGeom>
              <a:avLst/>
              <a:gdLst/>
              <a:ahLst/>
              <a:cxnLst/>
              <a:rect l="0" t="0" r="0" b="0"/>
              <a:pathLst>
                <a:path w="197827" h="412751">
                  <a:moveTo>
                    <a:pt x="146050" y="0"/>
                  </a:moveTo>
                  <a:lnTo>
                    <a:pt x="146050" y="0"/>
                  </a:lnTo>
                  <a:lnTo>
                    <a:pt x="152791" y="0"/>
                  </a:lnTo>
                  <a:lnTo>
                    <a:pt x="170468" y="10113"/>
                  </a:lnTo>
                  <a:lnTo>
                    <a:pt x="181833" y="33893"/>
                  </a:lnTo>
                  <a:lnTo>
                    <a:pt x="190881" y="69391"/>
                  </a:lnTo>
                  <a:lnTo>
                    <a:pt x="197255" y="113390"/>
                  </a:lnTo>
                  <a:lnTo>
                    <a:pt x="197826" y="138388"/>
                  </a:lnTo>
                  <a:lnTo>
                    <a:pt x="196795" y="164931"/>
                  </a:lnTo>
                  <a:lnTo>
                    <a:pt x="194696" y="192504"/>
                  </a:lnTo>
                  <a:lnTo>
                    <a:pt x="188358" y="219353"/>
                  </a:lnTo>
                  <a:lnTo>
                    <a:pt x="179193" y="245718"/>
                  </a:lnTo>
                  <a:lnTo>
                    <a:pt x="168147" y="271762"/>
                  </a:lnTo>
                  <a:lnTo>
                    <a:pt x="137056" y="315752"/>
                  </a:lnTo>
                  <a:lnTo>
                    <a:pt x="97603" y="352706"/>
                  </a:lnTo>
                  <a:lnTo>
                    <a:pt x="74238" y="368487"/>
                  </a:lnTo>
                  <a:lnTo>
                    <a:pt x="32996" y="393077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SMARTInkShape-5466"/>
            <p:cNvSpPr/>
            <p:nvPr>
              <p:custDataLst>
                <p:tags r:id="rId248"/>
              </p:custDataLst>
            </p:nvPr>
          </p:nvSpPr>
          <p:spPr>
            <a:xfrm>
              <a:off x="10433050" y="2393950"/>
              <a:ext cx="158751" cy="175583"/>
            </a:xfrm>
            <a:custGeom>
              <a:avLst/>
              <a:gdLst/>
              <a:ahLst/>
              <a:cxnLst/>
              <a:rect l="0" t="0" r="0" b="0"/>
              <a:pathLst>
                <a:path w="158751" h="175583">
                  <a:moveTo>
                    <a:pt x="0" y="69850"/>
                  </a:moveTo>
                  <a:lnTo>
                    <a:pt x="0" y="69850"/>
                  </a:lnTo>
                  <a:lnTo>
                    <a:pt x="3371" y="63108"/>
                  </a:lnTo>
                  <a:lnTo>
                    <a:pt x="8789" y="57917"/>
                  </a:lnTo>
                  <a:lnTo>
                    <a:pt x="12209" y="55544"/>
                  </a:lnTo>
                  <a:lnTo>
                    <a:pt x="30507" y="52206"/>
                  </a:lnTo>
                  <a:lnTo>
                    <a:pt x="43897" y="57069"/>
                  </a:lnTo>
                  <a:lnTo>
                    <a:pt x="50431" y="61329"/>
                  </a:lnTo>
                  <a:lnTo>
                    <a:pt x="54787" y="67697"/>
                  </a:lnTo>
                  <a:lnTo>
                    <a:pt x="59628" y="84180"/>
                  </a:lnTo>
                  <a:lnTo>
                    <a:pt x="62352" y="120036"/>
                  </a:lnTo>
                  <a:lnTo>
                    <a:pt x="53841" y="163437"/>
                  </a:lnTo>
                  <a:lnTo>
                    <a:pt x="49092" y="174474"/>
                  </a:lnTo>
                  <a:lnTo>
                    <a:pt x="47547" y="175582"/>
                  </a:lnTo>
                  <a:lnTo>
                    <a:pt x="46513" y="174205"/>
                  </a:lnTo>
                  <a:lnTo>
                    <a:pt x="45824" y="171170"/>
                  </a:lnTo>
                  <a:lnTo>
                    <a:pt x="51202" y="134471"/>
                  </a:lnTo>
                  <a:lnTo>
                    <a:pt x="66913" y="90329"/>
                  </a:lnTo>
                  <a:lnTo>
                    <a:pt x="93282" y="44325"/>
                  </a:lnTo>
                  <a:lnTo>
                    <a:pt x="113190" y="21581"/>
                  </a:lnTo>
                  <a:lnTo>
                    <a:pt x="131915" y="959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SMARTInkShape-5467"/>
            <p:cNvSpPr/>
            <p:nvPr>
              <p:custDataLst>
                <p:tags r:id="rId249"/>
              </p:custDataLst>
            </p:nvPr>
          </p:nvSpPr>
          <p:spPr>
            <a:xfrm>
              <a:off x="10668957" y="2304621"/>
              <a:ext cx="106994" cy="292530"/>
            </a:xfrm>
            <a:custGeom>
              <a:avLst/>
              <a:gdLst/>
              <a:ahLst/>
              <a:cxnLst/>
              <a:rect l="0" t="0" r="0" b="0"/>
              <a:pathLst>
                <a:path w="106994" h="292530">
                  <a:moveTo>
                    <a:pt x="106993" y="25829"/>
                  </a:moveTo>
                  <a:lnTo>
                    <a:pt x="106993" y="25829"/>
                  </a:lnTo>
                  <a:lnTo>
                    <a:pt x="101217" y="11326"/>
                  </a:lnTo>
                  <a:lnTo>
                    <a:pt x="94784" y="2685"/>
                  </a:lnTo>
                  <a:lnTo>
                    <a:pt x="89682" y="522"/>
                  </a:lnTo>
                  <a:lnTo>
                    <a:pt x="76486" y="0"/>
                  </a:lnTo>
                  <a:lnTo>
                    <a:pt x="61214" y="9646"/>
                  </a:lnTo>
                  <a:lnTo>
                    <a:pt x="36748" y="38673"/>
                  </a:lnTo>
                  <a:lnTo>
                    <a:pt x="21445" y="66815"/>
                  </a:lnTo>
                  <a:lnTo>
                    <a:pt x="9941" y="102841"/>
                  </a:lnTo>
                  <a:lnTo>
                    <a:pt x="3885" y="140490"/>
                  </a:lnTo>
                  <a:lnTo>
                    <a:pt x="1195" y="178389"/>
                  </a:lnTo>
                  <a:lnTo>
                    <a:pt x="0" y="216400"/>
                  </a:lnTo>
                  <a:lnTo>
                    <a:pt x="6994" y="246935"/>
                  </a:lnTo>
                  <a:lnTo>
                    <a:pt x="19509" y="269443"/>
                  </a:lnTo>
                  <a:lnTo>
                    <a:pt x="49843" y="2925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SMARTInkShape-5468"/>
            <p:cNvSpPr/>
            <p:nvPr>
              <p:custDataLst>
                <p:tags r:id="rId250"/>
              </p:custDataLst>
            </p:nvPr>
          </p:nvSpPr>
          <p:spPr>
            <a:xfrm>
              <a:off x="10837630" y="2331333"/>
              <a:ext cx="135171" cy="132468"/>
            </a:xfrm>
            <a:custGeom>
              <a:avLst/>
              <a:gdLst/>
              <a:ahLst/>
              <a:cxnLst/>
              <a:rect l="0" t="0" r="0" b="0"/>
              <a:pathLst>
                <a:path w="135171" h="132468">
                  <a:moveTo>
                    <a:pt x="8170" y="5467"/>
                  </a:moveTo>
                  <a:lnTo>
                    <a:pt x="8170" y="5467"/>
                  </a:lnTo>
                  <a:lnTo>
                    <a:pt x="148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11574" y="6120"/>
                  </a:lnTo>
                  <a:lnTo>
                    <a:pt x="57944" y="45604"/>
                  </a:lnTo>
                  <a:lnTo>
                    <a:pt x="102825" y="86303"/>
                  </a:lnTo>
                  <a:lnTo>
                    <a:pt x="135170" y="132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SMARTInkShape-5469"/>
            <p:cNvSpPr/>
            <p:nvPr>
              <p:custDataLst>
                <p:tags r:id="rId251"/>
              </p:custDataLst>
            </p:nvPr>
          </p:nvSpPr>
          <p:spPr>
            <a:xfrm>
              <a:off x="10943720" y="2336800"/>
              <a:ext cx="92581" cy="285751"/>
            </a:xfrm>
            <a:custGeom>
              <a:avLst/>
              <a:gdLst/>
              <a:ahLst/>
              <a:cxnLst/>
              <a:rect l="0" t="0" r="0" b="0"/>
              <a:pathLst>
                <a:path w="92581" h="285751">
                  <a:moveTo>
                    <a:pt x="92580" y="0"/>
                  </a:moveTo>
                  <a:lnTo>
                    <a:pt x="92580" y="0"/>
                  </a:lnTo>
                  <a:lnTo>
                    <a:pt x="82467" y="0"/>
                  </a:lnTo>
                  <a:lnTo>
                    <a:pt x="71858" y="5644"/>
                  </a:lnTo>
                  <a:lnTo>
                    <a:pt x="30256" y="43621"/>
                  </a:lnTo>
                  <a:lnTo>
                    <a:pt x="12260" y="65136"/>
                  </a:lnTo>
                  <a:lnTo>
                    <a:pt x="1755" y="85622"/>
                  </a:lnTo>
                  <a:lnTo>
                    <a:pt x="0" y="96615"/>
                  </a:lnTo>
                  <a:lnTo>
                    <a:pt x="1575" y="108557"/>
                  </a:lnTo>
                  <a:lnTo>
                    <a:pt x="14108" y="134175"/>
                  </a:lnTo>
                  <a:lnTo>
                    <a:pt x="32473" y="165681"/>
                  </a:lnTo>
                  <a:lnTo>
                    <a:pt x="39023" y="192554"/>
                  </a:lnTo>
                  <a:lnTo>
                    <a:pt x="39142" y="212579"/>
                  </a:lnTo>
                  <a:lnTo>
                    <a:pt x="29604" y="254180"/>
                  </a:lnTo>
                  <a:lnTo>
                    <a:pt x="2273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SMARTInkShape-5470"/>
            <p:cNvSpPr/>
            <p:nvPr>
              <p:custDataLst>
                <p:tags r:id="rId252"/>
              </p:custDataLst>
            </p:nvPr>
          </p:nvSpPr>
          <p:spPr>
            <a:xfrm>
              <a:off x="11080750" y="25844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4927" y="32603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1" name="SMARTInkShape-Group804"/>
          <p:cNvGrpSpPr/>
          <p:nvPr/>
        </p:nvGrpSpPr>
        <p:grpSpPr>
          <a:xfrm>
            <a:off x="9049273" y="2553583"/>
            <a:ext cx="228078" cy="164044"/>
            <a:chOff x="9049273" y="2553583"/>
            <a:chExt cx="228078" cy="164044"/>
          </a:xfrm>
        </p:grpSpPr>
        <p:sp>
          <p:nvSpPr>
            <p:cNvPr id="1489" name="SMARTInkShape-5471"/>
            <p:cNvSpPr/>
            <p:nvPr>
              <p:custDataLst>
                <p:tags r:id="rId234"/>
              </p:custDataLst>
            </p:nvPr>
          </p:nvSpPr>
          <p:spPr>
            <a:xfrm>
              <a:off x="9049273" y="2705100"/>
              <a:ext cx="228078" cy="12527"/>
            </a:xfrm>
            <a:custGeom>
              <a:avLst/>
              <a:gdLst/>
              <a:ahLst/>
              <a:cxnLst/>
              <a:rect l="0" t="0" r="0" b="0"/>
              <a:pathLst>
                <a:path w="228078" h="12527">
                  <a:moveTo>
                    <a:pt x="12177" y="6350"/>
                  </a:moveTo>
                  <a:lnTo>
                    <a:pt x="12177" y="6350"/>
                  </a:lnTo>
                  <a:lnTo>
                    <a:pt x="1242" y="6350"/>
                  </a:lnTo>
                  <a:lnTo>
                    <a:pt x="653" y="7056"/>
                  </a:lnTo>
                  <a:lnTo>
                    <a:pt x="0" y="9721"/>
                  </a:lnTo>
                  <a:lnTo>
                    <a:pt x="1942" y="10714"/>
                  </a:lnTo>
                  <a:lnTo>
                    <a:pt x="42846" y="12526"/>
                  </a:lnTo>
                  <a:lnTo>
                    <a:pt x="77944" y="11943"/>
                  </a:lnTo>
                  <a:lnTo>
                    <a:pt x="118604" y="8321"/>
                  </a:lnTo>
                  <a:lnTo>
                    <a:pt x="157070" y="6228"/>
                  </a:lnTo>
                  <a:lnTo>
                    <a:pt x="198267" y="1439"/>
                  </a:lnTo>
                  <a:lnTo>
                    <a:pt x="22807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SMARTInkShape-5472"/>
            <p:cNvSpPr/>
            <p:nvPr>
              <p:custDataLst>
                <p:tags r:id="rId235"/>
              </p:custDataLst>
            </p:nvPr>
          </p:nvSpPr>
          <p:spPr>
            <a:xfrm>
              <a:off x="9118600" y="2553583"/>
              <a:ext cx="19051" cy="157868"/>
            </a:xfrm>
            <a:custGeom>
              <a:avLst/>
              <a:gdLst/>
              <a:ahLst/>
              <a:cxnLst/>
              <a:rect l="0" t="0" r="0" b="0"/>
              <a:pathLst>
                <a:path w="19051" h="1578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6121"/>
                  </a:lnTo>
                  <a:lnTo>
                    <a:pt x="15786" y="53412"/>
                  </a:lnTo>
                  <a:lnTo>
                    <a:pt x="17700" y="95632"/>
                  </a:lnTo>
                  <a:lnTo>
                    <a:pt x="13937" y="142659"/>
                  </a:lnTo>
                  <a:lnTo>
                    <a:pt x="19050" y="157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2" name="SMARTInkShape-Group805"/>
          <p:cNvGrpSpPr/>
          <p:nvPr/>
        </p:nvGrpSpPr>
        <p:grpSpPr>
          <a:xfrm>
            <a:off x="8991600" y="2033388"/>
            <a:ext cx="409576" cy="411363"/>
            <a:chOff x="8991600" y="2033388"/>
            <a:chExt cx="409576" cy="411363"/>
          </a:xfrm>
        </p:grpSpPr>
        <p:sp>
          <p:nvSpPr>
            <p:cNvPr id="1492" name="SMARTInkShape-5473"/>
            <p:cNvSpPr/>
            <p:nvPr>
              <p:custDataLst>
                <p:tags r:id="rId224"/>
              </p:custDataLst>
            </p:nvPr>
          </p:nvSpPr>
          <p:spPr>
            <a:xfrm>
              <a:off x="9036050" y="23495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6743" y="8838"/>
                  </a:lnTo>
                  <a:lnTo>
                    <a:pt x="48954" y="15954"/>
                  </a:lnTo>
                  <a:lnTo>
                    <a:pt x="92846" y="26905"/>
                  </a:lnTo>
                  <a:lnTo>
                    <a:pt x="10795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SMARTInkShape-5474"/>
            <p:cNvSpPr/>
            <p:nvPr>
              <p:custDataLst>
                <p:tags r:id="rId225"/>
              </p:custDataLst>
            </p:nvPr>
          </p:nvSpPr>
          <p:spPr>
            <a:xfrm>
              <a:off x="9046929" y="2432050"/>
              <a:ext cx="128822" cy="12701"/>
            </a:xfrm>
            <a:custGeom>
              <a:avLst/>
              <a:gdLst/>
              <a:ahLst/>
              <a:cxnLst/>
              <a:rect l="0" t="0" r="0" b="0"/>
              <a:pathLst>
                <a:path w="128822" h="12701">
                  <a:moveTo>
                    <a:pt x="8171" y="0"/>
                  </a:moveTo>
                  <a:lnTo>
                    <a:pt x="8171" y="0"/>
                  </a:lnTo>
                  <a:lnTo>
                    <a:pt x="1428" y="0"/>
                  </a:lnTo>
                  <a:lnTo>
                    <a:pt x="149" y="706"/>
                  </a:lnTo>
                  <a:lnTo>
                    <a:pt x="0" y="1881"/>
                  </a:lnTo>
                  <a:lnTo>
                    <a:pt x="1718" y="5069"/>
                  </a:lnTo>
                  <a:lnTo>
                    <a:pt x="4832" y="8838"/>
                  </a:lnTo>
                  <a:lnTo>
                    <a:pt x="47295" y="12192"/>
                  </a:lnTo>
                  <a:lnTo>
                    <a:pt x="88806" y="12600"/>
                  </a:lnTo>
                  <a:lnTo>
                    <a:pt x="128821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SMARTInkShape-5475"/>
            <p:cNvSpPr/>
            <p:nvPr>
              <p:custDataLst>
                <p:tags r:id="rId226"/>
              </p:custDataLst>
            </p:nvPr>
          </p:nvSpPr>
          <p:spPr>
            <a:xfrm>
              <a:off x="9391650" y="2260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SMARTInkShape-5476"/>
            <p:cNvSpPr/>
            <p:nvPr>
              <p:custDataLst>
                <p:tags r:id="rId227"/>
              </p:custDataLst>
            </p:nvPr>
          </p:nvSpPr>
          <p:spPr>
            <a:xfrm>
              <a:off x="9234729" y="2033388"/>
              <a:ext cx="92755" cy="243036"/>
            </a:xfrm>
            <a:custGeom>
              <a:avLst/>
              <a:gdLst/>
              <a:ahLst/>
              <a:cxnLst/>
              <a:rect l="0" t="0" r="0" b="0"/>
              <a:pathLst>
                <a:path w="92755" h="243036">
                  <a:moveTo>
                    <a:pt x="48971" y="163712"/>
                  </a:moveTo>
                  <a:lnTo>
                    <a:pt x="48971" y="163712"/>
                  </a:lnTo>
                  <a:lnTo>
                    <a:pt x="48971" y="160341"/>
                  </a:lnTo>
                  <a:lnTo>
                    <a:pt x="50852" y="156804"/>
                  </a:lnTo>
                  <a:lnTo>
                    <a:pt x="53334" y="152881"/>
                  </a:lnTo>
                  <a:lnTo>
                    <a:pt x="54438" y="148785"/>
                  </a:lnTo>
                  <a:lnTo>
                    <a:pt x="54027" y="147411"/>
                  </a:lnTo>
                  <a:lnTo>
                    <a:pt x="53047" y="146494"/>
                  </a:lnTo>
                  <a:lnTo>
                    <a:pt x="49776" y="145024"/>
                  </a:lnTo>
                  <a:lnTo>
                    <a:pt x="27995" y="144694"/>
                  </a:lnTo>
                  <a:lnTo>
                    <a:pt x="18247" y="148439"/>
                  </a:lnTo>
                  <a:lnTo>
                    <a:pt x="13671" y="151413"/>
                  </a:lnTo>
                  <a:lnTo>
                    <a:pt x="6706" y="162244"/>
                  </a:lnTo>
                  <a:lnTo>
                    <a:pt x="1964" y="176465"/>
                  </a:lnTo>
                  <a:lnTo>
                    <a:pt x="0" y="200338"/>
                  </a:lnTo>
                  <a:lnTo>
                    <a:pt x="4279" y="223875"/>
                  </a:lnTo>
                  <a:lnTo>
                    <a:pt x="10528" y="235371"/>
                  </a:lnTo>
                  <a:lnTo>
                    <a:pt x="14875" y="239002"/>
                  </a:lnTo>
                  <a:lnTo>
                    <a:pt x="25353" y="243035"/>
                  </a:lnTo>
                  <a:lnTo>
                    <a:pt x="30402" y="241994"/>
                  </a:lnTo>
                  <a:lnTo>
                    <a:pt x="39777" y="235193"/>
                  </a:lnTo>
                  <a:lnTo>
                    <a:pt x="52987" y="216093"/>
                  </a:lnTo>
                  <a:lnTo>
                    <a:pt x="69389" y="172099"/>
                  </a:lnTo>
                  <a:lnTo>
                    <a:pt x="75214" y="139923"/>
                  </a:lnTo>
                  <a:lnTo>
                    <a:pt x="82036" y="102574"/>
                  </a:lnTo>
                  <a:lnTo>
                    <a:pt x="88359" y="65278"/>
                  </a:lnTo>
                  <a:lnTo>
                    <a:pt x="91923" y="23304"/>
                  </a:lnTo>
                  <a:lnTo>
                    <a:pt x="92754" y="6999"/>
                  </a:lnTo>
                  <a:lnTo>
                    <a:pt x="91565" y="2792"/>
                  </a:lnTo>
                  <a:lnTo>
                    <a:pt x="89362" y="693"/>
                  </a:lnTo>
                  <a:lnTo>
                    <a:pt x="86481" y="0"/>
                  </a:lnTo>
                  <a:lnTo>
                    <a:pt x="83856" y="3065"/>
                  </a:lnTo>
                  <a:lnTo>
                    <a:pt x="74572" y="37095"/>
                  </a:lnTo>
                  <a:lnTo>
                    <a:pt x="68080" y="80570"/>
                  </a:lnTo>
                  <a:lnTo>
                    <a:pt x="63813" y="114765"/>
                  </a:lnTo>
                  <a:lnTo>
                    <a:pt x="58151" y="160106"/>
                  </a:lnTo>
                  <a:lnTo>
                    <a:pt x="55321" y="1827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SMARTInkShape-5477"/>
            <p:cNvSpPr/>
            <p:nvPr>
              <p:custDataLst>
                <p:tags r:id="rId228"/>
              </p:custDataLst>
            </p:nvPr>
          </p:nvSpPr>
          <p:spPr>
            <a:xfrm>
              <a:off x="9188450" y="2222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SMARTInkShape-5478"/>
            <p:cNvSpPr/>
            <p:nvPr>
              <p:custDataLst>
                <p:tags r:id="rId229"/>
              </p:custDataLst>
            </p:nvPr>
          </p:nvSpPr>
          <p:spPr>
            <a:xfrm>
              <a:off x="9144000" y="2098192"/>
              <a:ext cx="12701" cy="16359"/>
            </a:xfrm>
            <a:custGeom>
              <a:avLst/>
              <a:gdLst/>
              <a:ahLst/>
              <a:cxnLst/>
              <a:rect l="0" t="0" r="0" b="0"/>
              <a:pathLst>
                <a:path w="12701" h="16359">
                  <a:moveTo>
                    <a:pt x="12700" y="3658"/>
                  </a:moveTo>
                  <a:lnTo>
                    <a:pt x="12700" y="3658"/>
                  </a:lnTo>
                  <a:lnTo>
                    <a:pt x="5957" y="287"/>
                  </a:lnTo>
                  <a:lnTo>
                    <a:pt x="3972" y="0"/>
                  </a:lnTo>
                  <a:lnTo>
                    <a:pt x="2648" y="513"/>
                  </a:lnTo>
                  <a:lnTo>
                    <a:pt x="1765" y="1562"/>
                  </a:lnTo>
                  <a:lnTo>
                    <a:pt x="0" y="163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SMARTInkShape-5479"/>
            <p:cNvSpPr/>
            <p:nvPr>
              <p:custDataLst>
                <p:tags r:id="rId230"/>
              </p:custDataLst>
            </p:nvPr>
          </p:nvSpPr>
          <p:spPr>
            <a:xfrm>
              <a:off x="9124950" y="2172844"/>
              <a:ext cx="25401" cy="75057"/>
            </a:xfrm>
            <a:custGeom>
              <a:avLst/>
              <a:gdLst/>
              <a:ahLst/>
              <a:cxnLst/>
              <a:rect l="0" t="0" r="0" b="0"/>
              <a:pathLst>
                <a:path w="25401" h="750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21254" y="43666"/>
                  </a:lnTo>
                  <a:lnTo>
                    <a:pt x="25400" y="750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SMARTInkShape-5480"/>
            <p:cNvSpPr/>
            <p:nvPr>
              <p:custDataLst>
                <p:tags r:id="rId231"/>
              </p:custDataLst>
            </p:nvPr>
          </p:nvSpPr>
          <p:spPr>
            <a:xfrm>
              <a:off x="9055439" y="2216150"/>
              <a:ext cx="12362" cy="1"/>
            </a:xfrm>
            <a:custGeom>
              <a:avLst/>
              <a:gdLst/>
              <a:ahLst/>
              <a:cxnLst/>
              <a:rect l="0" t="0" r="0" b="0"/>
              <a:pathLst>
                <a:path w="12362" h="1">
                  <a:moveTo>
                    <a:pt x="12361" y="0"/>
                  </a:moveTo>
                  <a:lnTo>
                    <a:pt x="12361" y="0"/>
                  </a:lnTo>
                  <a:lnTo>
                    <a:pt x="0" y="0"/>
                  </a:lnTo>
                  <a:lnTo>
                    <a:pt x="601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SMARTInkShape-5481"/>
            <p:cNvSpPr/>
            <p:nvPr>
              <p:custDataLst>
                <p:tags r:id="rId232"/>
              </p:custDataLst>
            </p:nvPr>
          </p:nvSpPr>
          <p:spPr>
            <a:xfrm>
              <a:off x="8991600" y="2095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SMARTInkShape-5482"/>
            <p:cNvSpPr/>
            <p:nvPr>
              <p:custDataLst>
                <p:tags r:id="rId233"/>
              </p:custDataLst>
            </p:nvPr>
          </p:nvSpPr>
          <p:spPr>
            <a:xfrm>
              <a:off x="8991600" y="2159000"/>
              <a:ext cx="3657" cy="88901"/>
            </a:xfrm>
            <a:custGeom>
              <a:avLst/>
              <a:gdLst/>
              <a:ahLst/>
              <a:cxnLst/>
              <a:rect l="0" t="0" r="0" b="0"/>
              <a:pathLst>
                <a:path w="3657" h="889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3656" y="27437"/>
                  </a:lnTo>
                  <a:lnTo>
                    <a:pt x="276" y="7400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2" name="SMARTInkShape-Group806"/>
          <p:cNvGrpSpPr/>
          <p:nvPr/>
        </p:nvGrpSpPr>
        <p:grpSpPr>
          <a:xfrm>
            <a:off x="9036050" y="1500119"/>
            <a:ext cx="2922206" cy="519182"/>
            <a:chOff x="9036050" y="1500119"/>
            <a:chExt cx="2922206" cy="519182"/>
          </a:xfrm>
        </p:grpSpPr>
        <p:sp>
          <p:nvSpPr>
            <p:cNvPr id="1503" name="SMARTInkShape-5483"/>
            <p:cNvSpPr/>
            <p:nvPr>
              <p:custDataLst>
                <p:tags r:id="rId205"/>
              </p:custDataLst>
            </p:nvPr>
          </p:nvSpPr>
          <p:spPr>
            <a:xfrm>
              <a:off x="11737491" y="1684515"/>
              <a:ext cx="53464" cy="294180"/>
            </a:xfrm>
            <a:custGeom>
              <a:avLst/>
              <a:gdLst/>
              <a:ahLst/>
              <a:cxnLst/>
              <a:rect l="0" t="0" r="0" b="0"/>
              <a:pathLst>
                <a:path w="53464" h="294180">
                  <a:moveTo>
                    <a:pt x="3659" y="10935"/>
                  </a:moveTo>
                  <a:lnTo>
                    <a:pt x="3659" y="10935"/>
                  </a:lnTo>
                  <a:lnTo>
                    <a:pt x="289" y="4193"/>
                  </a:lnTo>
                  <a:lnTo>
                    <a:pt x="0" y="2207"/>
                  </a:lnTo>
                  <a:lnTo>
                    <a:pt x="514" y="883"/>
                  </a:lnTo>
                  <a:lnTo>
                    <a:pt x="1563" y="0"/>
                  </a:lnTo>
                  <a:lnTo>
                    <a:pt x="13151" y="2129"/>
                  </a:lnTo>
                  <a:lnTo>
                    <a:pt x="29991" y="10599"/>
                  </a:lnTo>
                  <a:lnTo>
                    <a:pt x="33914" y="16356"/>
                  </a:lnTo>
                  <a:lnTo>
                    <a:pt x="38272" y="32159"/>
                  </a:lnTo>
                  <a:lnTo>
                    <a:pt x="36000" y="70344"/>
                  </a:lnTo>
                  <a:lnTo>
                    <a:pt x="24500" y="117654"/>
                  </a:lnTo>
                  <a:lnTo>
                    <a:pt x="22812" y="137512"/>
                  </a:lnTo>
                  <a:lnTo>
                    <a:pt x="24189" y="139769"/>
                  </a:lnTo>
                  <a:lnTo>
                    <a:pt x="26520" y="141275"/>
                  </a:lnTo>
                  <a:lnTo>
                    <a:pt x="29484" y="142278"/>
                  </a:lnTo>
                  <a:lnTo>
                    <a:pt x="34656" y="149037"/>
                  </a:lnTo>
                  <a:lnTo>
                    <a:pt x="45186" y="171591"/>
                  </a:lnTo>
                  <a:lnTo>
                    <a:pt x="53463" y="212402"/>
                  </a:lnTo>
                  <a:lnTo>
                    <a:pt x="52446" y="247538"/>
                  </a:lnTo>
                  <a:lnTo>
                    <a:pt x="48626" y="262142"/>
                  </a:lnTo>
                  <a:lnTo>
                    <a:pt x="34674" y="283015"/>
                  </a:lnTo>
                  <a:lnTo>
                    <a:pt x="25071" y="293985"/>
                  </a:lnTo>
                  <a:lnTo>
                    <a:pt x="23580" y="294179"/>
                  </a:lnTo>
                  <a:lnTo>
                    <a:pt x="16359" y="2903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SMARTInkShape-5484"/>
            <p:cNvSpPr/>
            <p:nvPr>
              <p:custDataLst>
                <p:tags r:id="rId206"/>
              </p:custDataLst>
            </p:nvPr>
          </p:nvSpPr>
          <p:spPr>
            <a:xfrm>
              <a:off x="9455150" y="1500119"/>
              <a:ext cx="126610" cy="345030"/>
            </a:xfrm>
            <a:custGeom>
              <a:avLst/>
              <a:gdLst/>
              <a:ahLst/>
              <a:cxnLst/>
              <a:rect l="0" t="0" r="0" b="0"/>
              <a:pathLst>
                <a:path w="126610" h="345030">
                  <a:moveTo>
                    <a:pt x="0" y="119131"/>
                  </a:moveTo>
                  <a:lnTo>
                    <a:pt x="0" y="119131"/>
                  </a:lnTo>
                  <a:lnTo>
                    <a:pt x="0" y="115760"/>
                  </a:lnTo>
                  <a:lnTo>
                    <a:pt x="4363" y="151943"/>
                  </a:lnTo>
                  <a:lnTo>
                    <a:pt x="5762" y="195254"/>
                  </a:lnTo>
                  <a:lnTo>
                    <a:pt x="6087" y="229869"/>
                  </a:lnTo>
                  <a:lnTo>
                    <a:pt x="6233" y="264538"/>
                  </a:lnTo>
                  <a:lnTo>
                    <a:pt x="6316" y="310146"/>
                  </a:lnTo>
                  <a:lnTo>
                    <a:pt x="6344" y="343678"/>
                  </a:lnTo>
                  <a:lnTo>
                    <a:pt x="5640" y="345029"/>
                  </a:lnTo>
                  <a:lnTo>
                    <a:pt x="4466" y="343813"/>
                  </a:lnTo>
                  <a:lnTo>
                    <a:pt x="2979" y="340885"/>
                  </a:lnTo>
                  <a:lnTo>
                    <a:pt x="1294" y="293514"/>
                  </a:lnTo>
                  <a:lnTo>
                    <a:pt x="3632" y="254725"/>
                  </a:lnTo>
                  <a:lnTo>
                    <a:pt x="7024" y="209734"/>
                  </a:lnTo>
                  <a:lnTo>
                    <a:pt x="12294" y="162927"/>
                  </a:lnTo>
                  <a:lnTo>
                    <a:pt x="21692" y="118605"/>
                  </a:lnTo>
                  <a:lnTo>
                    <a:pt x="32924" y="82914"/>
                  </a:lnTo>
                  <a:lnTo>
                    <a:pt x="51150" y="42783"/>
                  </a:lnTo>
                  <a:lnTo>
                    <a:pt x="76268" y="7310"/>
                  </a:lnTo>
                  <a:lnTo>
                    <a:pt x="82596" y="2956"/>
                  </a:lnTo>
                  <a:lnTo>
                    <a:pt x="95271" y="0"/>
                  </a:lnTo>
                  <a:lnTo>
                    <a:pt x="101615" y="2316"/>
                  </a:lnTo>
                  <a:lnTo>
                    <a:pt x="114304" y="12415"/>
                  </a:lnTo>
                  <a:lnTo>
                    <a:pt x="123239" y="31955"/>
                  </a:lnTo>
                  <a:lnTo>
                    <a:pt x="126609" y="44081"/>
                  </a:lnTo>
                  <a:lnTo>
                    <a:pt x="124709" y="70723"/>
                  </a:lnTo>
                  <a:lnTo>
                    <a:pt x="121240" y="84743"/>
                  </a:lnTo>
                  <a:lnTo>
                    <a:pt x="104213" y="109727"/>
                  </a:lnTo>
                  <a:lnTo>
                    <a:pt x="68743" y="139863"/>
                  </a:lnTo>
                  <a:lnTo>
                    <a:pt x="27893" y="164116"/>
                  </a:lnTo>
                  <a:lnTo>
                    <a:pt x="24945" y="164643"/>
                  </a:lnTo>
                  <a:lnTo>
                    <a:pt x="19050" y="1635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SMARTInkShape-5485"/>
            <p:cNvSpPr/>
            <p:nvPr>
              <p:custDataLst>
                <p:tags r:id="rId207"/>
              </p:custDataLst>
            </p:nvPr>
          </p:nvSpPr>
          <p:spPr>
            <a:xfrm>
              <a:off x="10687050" y="18478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10139" y="5644"/>
                  </a:lnTo>
                  <a:lnTo>
                    <a:pt x="29495" y="132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SMARTInkShape-5486"/>
            <p:cNvSpPr/>
            <p:nvPr>
              <p:custDataLst>
                <p:tags r:id="rId208"/>
              </p:custDataLst>
            </p:nvPr>
          </p:nvSpPr>
          <p:spPr>
            <a:xfrm>
              <a:off x="11506200" y="1863656"/>
              <a:ext cx="152401" cy="104845"/>
            </a:xfrm>
            <a:custGeom>
              <a:avLst/>
              <a:gdLst/>
              <a:ahLst/>
              <a:cxnLst/>
              <a:rect l="0" t="0" r="0" b="0"/>
              <a:pathLst>
                <a:path w="152401" h="104845">
                  <a:moveTo>
                    <a:pt x="0" y="28644"/>
                  </a:moveTo>
                  <a:lnTo>
                    <a:pt x="0" y="28644"/>
                  </a:lnTo>
                  <a:lnTo>
                    <a:pt x="3370" y="28644"/>
                  </a:lnTo>
                  <a:lnTo>
                    <a:pt x="4363" y="30055"/>
                  </a:lnTo>
                  <a:lnTo>
                    <a:pt x="5762" y="39489"/>
                  </a:lnTo>
                  <a:lnTo>
                    <a:pt x="5467" y="54670"/>
                  </a:lnTo>
                  <a:lnTo>
                    <a:pt x="254" y="77760"/>
                  </a:lnTo>
                  <a:lnTo>
                    <a:pt x="23771" y="31249"/>
                  </a:lnTo>
                  <a:lnTo>
                    <a:pt x="33848" y="20864"/>
                  </a:lnTo>
                  <a:lnTo>
                    <a:pt x="44676" y="14603"/>
                  </a:lnTo>
                  <a:lnTo>
                    <a:pt x="54194" y="11820"/>
                  </a:lnTo>
                  <a:lnTo>
                    <a:pt x="57296" y="12489"/>
                  </a:lnTo>
                  <a:lnTo>
                    <a:pt x="59366" y="14346"/>
                  </a:lnTo>
                  <a:lnTo>
                    <a:pt x="60744" y="16995"/>
                  </a:lnTo>
                  <a:lnTo>
                    <a:pt x="60391" y="25584"/>
                  </a:lnTo>
                  <a:lnTo>
                    <a:pt x="45651" y="70271"/>
                  </a:lnTo>
                  <a:lnTo>
                    <a:pt x="50462" y="57328"/>
                  </a:lnTo>
                  <a:lnTo>
                    <a:pt x="71617" y="24869"/>
                  </a:lnTo>
                  <a:lnTo>
                    <a:pt x="92794" y="7378"/>
                  </a:lnTo>
                  <a:lnTo>
                    <a:pt x="106862" y="1554"/>
                  </a:lnTo>
                  <a:lnTo>
                    <a:pt x="113572" y="0"/>
                  </a:lnTo>
                  <a:lnTo>
                    <a:pt x="118754" y="376"/>
                  </a:lnTo>
                  <a:lnTo>
                    <a:pt x="122913" y="2038"/>
                  </a:lnTo>
                  <a:lnTo>
                    <a:pt x="126392" y="4556"/>
                  </a:lnTo>
                  <a:lnTo>
                    <a:pt x="138030" y="24956"/>
                  </a:lnTo>
                  <a:lnTo>
                    <a:pt x="148831" y="58385"/>
                  </a:lnTo>
                  <a:lnTo>
                    <a:pt x="152400" y="104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SMARTInkShape-5487"/>
            <p:cNvSpPr/>
            <p:nvPr>
              <p:custDataLst>
                <p:tags r:id="rId209"/>
              </p:custDataLst>
            </p:nvPr>
          </p:nvSpPr>
          <p:spPr>
            <a:xfrm>
              <a:off x="10521950" y="186690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20722" y="446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SMARTInkShape-5488"/>
            <p:cNvSpPr/>
            <p:nvPr>
              <p:custDataLst>
                <p:tags r:id="rId210"/>
              </p:custDataLst>
            </p:nvPr>
          </p:nvSpPr>
          <p:spPr>
            <a:xfrm>
              <a:off x="11042650" y="18796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SMARTInkShape-5489"/>
            <p:cNvSpPr/>
            <p:nvPr>
              <p:custDataLst>
                <p:tags r:id="rId211"/>
              </p:custDataLst>
            </p:nvPr>
          </p:nvSpPr>
          <p:spPr>
            <a:xfrm>
              <a:off x="10502900" y="18986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13274" y="506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SMARTInkShape-5490"/>
            <p:cNvSpPr/>
            <p:nvPr>
              <p:custDataLst>
                <p:tags r:id="rId212"/>
              </p:custDataLst>
            </p:nvPr>
          </p:nvSpPr>
          <p:spPr>
            <a:xfrm>
              <a:off x="9961615" y="1572253"/>
              <a:ext cx="84086" cy="272001"/>
            </a:xfrm>
            <a:custGeom>
              <a:avLst/>
              <a:gdLst/>
              <a:ahLst/>
              <a:cxnLst/>
              <a:rect l="0" t="0" r="0" b="0"/>
              <a:pathLst>
                <a:path w="84086" h="272001">
                  <a:moveTo>
                    <a:pt x="52335" y="27947"/>
                  </a:moveTo>
                  <a:lnTo>
                    <a:pt x="52335" y="27947"/>
                  </a:lnTo>
                  <a:lnTo>
                    <a:pt x="57802" y="8174"/>
                  </a:lnTo>
                  <a:lnTo>
                    <a:pt x="56686" y="5593"/>
                  </a:lnTo>
                  <a:lnTo>
                    <a:pt x="51682" y="843"/>
                  </a:lnTo>
                  <a:lnTo>
                    <a:pt x="48372" y="0"/>
                  </a:lnTo>
                  <a:lnTo>
                    <a:pt x="40931" y="945"/>
                  </a:lnTo>
                  <a:lnTo>
                    <a:pt x="22066" y="8814"/>
                  </a:lnTo>
                  <a:lnTo>
                    <a:pt x="12306" y="16151"/>
                  </a:lnTo>
                  <a:lnTo>
                    <a:pt x="5618" y="24821"/>
                  </a:lnTo>
                  <a:lnTo>
                    <a:pt x="292" y="35730"/>
                  </a:lnTo>
                  <a:lnTo>
                    <a:pt x="0" y="40897"/>
                  </a:lnTo>
                  <a:lnTo>
                    <a:pt x="3441" y="50401"/>
                  </a:lnTo>
                  <a:lnTo>
                    <a:pt x="31560" y="91972"/>
                  </a:lnTo>
                  <a:lnTo>
                    <a:pt x="36047" y="105086"/>
                  </a:lnTo>
                  <a:lnTo>
                    <a:pt x="37865" y="127630"/>
                  </a:lnTo>
                  <a:lnTo>
                    <a:pt x="35793" y="141395"/>
                  </a:lnTo>
                  <a:lnTo>
                    <a:pt x="28754" y="152687"/>
                  </a:lnTo>
                  <a:lnTo>
                    <a:pt x="16656" y="163214"/>
                  </a:lnTo>
                  <a:lnTo>
                    <a:pt x="13732" y="164692"/>
                  </a:lnTo>
                  <a:lnTo>
                    <a:pt x="11076" y="164971"/>
                  </a:lnTo>
                  <a:lnTo>
                    <a:pt x="6246" y="163400"/>
                  </a:lnTo>
                  <a:lnTo>
                    <a:pt x="5382" y="161994"/>
                  </a:lnTo>
                  <a:lnTo>
                    <a:pt x="5512" y="160350"/>
                  </a:lnTo>
                  <a:lnTo>
                    <a:pt x="6301" y="158549"/>
                  </a:lnTo>
                  <a:lnTo>
                    <a:pt x="14158" y="152643"/>
                  </a:lnTo>
                  <a:lnTo>
                    <a:pt x="17711" y="152000"/>
                  </a:lnTo>
                  <a:lnTo>
                    <a:pt x="25423" y="153167"/>
                  </a:lnTo>
                  <a:lnTo>
                    <a:pt x="31670" y="157919"/>
                  </a:lnTo>
                  <a:lnTo>
                    <a:pt x="34324" y="161162"/>
                  </a:lnTo>
                  <a:lnTo>
                    <a:pt x="35391" y="165440"/>
                  </a:lnTo>
                  <a:lnTo>
                    <a:pt x="34690" y="175838"/>
                  </a:lnTo>
                  <a:lnTo>
                    <a:pt x="19102" y="221097"/>
                  </a:lnTo>
                  <a:lnTo>
                    <a:pt x="3728" y="259201"/>
                  </a:lnTo>
                  <a:lnTo>
                    <a:pt x="3702" y="262550"/>
                  </a:lnTo>
                  <a:lnTo>
                    <a:pt x="4391" y="264782"/>
                  </a:lnTo>
                  <a:lnTo>
                    <a:pt x="5556" y="266270"/>
                  </a:lnTo>
                  <a:lnTo>
                    <a:pt x="13937" y="271736"/>
                  </a:lnTo>
                  <a:lnTo>
                    <a:pt x="25158" y="272000"/>
                  </a:lnTo>
                  <a:lnTo>
                    <a:pt x="40961" y="268354"/>
                  </a:lnTo>
                  <a:lnTo>
                    <a:pt x="84085" y="2501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SMARTInkShape-5491"/>
            <p:cNvSpPr/>
            <p:nvPr>
              <p:custDataLst>
                <p:tags r:id="rId213"/>
              </p:custDataLst>
            </p:nvPr>
          </p:nvSpPr>
          <p:spPr>
            <a:xfrm>
              <a:off x="9036050" y="1651000"/>
              <a:ext cx="127001" cy="15801"/>
            </a:xfrm>
            <a:custGeom>
              <a:avLst/>
              <a:gdLst/>
              <a:ahLst/>
              <a:cxnLst/>
              <a:rect l="0" t="0" r="0" b="0"/>
              <a:pathLst>
                <a:path w="127001" h="15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370" y="8838"/>
                  </a:lnTo>
                  <a:lnTo>
                    <a:pt x="10670" y="10984"/>
                  </a:lnTo>
                  <a:lnTo>
                    <a:pt x="48807" y="13179"/>
                  </a:lnTo>
                  <a:lnTo>
                    <a:pt x="85580" y="15800"/>
                  </a:lnTo>
                  <a:lnTo>
                    <a:pt x="1270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SMARTInkShape-5492"/>
            <p:cNvSpPr/>
            <p:nvPr>
              <p:custDataLst>
                <p:tags r:id="rId214"/>
              </p:custDataLst>
            </p:nvPr>
          </p:nvSpPr>
          <p:spPr>
            <a:xfrm>
              <a:off x="11842750" y="1625600"/>
              <a:ext cx="115506" cy="393701"/>
            </a:xfrm>
            <a:custGeom>
              <a:avLst/>
              <a:gdLst/>
              <a:ahLst/>
              <a:cxnLst/>
              <a:rect l="0" t="0" r="0" b="0"/>
              <a:pathLst>
                <a:path w="115506" h="393701">
                  <a:moveTo>
                    <a:pt x="82550" y="0"/>
                  </a:moveTo>
                  <a:lnTo>
                    <a:pt x="82550" y="0"/>
                  </a:lnTo>
                  <a:lnTo>
                    <a:pt x="79180" y="3371"/>
                  </a:lnTo>
                  <a:lnTo>
                    <a:pt x="77082" y="18951"/>
                  </a:lnTo>
                  <a:lnTo>
                    <a:pt x="82855" y="55981"/>
                  </a:lnTo>
                  <a:lnTo>
                    <a:pt x="96515" y="97412"/>
                  </a:lnTo>
                  <a:lnTo>
                    <a:pt x="105456" y="133840"/>
                  </a:lnTo>
                  <a:lnTo>
                    <a:pt x="112252" y="169786"/>
                  </a:lnTo>
                  <a:lnTo>
                    <a:pt x="115505" y="206694"/>
                  </a:lnTo>
                  <a:lnTo>
                    <a:pt x="112250" y="248968"/>
                  </a:lnTo>
                  <a:lnTo>
                    <a:pt x="98571" y="286100"/>
                  </a:lnTo>
                  <a:lnTo>
                    <a:pt x="67072" y="332891"/>
                  </a:lnTo>
                  <a:lnTo>
                    <a:pt x="21872" y="376514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SMARTInkShape-5493"/>
            <p:cNvSpPr/>
            <p:nvPr>
              <p:custDataLst>
                <p:tags r:id="rId215"/>
              </p:custDataLst>
            </p:nvPr>
          </p:nvSpPr>
          <p:spPr>
            <a:xfrm>
              <a:off x="9755758" y="1573764"/>
              <a:ext cx="80393" cy="274087"/>
            </a:xfrm>
            <a:custGeom>
              <a:avLst/>
              <a:gdLst/>
              <a:ahLst/>
              <a:cxnLst/>
              <a:rect l="0" t="0" r="0" b="0"/>
              <a:pathLst>
                <a:path w="80393" h="274087">
                  <a:moveTo>
                    <a:pt x="80392" y="20086"/>
                  </a:moveTo>
                  <a:lnTo>
                    <a:pt x="80392" y="20086"/>
                  </a:lnTo>
                  <a:lnTo>
                    <a:pt x="80390" y="2409"/>
                  </a:lnTo>
                  <a:lnTo>
                    <a:pt x="78981" y="540"/>
                  </a:lnTo>
                  <a:lnTo>
                    <a:pt x="76629" y="0"/>
                  </a:lnTo>
                  <a:lnTo>
                    <a:pt x="73649" y="345"/>
                  </a:lnTo>
                  <a:lnTo>
                    <a:pt x="59343" y="10944"/>
                  </a:lnTo>
                  <a:lnTo>
                    <a:pt x="38329" y="44345"/>
                  </a:lnTo>
                  <a:lnTo>
                    <a:pt x="22421" y="77905"/>
                  </a:lnTo>
                  <a:lnTo>
                    <a:pt x="8765" y="116339"/>
                  </a:lnTo>
                  <a:lnTo>
                    <a:pt x="2698" y="156939"/>
                  </a:lnTo>
                  <a:lnTo>
                    <a:pt x="0" y="192858"/>
                  </a:lnTo>
                  <a:lnTo>
                    <a:pt x="2245" y="235202"/>
                  </a:lnTo>
                  <a:lnTo>
                    <a:pt x="5008" y="246046"/>
                  </a:lnTo>
                  <a:lnTo>
                    <a:pt x="9676" y="253982"/>
                  </a:lnTo>
                  <a:lnTo>
                    <a:pt x="35942" y="274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SMARTInkShape-5494"/>
            <p:cNvSpPr/>
            <p:nvPr>
              <p:custDataLst>
                <p:tags r:id="rId216"/>
              </p:custDataLst>
            </p:nvPr>
          </p:nvSpPr>
          <p:spPr>
            <a:xfrm>
              <a:off x="9540391" y="1657350"/>
              <a:ext cx="162410" cy="179605"/>
            </a:xfrm>
            <a:custGeom>
              <a:avLst/>
              <a:gdLst/>
              <a:ahLst/>
              <a:cxnLst/>
              <a:rect l="0" t="0" r="0" b="0"/>
              <a:pathLst>
                <a:path w="162410" h="179605">
                  <a:moveTo>
                    <a:pt x="3659" y="63500"/>
                  </a:moveTo>
                  <a:lnTo>
                    <a:pt x="3659" y="63500"/>
                  </a:lnTo>
                  <a:lnTo>
                    <a:pt x="288" y="63500"/>
                  </a:lnTo>
                  <a:lnTo>
                    <a:pt x="0" y="62794"/>
                  </a:lnTo>
                  <a:lnTo>
                    <a:pt x="1563" y="60129"/>
                  </a:lnTo>
                  <a:lnTo>
                    <a:pt x="16523" y="54662"/>
                  </a:lnTo>
                  <a:lnTo>
                    <a:pt x="32894" y="56279"/>
                  </a:lnTo>
                  <a:lnTo>
                    <a:pt x="42199" y="58686"/>
                  </a:lnTo>
                  <a:lnTo>
                    <a:pt x="60063" y="70768"/>
                  </a:lnTo>
                  <a:lnTo>
                    <a:pt x="68778" y="78928"/>
                  </a:lnTo>
                  <a:lnTo>
                    <a:pt x="80343" y="99285"/>
                  </a:lnTo>
                  <a:lnTo>
                    <a:pt x="84415" y="110640"/>
                  </a:lnTo>
                  <a:lnTo>
                    <a:pt x="85177" y="132664"/>
                  </a:lnTo>
                  <a:lnTo>
                    <a:pt x="77671" y="161134"/>
                  </a:lnTo>
                  <a:lnTo>
                    <a:pt x="74166" y="168806"/>
                  </a:lnTo>
                  <a:lnTo>
                    <a:pt x="69715" y="173921"/>
                  </a:lnTo>
                  <a:lnTo>
                    <a:pt x="59125" y="179604"/>
                  </a:lnTo>
                  <a:lnTo>
                    <a:pt x="54747" y="179002"/>
                  </a:lnTo>
                  <a:lnTo>
                    <a:pt x="51123" y="176485"/>
                  </a:lnTo>
                  <a:lnTo>
                    <a:pt x="48001" y="172690"/>
                  </a:lnTo>
                  <a:lnTo>
                    <a:pt x="46415" y="155303"/>
                  </a:lnTo>
                  <a:lnTo>
                    <a:pt x="50883" y="129701"/>
                  </a:lnTo>
                  <a:lnTo>
                    <a:pt x="64629" y="97156"/>
                  </a:lnTo>
                  <a:lnTo>
                    <a:pt x="95570" y="49875"/>
                  </a:lnTo>
                  <a:lnTo>
                    <a:pt x="134922" y="18070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SMARTInkShape-5495"/>
            <p:cNvSpPr/>
            <p:nvPr>
              <p:custDataLst>
                <p:tags r:id="rId217"/>
              </p:custDataLst>
            </p:nvPr>
          </p:nvSpPr>
          <p:spPr>
            <a:xfrm>
              <a:off x="9048750" y="1739900"/>
              <a:ext cx="127001" cy="11769"/>
            </a:xfrm>
            <a:custGeom>
              <a:avLst/>
              <a:gdLst/>
              <a:ahLst/>
              <a:cxnLst/>
              <a:rect l="0" t="0" r="0" b="0"/>
              <a:pathLst>
                <a:path w="127001" h="1176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8"/>
                  </a:lnTo>
                  <a:lnTo>
                    <a:pt x="12553" y="10984"/>
                  </a:lnTo>
                  <a:lnTo>
                    <a:pt x="59639" y="11768"/>
                  </a:lnTo>
                  <a:lnTo>
                    <a:pt x="102799" y="7629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SMARTInkShape-5496"/>
            <p:cNvSpPr/>
            <p:nvPr>
              <p:custDataLst>
                <p:tags r:id="rId218"/>
              </p:custDataLst>
            </p:nvPr>
          </p:nvSpPr>
          <p:spPr>
            <a:xfrm>
              <a:off x="10922000" y="18415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6743" y="0"/>
                  </a:lnTo>
                  <a:lnTo>
                    <a:pt x="11933" y="1881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SMARTInkShape-5497"/>
            <p:cNvSpPr/>
            <p:nvPr>
              <p:custDataLst>
                <p:tags r:id="rId219"/>
              </p:custDataLst>
            </p:nvPr>
          </p:nvSpPr>
          <p:spPr>
            <a:xfrm>
              <a:off x="11394631" y="1678282"/>
              <a:ext cx="111570" cy="296569"/>
            </a:xfrm>
            <a:custGeom>
              <a:avLst/>
              <a:gdLst/>
              <a:ahLst/>
              <a:cxnLst/>
              <a:rect l="0" t="0" r="0" b="0"/>
              <a:pathLst>
                <a:path w="111570" h="296569">
                  <a:moveTo>
                    <a:pt x="111569" y="10818"/>
                  </a:moveTo>
                  <a:lnTo>
                    <a:pt x="111569" y="10818"/>
                  </a:lnTo>
                  <a:lnTo>
                    <a:pt x="104826" y="4076"/>
                  </a:lnTo>
                  <a:lnTo>
                    <a:pt x="95872" y="766"/>
                  </a:lnTo>
                  <a:lnTo>
                    <a:pt x="84131" y="0"/>
                  </a:lnTo>
                  <a:lnTo>
                    <a:pt x="60949" y="4947"/>
                  </a:lnTo>
                  <a:lnTo>
                    <a:pt x="42033" y="13853"/>
                  </a:lnTo>
                  <a:lnTo>
                    <a:pt x="27512" y="26748"/>
                  </a:lnTo>
                  <a:lnTo>
                    <a:pt x="17765" y="40476"/>
                  </a:lnTo>
                  <a:lnTo>
                    <a:pt x="6289" y="69715"/>
                  </a:lnTo>
                  <a:lnTo>
                    <a:pt x="3722" y="105211"/>
                  </a:lnTo>
                  <a:lnTo>
                    <a:pt x="7297" y="142849"/>
                  </a:lnTo>
                  <a:lnTo>
                    <a:pt x="5023" y="182269"/>
                  </a:lnTo>
                  <a:lnTo>
                    <a:pt x="4034" y="223818"/>
                  </a:lnTo>
                  <a:lnTo>
                    <a:pt x="1818" y="266414"/>
                  </a:lnTo>
                  <a:lnTo>
                    <a:pt x="0" y="280344"/>
                  </a:lnTo>
                  <a:lnTo>
                    <a:pt x="3619" y="2965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SMARTInkShape-5498"/>
            <p:cNvSpPr/>
            <p:nvPr>
              <p:custDataLst>
                <p:tags r:id="rId220"/>
              </p:custDataLst>
            </p:nvPr>
          </p:nvSpPr>
          <p:spPr>
            <a:xfrm>
              <a:off x="11284833" y="1670573"/>
              <a:ext cx="107068" cy="139178"/>
            </a:xfrm>
            <a:custGeom>
              <a:avLst/>
              <a:gdLst/>
              <a:ahLst/>
              <a:cxnLst/>
              <a:rect l="0" t="0" r="0" b="0"/>
              <a:pathLst>
                <a:path w="107068" h="139178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411" y="654"/>
                  </a:lnTo>
                  <a:lnTo>
                    <a:pt x="2749" y="0"/>
                  </a:lnTo>
                  <a:lnTo>
                    <a:pt x="18145" y="3003"/>
                  </a:lnTo>
                  <a:lnTo>
                    <a:pt x="43954" y="25216"/>
                  </a:lnTo>
                  <a:lnTo>
                    <a:pt x="74139" y="70648"/>
                  </a:lnTo>
                  <a:lnTo>
                    <a:pt x="96721" y="114743"/>
                  </a:lnTo>
                  <a:lnTo>
                    <a:pt x="107067" y="1391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SMARTInkShape-5499"/>
            <p:cNvSpPr/>
            <p:nvPr>
              <p:custDataLst>
                <p:tags r:id="rId221"/>
              </p:custDataLst>
            </p:nvPr>
          </p:nvSpPr>
          <p:spPr>
            <a:xfrm>
              <a:off x="10318750" y="1790700"/>
              <a:ext cx="12362" cy="57151"/>
            </a:xfrm>
            <a:custGeom>
              <a:avLst/>
              <a:gdLst/>
              <a:ahLst/>
              <a:cxnLst/>
              <a:rect l="0" t="0" r="0" b="0"/>
              <a:pathLst>
                <a:path w="12362" h="57151">
                  <a:moveTo>
                    <a:pt x="0" y="0"/>
                  </a:moveTo>
                  <a:lnTo>
                    <a:pt x="0" y="0"/>
                  </a:lnTo>
                  <a:lnTo>
                    <a:pt x="8839" y="8838"/>
                  </a:lnTo>
                  <a:lnTo>
                    <a:pt x="10985" y="16628"/>
                  </a:lnTo>
                  <a:lnTo>
                    <a:pt x="12361" y="35505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SMARTInkShape-5500"/>
            <p:cNvSpPr/>
            <p:nvPr>
              <p:custDataLst>
                <p:tags r:id="rId222"/>
              </p:custDataLst>
            </p:nvPr>
          </p:nvSpPr>
          <p:spPr>
            <a:xfrm>
              <a:off x="10229850" y="1617997"/>
              <a:ext cx="60221" cy="217154"/>
            </a:xfrm>
            <a:custGeom>
              <a:avLst/>
              <a:gdLst/>
              <a:ahLst/>
              <a:cxnLst/>
              <a:rect l="0" t="0" r="0" b="0"/>
              <a:pathLst>
                <a:path w="60221" h="217154">
                  <a:moveTo>
                    <a:pt x="50800" y="33003"/>
                  </a:moveTo>
                  <a:lnTo>
                    <a:pt x="50800" y="33003"/>
                  </a:lnTo>
                  <a:lnTo>
                    <a:pt x="60220" y="6285"/>
                  </a:lnTo>
                  <a:lnTo>
                    <a:pt x="58983" y="432"/>
                  </a:lnTo>
                  <a:lnTo>
                    <a:pt x="56962" y="0"/>
                  </a:lnTo>
                  <a:lnTo>
                    <a:pt x="21875" y="21529"/>
                  </a:lnTo>
                  <a:lnTo>
                    <a:pt x="14898" y="30020"/>
                  </a:lnTo>
                  <a:lnTo>
                    <a:pt x="2074" y="56260"/>
                  </a:lnTo>
                  <a:lnTo>
                    <a:pt x="412" y="73188"/>
                  </a:lnTo>
                  <a:lnTo>
                    <a:pt x="6490" y="120745"/>
                  </a:lnTo>
                  <a:lnTo>
                    <a:pt x="9383" y="155724"/>
                  </a:lnTo>
                  <a:lnTo>
                    <a:pt x="4735" y="201638"/>
                  </a:lnTo>
                  <a:lnTo>
                    <a:pt x="0" y="2171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SMARTInkShape-5501"/>
            <p:cNvSpPr/>
            <p:nvPr>
              <p:custDataLst>
                <p:tags r:id="rId223"/>
              </p:custDataLst>
            </p:nvPr>
          </p:nvSpPr>
          <p:spPr>
            <a:xfrm>
              <a:off x="10121900" y="1626483"/>
              <a:ext cx="107951" cy="100718"/>
            </a:xfrm>
            <a:custGeom>
              <a:avLst/>
              <a:gdLst/>
              <a:ahLst/>
              <a:cxnLst/>
              <a:rect l="0" t="0" r="0" b="0"/>
              <a:pathLst>
                <a:path w="107951" h="1007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30507" y="9492"/>
                  </a:lnTo>
                  <a:lnTo>
                    <a:pt x="53804" y="29080"/>
                  </a:lnTo>
                  <a:lnTo>
                    <a:pt x="83434" y="72434"/>
                  </a:lnTo>
                  <a:lnTo>
                    <a:pt x="107950" y="100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7" name="SMARTInkShape-Group807"/>
          <p:cNvGrpSpPr/>
          <p:nvPr/>
        </p:nvGrpSpPr>
        <p:grpSpPr>
          <a:xfrm>
            <a:off x="7955535" y="253608"/>
            <a:ext cx="4141216" cy="3022993"/>
            <a:chOff x="7955535" y="253608"/>
            <a:chExt cx="4141216" cy="3022993"/>
          </a:xfrm>
        </p:grpSpPr>
        <p:sp>
          <p:nvSpPr>
            <p:cNvPr id="1523" name="SMARTInkShape-5502"/>
            <p:cNvSpPr/>
            <p:nvPr>
              <p:custDataLst>
                <p:tags r:id="rId181"/>
              </p:custDataLst>
            </p:nvPr>
          </p:nvSpPr>
          <p:spPr>
            <a:xfrm>
              <a:off x="9334500" y="11239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8724" y="2979"/>
                  </a:lnTo>
                  <a:lnTo>
                    <a:pt x="84058" y="58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SMARTInkShape-5503"/>
            <p:cNvSpPr/>
            <p:nvPr>
              <p:custDataLst>
                <p:tags r:id="rId182"/>
              </p:custDataLst>
            </p:nvPr>
          </p:nvSpPr>
          <p:spPr>
            <a:xfrm>
              <a:off x="9328148" y="1212850"/>
              <a:ext cx="158753" cy="8839"/>
            </a:xfrm>
            <a:custGeom>
              <a:avLst/>
              <a:gdLst/>
              <a:ahLst/>
              <a:cxnLst/>
              <a:rect l="0" t="0" r="0" b="0"/>
              <a:pathLst>
                <a:path w="158753" h="8839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883" y="6908"/>
                  </a:lnTo>
                  <a:lnTo>
                    <a:pt x="3372" y="8838"/>
                  </a:lnTo>
                  <a:lnTo>
                    <a:pt x="42661" y="6868"/>
                  </a:lnTo>
                  <a:lnTo>
                    <a:pt x="74701" y="3523"/>
                  </a:lnTo>
                  <a:lnTo>
                    <a:pt x="108225" y="1566"/>
                  </a:lnTo>
                  <a:lnTo>
                    <a:pt x="15875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SMARTInkShape-5504"/>
            <p:cNvSpPr/>
            <p:nvPr>
              <p:custDataLst>
                <p:tags r:id="rId183"/>
              </p:custDataLst>
            </p:nvPr>
          </p:nvSpPr>
          <p:spPr>
            <a:xfrm>
              <a:off x="9607224" y="906343"/>
              <a:ext cx="114673" cy="357487"/>
            </a:xfrm>
            <a:custGeom>
              <a:avLst/>
              <a:gdLst/>
              <a:ahLst/>
              <a:cxnLst/>
              <a:rect l="0" t="0" r="0" b="0"/>
              <a:pathLst>
                <a:path w="114673" h="357487">
                  <a:moveTo>
                    <a:pt x="13026" y="166807"/>
                  </a:moveTo>
                  <a:lnTo>
                    <a:pt x="13026" y="166807"/>
                  </a:lnTo>
                  <a:lnTo>
                    <a:pt x="16396" y="170178"/>
                  </a:lnTo>
                  <a:lnTo>
                    <a:pt x="18788" y="194963"/>
                  </a:lnTo>
                  <a:lnTo>
                    <a:pt x="19200" y="232221"/>
                  </a:lnTo>
                  <a:lnTo>
                    <a:pt x="19324" y="277990"/>
                  </a:lnTo>
                  <a:lnTo>
                    <a:pt x="19360" y="321027"/>
                  </a:lnTo>
                  <a:lnTo>
                    <a:pt x="18667" y="349772"/>
                  </a:lnTo>
                  <a:lnTo>
                    <a:pt x="16005" y="357486"/>
                  </a:lnTo>
                  <a:lnTo>
                    <a:pt x="15010" y="356721"/>
                  </a:lnTo>
                  <a:lnTo>
                    <a:pt x="9916" y="317649"/>
                  </a:lnTo>
                  <a:lnTo>
                    <a:pt x="4354" y="283707"/>
                  </a:lnTo>
                  <a:lnTo>
                    <a:pt x="0" y="241340"/>
                  </a:lnTo>
                  <a:lnTo>
                    <a:pt x="814" y="217202"/>
                  </a:lnTo>
                  <a:lnTo>
                    <a:pt x="2767" y="191937"/>
                  </a:lnTo>
                  <a:lnTo>
                    <a:pt x="6821" y="146931"/>
                  </a:lnTo>
                  <a:lnTo>
                    <a:pt x="12384" y="107173"/>
                  </a:lnTo>
                  <a:lnTo>
                    <a:pt x="21913" y="73040"/>
                  </a:lnTo>
                  <a:lnTo>
                    <a:pt x="39179" y="32799"/>
                  </a:lnTo>
                  <a:lnTo>
                    <a:pt x="54328" y="5275"/>
                  </a:lnTo>
                  <a:lnTo>
                    <a:pt x="60316" y="1263"/>
                  </a:lnTo>
                  <a:lnTo>
                    <a:pt x="67131" y="0"/>
                  </a:lnTo>
                  <a:lnTo>
                    <a:pt x="74496" y="569"/>
                  </a:lnTo>
                  <a:lnTo>
                    <a:pt x="81523" y="4476"/>
                  </a:lnTo>
                  <a:lnTo>
                    <a:pt x="94974" y="18225"/>
                  </a:lnTo>
                  <a:lnTo>
                    <a:pt x="111077" y="52541"/>
                  </a:lnTo>
                  <a:lnTo>
                    <a:pt x="114672" y="90617"/>
                  </a:lnTo>
                  <a:lnTo>
                    <a:pt x="104527" y="128710"/>
                  </a:lnTo>
                  <a:lnTo>
                    <a:pt x="81373" y="160066"/>
                  </a:lnTo>
                  <a:lnTo>
                    <a:pt x="58912" y="177118"/>
                  </a:lnTo>
                  <a:lnTo>
                    <a:pt x="51060" y="180091"/>
                  </a:lnTo>
                  <a:lnTo>
                    <a:pt x="44776" y="1795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SMARTInkShape-5505"/>
            <p:cNvSpPr/>
            <p:nvPr>
              <p:custDataLst>
                <p:tags r:id="rId184"/>
              </p:custDataLst>
            </p:nvPr>
          </p:nvSpPr>
          <p:spPr>
            <a:xfrm>
              <a:off x="9728200" y="1085850"/>
              <a:ext cx="152401" cy="184547"/>
            </a:xfrm>
            <a:custGeom>
              <a:avLst/>
              <a:gdLst/>
              <a:ahLst/>
              <a:cxnLst/>
              <a:rect l="0" t="0" r="0" b="0"/>
              <a:pathLst>
                <a:path w="152401" h="184547">
                  <a:moveTo>
                    <a:pt x="0" y="50800"/>
                  </a:moveTo>
                  <a:lnTo>
                    <a:pt x="0" y="50800"/>
                  </a:lnTo>
                  <a:lnTo>
                    <a:pt x="5776" y="45730"/>
                  </a:lnTo>
                  <a:lnTo>
                    <a:pt x="15902" y="40674"/>
                  </a:lnTo>
                  <a:lnTo>
                    <a:pt x="23765" y="39244"/>
                  </a:lnTo>
                  <a:lnTo>
                    <a:pt x="31963" y="42371"/>
                  </a:lnTo>
                  <a:lnTo>
                    <a:pt x="36126" y="45181"/>
                  </a:lnTo>
                  <a:lnTo>
                    <a:pt x="48726" y="62619"/>
                  </a:lnTo>
                  <a:lnTo>
                    <a:pt x="58024" y="92402"/>
                  </a:lnTo>
                  <a:lnTo>
                    <a:pt x="55137" y="131409"/>
                  </a:lnTo>
                  <a:lnTo>
                    <a:pt x="45880" y="175169"/>
                  </a:lnTo>
                  <a:lnTo>
                    <a:pt x="42583" y="180279"/>
                  </a:lnTo>
                  <a:lnTo>
                    <a:pt x="38971" y="183686"/>
                  </a:lnTo>
                  <a:lnTo>
                    <a:pt x="36564" y="184546"/>
                  </a:lnTo>
                  <a:lnTo>
                    <a:pt x="34958" y="183709"/>
                  </a:lnTo>
                  <a:lnTo>
                    <a:pt x="33889" y="181739"/>
                  </a:lnTo>
                  <a:lnTo>
                    <a:pt x="32385" y="162112"/>
                  </a:lnTo>
                  <a:lnTo>
                    <a:pt x="42051" y="120470"/>
                  </a:lnTo>
                  <a:lnTo>
                    <a:pt x="56319" y="87879"/>
                  </a:lnTo>
                  <a:lnTo>
                    <a:pt x="75125" y="57402"/>
                  </a:lnTo>
                  <a:lnTo>
                    <a:pt x="108808" y="2578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SMARTInkShape-5506"/>
            <p:cNvSpPr/>
            <p:nvPr>
              <p:custDataLst>
                <p:tags r:id="rId185"/>
              </p:custDataLst>
            </p:nvPr>
          </p:nvSpPr>
          <p:spPr>
            <a:xfrm>
              <a:off x="10067640" y="966083"/>
              <a:ext cx="143161" cy="276048"/>
            </a:xfrm>
            <a:custGeom>
              <a:avLst/>
              <a:gdLst/>
              <a:ahLst/>
              <a:cxnLst/>
              <a:rect l="0" t="0" r="0" b="0"/>
              <a:pathLst>
                <a:path w="143161" h="276048">
                  <a:moveTo>
                    <a:pt x="98710" y="5467"/>
                  </a:moveTo>
                  <a:lnTo>
                    <a:pt x="98710" y="5467"/>
                  </a:lnTo>
                  <a:lnTo>
                    <a:pt x="95340" y="2096"/>
                  </a:lnTo>
                  <a:lnTo>
                    <a:pt x="91803" y="441"/>
                  </a:lnTo>
                  <a:lnTo>
                    <a:pt x="89871" y="0"/>
                  </a:lnTo>
                  <a:lnTo>
                    <a:pt x="80413" y="2749"/>
                  </a:lnTo>
                  <a:lnTo>
                    <a:pt x="61930" y="14775"/>
                  </a:lnTo>
                  <a:lnTo>
                    <a:pt x="41951" y="38485"/>
                  </a:lnTo>
                  <a:lnTo>
                    <a:pt x="22625" y="77966"/>
                  </a:lnTo>
                  <a:lnTo>
                    <a:pt x="11742" y="111067"/>
                  </a:lnTo>
                  <a:lnTo>
                    <a:pt x="3613" y="146945"/>
                  </a:lnTo>
                  <a:lnTo>
                    <a:pt x="0" y="184057"/>
                  </a:lnTo>
                  <a:lnTo>
                    <a:pt x="5920" y="217955"/>
                  </a:lnTo>
                  <a:lnTo>
                    <a:pt x="11450" y="233909"/>
                  </a:lnTo>
                  <a:lnTo>
                    <a:pt x="30766" y="257280"/>
                  </a:lnTo>
                  <a:lnTo>
                    <a:pt x="42829" y="266476"/>
                  </a:lnTo>
                  <a:lnTo>
                    <a:pt x="67524" y="274812"/>
                  </a:lnTo>
                  <a:lnTo>
                    <a:pt x="80036" y="276047"/>
                  </a:lnTo>
                  <a:lnTo>
                    <a:pt x="105227" y="269893"/>
                  </a:lnTo>
                  <a:lnTo>
                    <a:pt x="143160" y="253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SMARTInkShape-5507"/>
            <p:cNvSpPr/>
            <p:nvPr>
              <p:custDataLst>
                <p:tags r:id="rId186"/>
              </p:custDataLst>
            </p:nvPr>
          </p:nvSpPr>
          <p:spPr>
            <a:xfrm>
              <a:off x="8991600" y="947915"/>
              <a:ext cx="83938" cy="303036"/>
            </a:xfrm>
            <a:custGeom>
              <a:avLst/>
              <a:gdLst/>
              <a:ahLst/>
              <a:cxnLst/>
              <a:rect l="0" t="0" r="0" b="0"/>
              <a:pathLst>
                <a:path w="83938" h="303036">
                  <a:moveTo>
                    <a:pt x="12700" y="10935"/>
                  </a:moveTo>
                  <a:lnTo>
                    <a:pt x="12700" y="10935"/>
                  </a:lnTo>
                  <a:lnTo>
                    <a:pt x="19441" y="4193"/>
                  </a:lnTo>
                  <a:lnTo>
                    <a:pt x="26514" y="883"/>
                  </a:lnTo>
                  <a:lnTo>
                    <a:pt x="30376" y="0"/>
                  </a:lnTo>
                  <a:lnTo>
                    <a:pt x="34363" y="823"/>
                  </a:lnTo>
                  <a:lnTo>
                    <a:pt x="42555" y="5500"/>
                  </a:lnTo>
                  <a:lnTo>
                    <a:pt x="55100" y="22809"/>
                  </a:lnTo>
                  <a:lnTo>
                    <a:pt x="74495" y="59295"/>
                  </a:lnTo>
                  <a:lnTo>
                    <a:pt x="82497" y="93576"/>
                  </a:lnTo>
                  <a:lnTo>
                    <a:pt x="83937" y="132331"/>
                  </a:lnTo>
                  <a:lnTo>
                    <a:pt x="77522" y="173074"/>
                  </a:lnTo>
                  <a:lnTo>
                    <a:pt x="63851" y="212819"/>
                  </a:lnTo>
                  <a:lnTo>
                    <a:pt x="46017" y="248828"/>
                  </a:lnTo>
                  <a:lnTo>
                    <a:pt x="13349" y="291282"/>
                  </a:lnTo>
                  <a:lnTo>
                    <a:pt x="0" y="3030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SMARTInkShape-5508"/>
            <p:cNvSpPr/>
            <p:nvPr>
              <p:custDataLst>
                <p:tags r:id="rId187"/>
              </p:custDataLst>
            </p:nvPr>
          </p:nvSpPr>
          <p:spPr>
            <a:xfrm>
              <a:off x="8851900" y="1031078"/>
              <a:ext cx="101817" cy="388200"/>
            </a:xfrm>
            <a:custGeom>
              <a:avLst/>
              <a:gdLst/>
              <a:ahLst/>
              <a:cxnLst/>
              <a:rect l="0" t="0" r="0" b="0"/>
              <a:pathLst>
                <a:path w="101817" h="388200">
                  <a:moveTo>
                    <a:pt x="6350" y="86522"/>
                  </a:moveTo>
                  <a:lnTo>
                    <a:pt x="6350" y="86522"/>
                  </a:lnTo>
                  <a:lnTo>
                    <a:pt x="2979" y="86522"/>
                  </a:lnTo>
                  <a:lnTo>
                    <a:pt x="2691" y="87933"/>
                  </a:lnTo>
                  <a:lnTo>
                    <a:pt x="5937" y="126215"/>
                  </a:lnTo>
                  <a:lnTo>
                    <a:pt x="6166" y="156374"/>
                  </a:lnTo>
                  <a:lnTo>
                    <a:pt x="6269" y="194708"/>
                  </a:lnTo>
                  <a:lnTo>
                    <a:pt x="5607" y="236910"/>
                  </a:lnTo>
                  <a:lnTo>
                    <a:pt x="2963" y="279185"/>
                  </a:lnTo>
                  <a:lnTo>
                    <a:pt x="1317" y="319611"/>
                  </a:lnTo>
                  <a:lnTo>
                    <a:pt x="390" y="366782"/>
                  </a:lnTo>
                  <a:lnTo>
                    <a:pt x="77" y="388199"/>
                  </a:lnTo>
                  <a:lnTo>
                    <a:pt x="722" y="356760"/>
                  </a:lnTo>
                  <a:lnTo>
                    <a:pt x="3377" y="321163"/>
                  </a:lnTo>
                  <a:lnTo>
                    <a:pt x="5029" y="273827"/>
                  </a:lnTo>
                  <a:lnTo>
                    <a:pt x="5467" y="247375"/>
                  </a:lnTo>
                  <a:lnTo>
                    <a:pt x="6470" y="219863"/>
                  </a:lnTo>
                  <a:lnTo>
                    <a:pt x="7841" y="191644"/>
                  </a:lnTo>
                  <a:lnTo>
                    <a:pt x="9460" y="162953"/>
                  </a:lnTo>
                  <a:lnTo>
                    <a:pt x="11952" y="137476"/>
                  </a:lnTo>
                  <a:lnTo>
                    <a:pt x="18482" y="92235"/>
                  </a:lnTo>
                  <a:lnTo>
                    <a:pt x="24207" y="56606"/>
                  </a:lnTo>
                  <a:lnTo>
                    <a:pt x="30514" y="28776"/>
                  </a:lnTo>
                  <a:lnTo>
                    <a:pt x="40373" y="9352"/>
                  </a:lnTo>
                  <a:lnTo>
                    <a:pt x="45260" y="4031"/>
                  </a:lnTo>
                  <a:lnTo>
                    <a:pt x="49929" y="1189"/>
                  </a:lnTo>
                  <a:lnTo>
                    <a:pt x="54452" y="0"/>
                  </a:lnTo>
                  <a:lnTo>
                    <a:pt x="67004" y="4323"/>
                  </a:lnTo>
                  <a:lnTo>
                    <a:pt x="74305" y="8439"/>
                  </a:lnTo>
                  <a:lnTo>
                    <a:pt x="86175" y="28065"/>
                  </a:lnTo>
                  <a:lnTo>
                    <a:pt x="98912" y="68966"/>
                  </a:lnTo>
                  <a:lnTo>
                    <a:pt x="101816" y="97064"/>
                  </a:lnTo>
                  <a:lnTo>
                    <a:pt x="96052" y="123663"/>
                  </a:lnTo>
                  <a:lnTo>
                    <a:pt x="70795" y="165809"/>
                  </a:lnTo>
                  <a:lnTo>
                    <a:pt x="50278" y="183614"/>
                  </a:lnTo>
                  <a:lnTo>
                    <a:pt x="30813" y="192469"/>
                  </a:lnTo>
                  <a:lnTo>
                    <a:pt x="0" y="1944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SMARTInkShape-5509"/>
            <p:cNvSpPr/>
            <p:nvPr>
              <p:custDataLst>
                <p:tags r:id="rId188"/>
              </p:custDataLst>
            </p:nvPr>
          </p:nvSpPr>
          <p:spPr>
            <a:xfrm>
              <a:off x="8560284" y="903183"/>
              <a:ext cx="240817" cy="313444"/>
            </a:xfrm>
            <a:custGeom>
              <a:avLst/>
              <a:gdLst/>
              <a:ahLst/>
              <a:cxnLst/>
              <a:rect l="0" t="0" r="0" b="0"/>
              <a:pathLst>
                <a:path w="240817" h="313444">
                  <a:moveTo>
                    <a:pt x="126516" y="23917"/>
                  </a:moveTo>
                  <a:lnTo>
                    <a:pt x="126516" y="23917"/>
                  </a:lnTo>
                  <a:lnTo>
                    <a:pt x="123145" y="20546"/>
                  </a:lnTo>
                  <a:lnTo>
                    <a:pt x="121490" y="15128"/>
                  </a:lnTo>
                  <a:lnTo>
                    <a:pt x="120429" y="3523"/>
                  </a:lnTo>
                  <a:lnTo>
                    <a:pt x="118929" y="1854"/>
                  </a:lnTo>
                  <a:lnTo>
                    <a:pt x="113502" y="0"/>
                  </a:lnTo>
                  <a:lnTo>
                    <a:pt x="104503" y="8584"/>
                  </a:lnTo>
                  <a:lnTo>
                    <a:pt x="81894" y="42657"/>
                  </a:lnTo>
                  <a:lnTo>
                    <a:pt x="59412" y="80224"/>
                  </a:lnTo>
                  <a:lnTo>
                    <a:pt x="32957" y="127494"/>
                  </a:lnTo>
                  <a:lnTo>
                    <a:pt x="21810" y="151529"/>
                  </a:lnTo>
                  <a:lnTo>
                    <a:pt x="3779" y="198932"/>
                  </a:lnTo>
                  <a:lnTo>
                    <a:pt x="0" y="238344"/>
                  </a:lnTo>
                  <a:lnTo>
                    <a:pt x="1955" y="255768"/>
                  </a:lnTo>
                  <a:lnTo>
                    <a:pt x="8903" y="269501"/>
                  </a:lnTo>
                  <a:lnTo>
                    <a:pt x="31675" y="290404"/>
                  </a:lnTo>
                  <a:lnTo>
                    <a:pt x="62492" y="302987"/>
                  </a:lnTo>
                  <a:lnTo>
                    <a:pt x="98767" y="310226"/>
                  </a:lnTo>
                  <a:lnTo>
                    <a:pt x="140759" y="313443"/>
                  </a:lnTo>
                  <a:lnTo>
                    <a:pt x="181529" y="312992"/>
                  </a:lnTo>
                  <a:lnTo>
                    <a:pt x="240816" y="309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SMARTInkShape-5510"/>
            <p:cNvSpPr/>
            <p:nvPr>
              <p:custDataLst>
                <p:tags r:id="rId189"/>
              </p:custDataLst>
            </p:nvPr>
          </p:nvSpPr>
          <p:spPr>
            <a:xfrm>
              <a:off x="8187742" y="897638"/>
              <a:ext cx="314909" cy="334919"/>
            </a:xfrm>
            <a:custGeom>
              <a:avLst/>
              <a:gdLst/>
              <a:ahLst/>
              <a:cxnLst/>
              <a:rect l="0" t="0" r="0" b="0"/>
              <a:pathLst>
                <a:path w="314909" h="334919">
                  <a:moveTo>
                    <a:pt x="156158" y="23112"/>
                  </a:moveTo>
                  <a:lnTo>
                    <a:pt x="156158" y="23112"/>
                  </a:lnTo>
                  <a:lnTo>
                    <a:pt x="164946" y="9297"/>
                  </a:lnTo>
                  <a:lnTo>
                    <a:pt x="169942" y="2861"/>
                  </a:lnTo>
                  <a:lnTo>
                    <a:pt x="170286" y="1145"/>
                  </a:lnTo>
                  <a:lnTo>
                    <a:pt x="169810" y="0"/>
                  </a:lnTo>
                  <a:lnTo>
                    <a:pt x="167399" y="4374"/>
                  </a:lnTo>
                  <a:lnTo>
                    <a:pt x="149989" y="41283"/>
                  </a:lnTo>
                  <a:lnTo>
                    <a:pt x="129663" y="76579"/>
                  </a:lnTo>
                  <a:lnTo>
                    <a:pt x="104166" y="118136"/>
                  </a:lnTo>
                  <a:lnTo>
                    <a:pt x="76371" y="162476"/>
                  </a:lnTo>
                  <a:lnTo>
                    <a:pt x="51317" y="206172"/>
                  </a:lnTo>
                  <a:lnTo>
                    <a:pt x="29129" y="246994"/>
                  </a:lnTo>
                  <a:lnTo>
                    <a:pt x="9860" y="281600"/>
                  </a:lnTo>
                  <a:lnTo>
                    <a:pt x="1295" y="305918"/>
                  </a:lnTo>
                  <a:lnTo>
                    <a:pt x="0" y="315366"/>
                  </a:lnTo>
                  <a:lnTo>
                    <a:pt x="1253" y="322370"/>
                  </a:lnTo>
                  <a:lnTo>
                    <a:pt x="4203" y="327745"/>
                  </a:lnTo>
                  <a:lnTo>
                    <a:pt x="8289" y="332034"/>
                  </a:lnTo>
                  <a:lnTo>
                    <a:pt x="31642" y="334918"/>
                  </a:lnTo>
                  <a:lnTo>
                    <a:pt x="68362" y="332437"/>
                  </a:lnTo>
                  <a:lnTo>
                    <a:pt x="91983" y="328812"/>
                  </a:lnTo>
                  <a:lnTo>
                    <a:pt x="117608" y="324279"/>
                  </a:lnTo>
                  <a:lnTo>
                    <a:pt x="144570" y="319845"/>
                  </a:lnTo>
                  <a:lnTo>
                    <a:pt x="172421" y="315479"/>
                  </a:lnTo>
                  <a:lnTo>
                    <a:pt x="200867" y="311157"/>
                  </a:lnTo>
                  <a:lnTo>
                    <a:pt x="245643" y="306354"/>
                  </a:lnTo>
                  <a:lnTo>
                    <a:pt x="289210" y="305532"/>
                  </a:lnTo>
                  <a:lnTo>
                    <a:pt x="314908" y="3088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SMARTInkShape-5511"/>
            <p:cNvSpPr/>
            <p:nvPr>
              <p:custDataLst>
                <p:tags r:id="rId190"/>
              </p:custDataLst>
            </p:nvPr>
          </p:nvSpPr>
          <p:spPr>
            <a:xfrm>
              <a:off x="9493250" y="590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SMARTInkShape-5512"/>
            <p:cNvSpPr/>
            <p:nvPr>
              <p:custDataLst>
                <p:tags r:id="rId191"/>
              </p:custDataLst>
            </p:nvPr>
          </p:nvSpPr>
          <p:spPr>
            <a:xfrm>
              <a:off x="10294307" y="949648"/>
              <a:ext cx="138759" cy="292283"/>
            </a:xfrm>
            <a:custGeom>
              <a:avLst/>
              <a:gdLst/>
              <a:ahLst/>
              <a:cxnLst/>
              <a:rect l="0" t="0" r="0" b="0"/>
              <a:pathLst>
                <a:path w="138759" h="292283">
                  <a:moveTo>
                    <a:pt x="5393" y="98102"/>
                  </a:moveTo>
                  <a:lnTo>
                    <a:pt x="5393" y="98102"/>
                  </a:lnTo>
                  <a:lnTo>
                    <a:pt x="5393" y="92635"/>
                  </a:lnTo>
                  <a:lnTo>
                    <a:pt x="8764" y="98755"/>
                  </a:lnTo>
                  <a:lnTo>
                    <a:pt x="11350" y="140121"/>
                  </a:lnTo>
                  <a:lnTo>
                    <a:pt x="9744" y="179226"/>
                  </a:lnTo>
                  <a:lnTo>
                    <a:pt x="6683" y="222798"/>
                  </a:lnTo>
                  <a:lnTo>
                    <a:pt x="479" y="269707"/>
                  </a:lnTo>
                  <a:lnTo>
                    <a:pt x="0" y="271772"/>
                  </a:lnTo>
                  <a:lnTo>
                    <a:pt x="4194" y="242084"/>
                  </a:lnTo>
                  <a:lnTo>
                    <a:pt x="6921" y="196032"/>
                  </a:lnTo>
                  <a:lnTo>
                    <a:pt x="10304" y="155032"/>
                  </a:lnTo>
                  <a:lnTo>
                    <a:pt x="14159" y="110939"/>
                  </a:lnTo>
                  <a:lnTo>
                    <a:pt x="20108" y="72998"/>
                  </a:lnTo>
                  <a:lnTo>
                    <a:pt x="31391" y="31397"/>
                  </a:lnTo>
                  <a:lnTo>
                    <a:pt x="47844" y="1748"/>
                  </a:lnTo>
                  <a:lnTo>
                    <a:pt x="54155" y="0"/>
                  </a:lnTo>
                  <a:lnTo>
                    <a:pt x="70574" y="3701"/>
                  </a:lnTo>
                  <a:lnTo>
                    <a:pt x="99653" y="27798"/>
                  </a:lnTo>
                  <a:lnTo>
                    <a:pt x="123867" y="75233"/>
                  </a:lnTo>
                  <a:lnTo>
                    <a:pt x="134014" y="113808"/>
                  </a:lnTo>
                  <a:lnTo>
                    <a:pt x="138758" y="153060"/>
                  </a:lnTo>
                  <a:lnTo>
                    <a:pt x="136161" y="189321"/>
                  </a:lnTo>
                  <a:lnTo>
                    <a:pt x="124662" y="220488"/>
                  </a:lnTo>
                  <a:lnTo>
                    <a:pt x="107084" y="247040"/>
                  </a:lnTo>
                  <a:lnTo>
                    <a:pt x="74095" y="275739"/>
                  </a:lnTo>
                  <a:lnTo>
                    <a:pt x="43074" y="288946"/>
                  </a:lnTo>
                  <a:lnTo>
                    <a:pt x="27079" y="292282"/>
                  </a:lnTo>
                  <a:lnTo>
                    <a:pt x="21261" y="291761"/>
                  </a:lnTo>
                  <a:lnTo>
                    <a:pt x="16678" y="290002"/>
                  </a:lnTo>
                  <a:lnTo>
                    <a:pt x="12916" y="287419"/>
                  </a:lnTo>
                  <a:lnTo>
                    <a:pt x="11114" y="284991"/>
                  </a:lnTo>
                  <a:lnTo>
                    <a:pt x="10618" y="282667"/>
                  </a:lnTo>
                  <a:lnTo>
                    <a:pt x="10993" y="280412"/>
                  </a:lnTo>
                  <a:lnTo>
                    <a:pt x="18936" y="276025"/>
                  </a:lnTo>
                  <a:lnTo>
                    <a:pt x="37143" y="2695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SMARTInkShape-5513"/>
            <p:cNvSpPr/>
            <p:nvPr>
              <p:custDataLst>
                <p:tags r:id="rId192"/>
              </p:custDataLst>
            </p:nvPr>
          </p:nvSpPr>
          <p:spPr>
            <a:xfrm>
              <a:off x="8413750" y="626833"/>
              <a:ext cx="749301" cy="33568"/>
            </a:xfrm>
            <a:custGeom>
              <a:avLst/>
              <a:gdLst/>
              <a:ahLst/>
              <a:cxnLst/>
              <a:rect l="0" t="0" r="0" b="0"/>
              <a:pathLst>
                <a:path w="749301" h="33568">
                  <a:moveTo>
                    <a:pt x="0" y="33567"/>
                  </a:moveTo>
                  <a:lnTo>
                    <a:pt x="0" y="33567"/>
                  </a:lnTo>
                  <a:lnTo>
                    <a:pt x="37081" y="30196"/>
                  </a:lnTo>
                  <a:lnTo>
                    <a:pt x="62820" y="28497"/>
                  </a:lnTo>
                  <a:lnTo>
                    <a:pt x="94797" y="26659"/>
                  </a:lnTo>
                  <a:lnTo>
                    <a:pt x="130930" y="24729"/>
                  </a:lnTo>
                  <a:lnTo>
                    <a:pt x="175482" y="21325"/>
                  </a:lnTo>
                  <a:lnTo>
                    <a:pt x="225644" y="16939"/>
                  </a:lnTo>
                  <a:lnTo>
                    <a:pt x="279546" y="11898"/>
                  </a:lnTo>
                  <a:lnTo>
                    <a:pt x="338764" y="7832"/>
                  </a:lnTo>
                  <a:lnTo>
                    <a:pt x="401526" y="4416"/>
                  </a:lnTo>
                  <a:lnTo>
                    <a:pt x="466648" y="1433"/>
                  </a:lnTo>
                  <a:lnTo>
                    <a:pt x="524178" y="150"/>
                  </a:lnTo>
                  <a:lnTo>
                    <a:pt x="576641" y="0"/>
                  </a:lnTo>
                  <a:lnTo>
                    <a:pt x="625727" y="606"/>
                  </a:lnTo>
                  <a:lnTo>
                    <a:pt x="661272" y="1715"/>
                  </a:lnTo>
                  <a:lnTo>
                    <a:pt x="708296" y="4829"/>
                  </a:lnTo>
                  <a:lnTo>
                    <a:pt x="749300" y="8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SMARTInkShape-5514"/>
            <p:cNvSpPr/>
            <p:nvPr>
              <p:custDataLst>
                <p:tags r:id="rId193"/>
              </p:custDataLst>
            </p:nvPr>
          </p:nvSpPr>
          <p:spPr>
            <a:xfrm>
              <a:off x="10680700" y="933450"/>
              <a:ext cx="82679" cy="330201"/>
            </a:xfrm>
            <a:custGeom>
              <a:avLst/>
              <a:gdLst/>
              <a:ahLst/>
              <a:cxnLst/>
              <a:rect l="0" t="0" r="0" b="0"/>
              <a:pathLst>
                <a:path w="82679" h="330201">
                  <a:moveTo>
                    <a:pt x="19050" y="0"/>
                  </a:moveTo>
                  <a:lnTo>
                    <a:pt x="19050" y="0"/>
                  </a:lnTo>
                  <a:lnTo>
                    <a:pt x="34258" y="11550"/>
                  </a:lnTo>
                  <a:lnTo>
                    <a:pt x="45564" y="24419"/>
                  </a:lnTo>
                  <a:lnTo>
                    <a:pt x="63831" y="64385"/>
                  </a:lnTo>
                  <a:lnTo>
                    <a:pt x="74466" y="98466"/>
                  </a:lnTo>
                  <a:lnTo>
                    <a:pt x="81779" y="136190"/>
                  </a:lnTo>
                  <a:lnTo>
                    <a:pt x="82678" y="178827"/>
                  </a:lnTo>
                  <a:lnTo>
                    <a:pt x="76962" y="218003"/>
                  </a:lnTo>
                  <a:lnTo>
                    <a:pt x="66660" y="252818"/>
                  </a:lnTo>
                  <a:lnTo>
                    <a:pt x="44993" y="294102"/>
                  </a:lnTo>
                  <a:lnTo>
                    <a:pt x="22110" y="318563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SMARTInkShape-5515"/>
            <p:cNvSpPr/>
            <p:nvPr>
              <p:custDataLst>
                <p:tags r:id="rId194"/>
              </p:custDataLst>
            </p:nvPr>
          </p:nvSpPr>
          <p:spPr>
            <a:xfrm>
              <a:off x="10479349" y="1213733"/>
              <a:ext cx="137852" cy="103196"/>
            </a:xfrm>
            <a:custGeom>
              <a:avLst/>
              <a:gdLst/>
              <a:ahLst/>
              <a:cxnLst/>
              <a:rect l="0" t="0" r="0" b="0"/>
              <a:pathLst>
                <a:path w="137852" h="103196">
                  <a:moveTo>
                    <a:pt x="23551" y="5467"/>
                  </a:moveTo>
                  <a:lnTo>
                    <a:pt x="23551" y="5467"/>
                  </a:lnTo>
                  <a:lnTo>
                    <a:pt x="26921" y="2096"/>
                  </a:lnTo>
                  <a:lnTo>
                    <a:pt x="39131" y="0"/>
                  </a:lnTo>
                  <a:lnTo>
                    <a:pt x="52783" y="2749"/>
                  </a:lnTo>
                  <a:lnTo>
                    <a:pt x="59590" y="8022"/>
                  </a:lnTo>
                  <a:lnTo>
                    <a:pt x="62394" y="11404"/>
                  </a:lnTo>
                  <a:lnTo>
                    <a:pt x="62147" y="16480"/>
                  </a:lnTo>
                  <a:lnTo>
                    <a:pt x="56227" y="29647"/>
                  </a:lnTo>
                  <a:lnTo>
                    <a:pt x="15511" y="74327"/>
                  </a:lnTo>
                  <a:lnTo>
                    <a:pt x="2311" y="90382"/>
                  </a:lnTo>
                  <a:lnTo>
                    <a:pt x="0" y="95653"/>
                  </a:lnTo>
                  <a:lnTo>
                    <a:pt x="795" y="98047"/>
                  </a:lnTo>
                  <a:lnTo>
                    <a:pt x="5441" y="102588"/>
                  </a:lnTo>
                  <a:lnTo>
                    <a:pt x="17854" y="103195"/>
                  </a:lnTo>
                  <a:lnTo>
                    <a:pt x="64680" y="94464"/>
                  </a:lnTo>
                  <a:lnTo>
                    <a:pt x="108486" y="86556"/>
                  </a:lnTo>
                  <a:lnTo>
                    <a:pt x="137851" y="81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SMARTInkShape-5516"/>
            <p:cNvSpPr/>
            <p:nvPr>
              <p:custDataLst>
                <p:tags r:id="rId195"/>
              </p:custDataLst>
            </p:nvPr>
          </p:nvSpPr>
          <p:spPr>
            <a:xfrm>
              <a:off x="8673105" y="660400"/>
              <a:ext cx="489946" cy="12701"/>
            </a:xfrm>
            <a:custGeom>
              <a:avLst/>
              <a:gdLst/>
              <a:ahLst/>
              <a:cxnLst/>
              <a:rect l="0" t="0" r="0" b="0"/>
              <a:pathLst>
                <a:path w="489946" h="12701">
                  <a:moveTo>
                    <a:pt x="26395" y="12700"/>
                  </a:moveTo>
                  <a:lnTo>
                    <a:pt x="26395" y="12700"/>
                  </a:lnTo>
                  <a:lnTo>
                    <a:pt x="0" y="12700"/>
                  </a:lnTo>
                  <a:lnTo>
                    <a:pt x="37882" y="12700"/>
                  </a:lnTo>
                  <a:lnTo>
                    <a:pt x="62273" y="11994"/>
                  </a:lnTo>
                  <a:lnTo>
                    <a:pt x="91941" y="10819"/>
                  </a:lnTo>
                  <a:lnTo>
                    <a:pt x="125125" y="9329"/>
                  </a:lnTo>
                  <a:lnTo>
                    <a:pt x="164888" y="7630"/>
                  </a:lnTo>
                  <a:lnTo>
                    <a:pt x="209034" y="5792"/>
                  </a:lnTo>
                  <a:lnTo>
                    <a:pt x="256105" y="3862"/>
                  </a:lnTo>
                  <a:lnTo>
                    <a:pt x="303008" y="2574"/>
                  </a:lnTo>
                  <a:lnTo>
                    <a:pt x="349796" y="1716"/>
                  </a:lnTo>
                  <a:lnTo>
                    <a:pt x="396513" y="1144"/>
                  </a:lnTo>
                  <a:lnTo>
                    <a:pt x="427657" y="763"/>
                  </a:lnTo>
                  <a:lnTo>
                    <a:pt x="48994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SMARTInkShape-5517"/>
            <p:cNvSpPr/>
            <p:nvPr>
              <p:custDataLst>
                <p:tags r:id="rId196"/>
              </p:custDataLst>
            </p:nvPr>
          </p:nvSpPr>
          <p:spPr>
            <a:xfrm>
              <a:off x="8606941" y="410856"/>
              <a:ext cx="124310" cy="135112"/>
            </a:xfrm>
            <a:custGeom>
              <a:avLst/>
              <a:gdLst/>
              <a:ahLst/>
              <a:cxnLst/>
              <a:rect l="0" t="0" r="0" b="0"/>
              <a:pathLst>
                <a:path w="124310" h="135112">
                  <a:moveTo>
                    <a:pt x="3659" y="46344"/>
                  </a:moveTo>
                  <a:lnTo>
                    <a:pt x="3659" y="46344"/>
                  </a:lnTo>
                  <a:lnTo>
                    <a:pt x="288" y="49715"/>
                  </a:lnTo>
                  <a:lnTo>
                    <a:pt x="0" y="51414"/>
                  </a:lnTo>
                  <a:lnTo>
                    <a:pt x="514" y="53251"/>
                  </a:lnTo>
                  <a:lnTo>
                    <a:pt x="6408" y="61271"/>
                  </a:lnTo>
                  <a:lnTo>
                    <a:pt x="14054" y="63561"/>
                  </a:lnTo>
                  <a:lnTo>
                    <a:pt x="25212" y="63874"/>
                  </a:lnTo>
                  <a:lnTo>
                    <a:pt x="39579" y="61661"/>
                  </a:lnTo>
                  <a:lnTo>
                    <a:pt x="51608" y="54563"/>
                  </a:lnTo>
                  <a:lnTo>
                    <a:pt x="60953" y="44352"/>
                  </a:lnTo>
                  <a:lnTo>
                    <a:pt x="67457" y="32759"/>
                  </a:lnTo>
                  <a:lnTo>
                    <a:pt x="68936" y="18669"/>
                  </a:lnTo>
                  <a:lnTo>
                    <a:pt x="68344" y="10961"/>
                  </a:lnTo>
                  <a:lnTo>
                    <a:pt x="66537" y="5822"/>
                  </a:lnTo>
                  <a:lnTo>
                    <a:pt x="63924" y="2396"/>
                  </a:lnTo>
                  <a:lnTo>
                    <a:pt x="60768" y="112"/>
                  </a:lnTo>
                  <a:lnTo>
                    <a:pt x="56548" y="0"/>
                  </a:lnTo>
                  <a:lnTo>
                    <a:pt x="46215" y="3639"/>
                  </a:lnTo>
                  <a:lnTo>
                    <a:pt x="36448" y="15605"/>
                  </a:lnTo>
                  <a:lnTo>
                    <a:pt x="18681" y="55402"/>
                  </a:lnTo>
                  <a:lnTo>
                    <a:pt x="15948" y="88225"/>
                  </a:lnTo>
                  <a:lnTo>
                    <a:pt x="21821" y="105880"/>
                  </a:lnTo>
                  <a:lnTo>
                    <a:pt x="31487" y="120077"/>
                  </a:lnTo>
                  <a:lnTo>
                    <a:pt x="42838" y="131090"/>
                  </a:lnTo>
                  <a:lnTo>
                    <a:pt x="60583" y="135044"/>
                  </a:lnTo>
                  <a:lnTo>
                    <a:pt x="71242" y="135111"/>
                  </a:lnTo>
                  <a:lnTo>
                    <a:pt x="92493" y="127659"/>
                  </a:lnTo>
                  <a:lnTo>
                    <a:pt x="124309" y="109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SMARTInkShape-5518"/>
            <p:cNvSpPr/>
            <p:nvPr>
              <p:custDataLst>
                <p:tags r:id="rId197"/>
              </p:custDataLst>
            </p:nvPr>
          </p:nvSpPr>
          <p:spPr>
            <a:xfrm>
              <a:off x="8371168" y="269437"/>
              <a:ext cx="182283" cy="315943"/>
            </a:xfrm>
            <a:custGeom>
              <a:avLst/>
              <a:gdLst/>
              <a:ahLst/>
              <a:cxnLst/>
              <a:rect l="0" t="0" r="0" b="0"/>
              <a:pathLst>
                <a:path w="182283" h="315943">
                  <a:moveTo>
                    <a:pt x="106082" y="213163"/>
                  </a:moveTo>
                  <a:lnTo>
                    <a:pt x="106082" y="213163"/>
                  </a:lnTo>
                  <a:lnTo>
                    <a:pt x="105377" y="196557"/>
                  </a:lnTo>
                  <a:lnTo>
                    <a:pt x="100307" y="180961"/>
                  </a:lnTo>
                  <a:lnTo>
                    <a:pt x="93873" y="171570"/>
                  </a:lnTo>
                  <a:lnTo>
                    <a:pt x="86309" y="166455"/>
                  </a:lnTo>
                  <a:lnTo>
                    <a:pt x="82316" y="165091"/>
                  </a:lnTo>
                  <a:lnTo>
                    <a:pt x="70354" y="167338"/>
                  </a:lnTo>
                  <a:lnTo>
                    <a:pt x="63214" y="169913"/>
                  </a:lnTo>
                  <a:lnTo>
                    <a:pt x="39678" y="193763"/>
                  </a:lnTo>
                  <a:lnTo>
                    <a:pt x="18203" y="231012"/>
                  </a:lnTo>
                  <a:lnTo>
                    <a:pt x="1805" y="273328"/>
                  </a:lnTo>
                  <a:lnTo>
                    <a:pt x="0" y="294936"/>
                  </a:lnTo>
                  <a:lnTo>
                    <a:pt x="1495" y="303662"/>
                  </a:lnTo>
                  <a:lnTo>
                    <a:pt x="5311" y="309479"/>
                  </a:lnTo>
                  <a:lnTo>
                    <a:pt x="10680" y="313357"/>
                  </a:lnTo>
                  <a:lnTo>
                    <a:pt x="17080" y="315942"/>
                  </a:lnTo>
                  <a:lnTo>
                    <a:pt x="37363" y="311289"/>
                  </a:lnTo>
                  <a:lnTo>
                    <a:pt x="62134" y="297697"/>
                  </a:lnTo>
                  <a:lnTo>
                    <a:pt x="99175" y="260866"/>
                  </a:lnTo>
                  <a:lnTo>
                    <a:pt x="121828" y="228014"/>
                  </a:lnTo>
                  <a:lnTo>
                    <a:pt x="136128" y="190365"/>
                  </a:lnTo>
                  <a:lnTo>
                    <a:pt x="144131" y="148703"/>
                  </a:lnTo>
                  <a:lnTo>
                    <a:pt x="147686" y="101964"/>
                  </a:lnTo>
                  <a:lnTo>
                    <a:pt x="143622" y="62376"/>
                  </a:lnTo>
                  <a:lnTo>
                    <a:pt x="133198" y="19848"/>
                  </a:lnTo>
                  <a:lnTo>
                    <a:pt x="130508" y="10203"/>
                  </a:lnTo>
                  <a:lnTo>
                    <a:pt x="127306" y="4479"/>
                  </a:lnTo>
                  <a:lnTo>
                    <a:pt x="123758" y="1368"/>
                  </a:lnTo>
                  <a:lnTo>
                    <a:pt x="119983" y="0"/>
                  </a:lnTo>
                  <a:lnTo>
                    <a:pt x="116759" y="2615"/>
                  </a:lnTo>
                  <a:lnTo>
                    <a:pt x="111298" y="14929"/>
                  </a:lnTo>
                  <a:lnTo>
                    <a:pt x="107628" y="55179"/>
                  </a:lnTo>
                  <a:lnTo>
                    <a:pt x="108651" y="93088"/>
                  </a:lnTo>
                  <a:lnTo>
                    <a:pt x="112163" y="135102"/>
                  </a:lnTo>
                  <a:lnTo>
                    <a:pt x="118427" y="177293"/>
                  </a:lnTo>
                  <a:lnTo>
                    <a:pt x="131559" y="213919"/>
                  </a:lnTo>
                  <a:lnTo>
                    <a:pt x="156904" y="256661"/>
                  </a:lnTo>
                  <a:lnTo>
                    <a:pt x="182282" y="2893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SMARTInkShape-5519"/>
            <p:cNvSpPr/>
            <p:nvPr>
              <p:custDataLst>
                <p:tags r:id="rId198"/>
              </p:custDataLst>
            </p:nvPr>
          </p:nvSpPr>
          <p:spPr>
            <a:xfrm>
              <a:off x="7955535" y="253608"/>
              <a:ext cx="4141216" cy="3022993"/>
            </a:xfrm>
            <a:custGeom>
              <a:avLst/>
              <a:gdLst/>
              <a:ahLst/>
              <a:cxnLst/>
              <a:rect l="0" t="0" r="0" b="0"/>
              <a:pathLst>
                <a:path w="4141216" h="3022993">
                  <a:moveTo>
                    <a:pt x="77215" y="6742"/>
                  </a:moveTo>
                  <a:lnTo>
                    <a:pt x="77215" y="6742"/>
                  </a:lnTo>
                  <a:lnTo>
                    <a:pt x="73844" y="0"/>
                  </a:lnTo>
                  <a:lnTo>
                    <a:pt x="72146" y="131"/>
                  </a:lnTo>
                  <a:lnTo>
                    <a:pt x="68376" y="5920"/>
                  </a:lnTo>
                  <a:lnTo>
                    <a:pt x="72401" y="51419"/>
                  </a:lnTo>
                  <a:lnTo>
                    <a:pt x="76122" y="76743"/>
                  </a:lnTo>
                  <a:lnTo>
                    <a:pt x="80720" y="106326"/>
                  </a:lnTo>
                  <a:lnTo>
                    <a:pt x="85902" y="138748"/>
                  </a:lnTo>
                  <a:lnTo>
                    <a:pt x="90767" y="177296"/>
                  </a:lnTo>
                  <a:lnTo>
                    <a:pt x="95422" y="219928"/>
                  </a:lnTo>
                  <a:lnTo>
                    <a:pt x="99936" y="265283"/>
                  </a:lnTo>
                  <a:lnTo>
                    <a:pt x="102945" y="318802"/>
                  </a:lnTo>
                  <a:lnTo>
                    <a:pt x="104952" y="377766"/>
                  </a:lnTo>
                  <a:lnTo>
                    <a:pt x="106290" y="440358"/>
                  </a:lnTo>
                  <a:lnTo>
                    <a:pt x="107888" y="508191"/>
                  </a:lnTo>
                  <a:lnTo>
                    <a:pt x="109657" y="579519"/>
                  </a:lnTo>
                  <a:lnTo>
                    <a:pt x="111543" y="653177"/>
                  </a:lnTo>
                  <a:lnTo>
                    <a:pt x="112800" y="730504"/>
                  </a:lnTo>
                  <a:lnTo>
                    <a:pt x="113638" y="810278"/>
                  </a:lnTo>
                  <a:lnTo>
                    <a:pt x="114197" y="891683"/>
                  </a:lnTo>
                  <a:lnTo>
                    <a:pt x="114569" y="976997"/>
                  </a:lnTo>
                  <a:lnTo>
                    <a:pt x="114817" y="1064917"/>
                  </a:lnTo>
                  <a:lnTo>
                    <a:pt x="114984" y="1154576"/>
                  </a:lnTo>
                  <a:lnTo>
                    <a:pt x="112977" y="1244687"/>
                  </a:lnTo>
                  <a:lnTo>
                    <a:pt x="109525" y="1335099"/>
                  </a:lnTo>
                  <a:lnTo>
                    <a:pt x="105103" y="1425714"/>
                  </a:lnTo>
                  <a:lnTo>
                    <a:pt x="100041" y="1514345"/>
                  </a:lnTo>
                  <a:lnTo>
                    <a:pt x="94548" y="1601655"/>
                  </a:lnTo>
                  <a:lnTo>
                    <a:pt x="88771" y="1688084"/>
                  </a:lnTo>
                  <a:lnTo>
                    <a:pt x="81391" y="1772515"/>
                  </a:lnTo>
                  <a:lnTo>
                    <a:pt x="72944" y="1855613"/>
                  </a:lnTo>
                  <a:lnTo>
                    <a:pt x="63785" y="1937822"/>
                  </a:lnTo>
                  <a:lnTo>
                    <a:pt x="55562" y="2015207"/>
                  </a:lnTo>
                  <a:lnTo>
                    <a:pt x="47963" y="2089374"/>
                  </a:lnTo>
                  <a:lnTo>
                    <a:pt x="40779" y="2161397"/>
                  </a:lnTo>
                  <a:lnTo>
                    <a:pt x="33169" y="2227756"/>
                  </a:lnTo>
                  <a:lnTo>
                    <a:pt x="25272" y="2290340"/>
                  </a:lnTo>
                  <a:lnTo>
                    <a:pt x="17188" y="2350407"/>
                  </a:lnTo>
                  <a:lnTo>
                    <a:pt x="11090" y="2405269"/>
                  </a:lnTo>
                  <a:lnTo>
                    <a:pt x="6321" y="2456660"/>
                  </a:lnTo>
                  <a:lnTo>
                    <a:pt x="2435" y="2505737"/>
                  </a:lnTo>
                  <a:lnTo>
                    <a:pt x="551" y="2548333"/>
                  </a:lnTo>
                  <a:lnTo>
                    <a:pt x="0" y="2586608"/>
                  </a:lnTo>
                  <a:lnTo>
                    <a:pt x="338" y="2622003"/>
                  </a:lnTo>
                  <a:lnTo>
                    <a:pt x="6208" y="2652655"/>
                  </a:lnTo>
                  <a:lnTo>
                    <a:pt x="15766" y="2680145"/>
                  </a:lnTo>
                  <a:lnTo>
                    <a:pt x="27782" y="2705527"/>
                  </a:lnTo>
                  <a:lnTo>
                    <a:pt x="69356" y="2746900"/>
                  </a:lnTo>
                  <a:lnTo>
                    <a:pt x="95259" y="2764847"/>
                  </a:lnTo>
                  <a:lnTo>
                    <a:pt x="129461" y="2778929"/>
                  </a:lnTo>
                  <a:lnTo>
                    <a:pt x="169195" y="2790433"/>
                  </a:lnTo>
                  <a:lnTo>
                    <a:pt x="212618" y="2800220"/>
                  </a:lnTo>
                  <a:lnTo>
                    <a:pt x="266967" y="2807449"/>
                  </a:lnTo>
                  <a:lnTo>
                    <a:pt x="328600" y="2812975"/>
                  </a:lnTo>
                  <a:lnTo>
                    <a:pt x="395089" y="2817364"/>
                  </a:lnTo>
                  <a:lnTo>
                    <a:pt x="480336" y="2820290"/>
                  </a:lnTo>
                  <a:lnTo>
                    <a:pt x="578091" y="2822240"/>
                  </a:lnTo>
                  <a:lnTo>
                    <a:pt x="684182" y="2823541"/>
                  </a:lnTo>
                  <a:lnTo>
                    <a:pt x="807120" y="2825113"/>
                  </a:lnTo>
                  <a:lnTo>
                    <a:pt x="941290" y="2826868"/>
                  </a:lnTo>
                  <a:lnTo>
                    <a:pt x="1082948" y="2828742"/>
                  </a:lnTo>
                  <a:lnTo>
                    <a:pt x="1239476" y="2832109"/>
                  </a:lnTo>
                  <a:lnTo>
                    <a:pt x="1405918" y="2836470"/>
                  </a:lnTo>
                  <a:lnTo>
                    <a:pt x="1578968" y="2841494"/>
                  </a:lnTo>
                  <a:lnTo>
                    <a:pt x="1762065" y="2849077"/>
                  </a:lnTo>
                  <a:lnTo>
                    <a:pt x="1951864" y="2858365"/>
                  </a:lnTo>
                  <a:lnTo>
                    <a:pt x="2146133" y="2868791"/>
                  </a:lnTo>
                  <a:lnTo>
                    <a:pt x="2348316" y="2882091"/>
                  </a:lnTo>
                  <a:lnTo>
                    <a:pt x="2555777" y="2897308"/>
                  </a:lnTo>
                  <a:lnTo>
                    <a:pt x="2766754" y="2913803"/>
                  </a:lnTo>
                  <a:lnTo>
                    <a:pt x="2967380" y="2930444"/>
                  </a:lnTo>
                  <a:lnTo>
                    <a:pt x="3161104" y="2947182"/>
                  </a:lnTo>
                  <a:lnTo>
                    <a:pt x="3350225" y="2963986"/>
                  </a:lnTo>
                  <a:lnTo>
                    <a:pt x="3522167" y="2978010"/>
                  </a:lnTo>
                  <a:lnTo>
                    <a:pt x="3682654" y="2990182"/>
                  </a:lnTo>
                  <a:lnTo>
                    <a:pt x="3835508" y="3001118"/>
                  </a:lnTo>
                  <a:lnTo>
                    <a:pt x="3937410" y="3008409"/>
                  </a:lnTo>
                  <a:lnTo>
                    <a:pt x="4141215" y="30229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SMARTInkShape-5520"/>
            <p:cNvSpPr/>
            <p:nvPr>
              <p:custDataLst>
                <p:tags r:id="rId199"/>
              </p:custDataLst>
            </p:nvPr>
          </p:nvSpPr>
          <p:spPr>
            <a:xfrm>
              <a:off x="8776566" y="304800"/>
              <a:ext cx="68985" cy="235885"/>
            </a:xfrm>
            <a:custGeom>
              <a:avLst/>
              <a:gdLst/>
              <a:ahLst/>
              <a:cxnLst/>
              <a:rect l="0" t="0" r="0" b="0"/>
              <a:pathLst>
                <a:path w="68985" h="235885">
                  <a:moveTo>
                    <a:pt x="24534" y="0"/>
                  </a:moveTo>
                  <a:lnTo>
                    <a:pt x="24534" y="0"/>
                  </a:lnTo>
                  <a:lnTo>
                    <a:pt x="10228" y="0"/>
                  </a:lnTo>
                  <a:lnTo>
                    <a:pt x="7942" y="2822"/>
                  </a:lnTo>
                  <a:lnTo>
                    <a:pt x="3519" y="13484"/>
                  </a:lnTo>
                  <a:lnTo>
                    <a:pt x="0" y="59239"/>
                  </a:lnTo>
                  <a:lnTo>
                    <a:pt x="96" y="106295"/>
                  </a:lnTo>
                  <a:lnTo>
                    <a:pt x="2619" y="141787"/>
                  </a:lnTo>
                  <a:lnTo>
                    <a:pt x="6089" y="174965"/>
                  </a:lnTo>
                  <a:lnTo>
                    <a:pt x="13895" y="213884"/>
                  </a:lnTo>
                  <a:lnTo>
                    <a:pt x="17441" y="223023"/>
                  </a:lnTo>
                  <a:lnTo>
                    <a:pt x="21923" y="229115"/>
                  </a:lnTo>
                  <a:lnTo>
                    <a:pt x="32544" y="235884"/>
                  </a:lnTo>
                  <a:lnTo>
                    <a:pt x="39047" y="235573"/>
                  </a:lnTo>
                  <a:lnTo>
                    <a:pt x="68984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SMARTInkShape-5521"/>
            <p:cNvSpPr/>
            <p:nvPr>
              <p:custDataLst>
                <p:tags r:id="rId200"/>
              </p:custDataLst>
            </p:nvPr>
          </p:nvSpPr>
          <p:spPr>
            <a:xfrm>
              <a:off x="8740660" y="419100"/>
              <a:ext cx="142991" cy="12701"/>
            </a:xfrm>
            <a:custGeom>
              <a:avLst/>
              <a:gdLst/>
              <a:ahLst/>
              <a:cxnLst/>
              <a:rect l="0" t="0" r="0" b="0"/>
              <a:pathLst>
                <a:path w="142991" h="12701">
                  <a:moveTo>
                    <a:pt x="22340" y="12700"/>
                  </a:moveTo>
                  <a:lnTo>
                    <a:pt x="22340" y="12700"/>
                  </a:lnTo>
                  <a:lnTo>
                    <a:pt x="0" y="12700"/>
                  </a:lnTo>
                  <a:lnTo>
                    <a:pt x="43119" y="9329"/>
                  </a:lnTo>
                  <a:lnTo>
                    <a:pt x="88873" y="2574"/>
                  </a:lnTo>
                  <a:lnTo>
                    <a:pt x="14299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SMARTInkShape-5522"/>
            <p:cNvSpPr/>
            <p:nvPr>
              <p:custDataLst>
                <p:tags r:id="rId201"/>
              </p:custDataLst>
            </p:nvPr>
          </p:nvSpPr>
          <p:spPr>
            <a:xfrm>
              <a:off x="8894769" y="413633"/>
              <a:ext cx="85447" cy="115503"/>
            </a:xfrm>
            <a:custGeom>
              <a:avLst/>
              <a:gdLst/>
              <a:ahLst/>
              <a:cxnLst/>
              <a:rect l="0" t="0" r="0" b="0"/>
              <a:pathLst>
                <a:path w="85447" h="115503">
                  <a:moveTo>
                    <a:pt x="46031" y="5467"/>
                  </a:moveTo>
                  <a:lnTo>
                    <a:pt x="46031" y="5467"/>
                  </a:lnTo>
                  <a:lnTo>
                    <a:pt x="34098" y="441"/>
                  </a:lnTo>
                  <a:lnTo>
                    <a:pt x="31726" y="0"/>
                  </a:lnTo>
                  <a:lnTo>
                    <a:pt x="18272" y="2749"/>
                  </a:lnTo>
                  <a:lnTo>
                    <a:pt x="10647" y="8022"/>
                  </a:lnTo>
                  <a:lnTo>
                    <a:pt x="7625" y="11404"/>
                  </a:lnTo>
                  <a:lnTo>
                    <a:pt x="0" y="29647"/>
                  </a:lnTo>
                  <a:lnTo>
                    <a:pt x="3386" y="69781"/>
                  </a:lnTo>
                  <a:lnTo>
                    <a:pt x="15319" y="92612"/>
                  </a:lnTo>
                  <a:lnTo>
                    <a:pt x="31675" y="107698"/>
                  </a:lnTo>
                  <a:lnTo>
                    <a:pt x="48353" y="114403"/>
                  </a:lnTo>
                  <a:lnTo>
                    <a:pt x="63290" y="115502"/>
                  </a:lnTo>
                  <a:lnTo>
                    <a:pt x="70236" y="114807"/>
                  </a:lnTo>
                  <a:lnTo>
                    <a:pt x="75576" y="112227"/>
                  </a:lnTo>
                  <a:lnTo>
                    <a:pt x="83385" y="103716"/>
                  </a:lnTo>
                  <a:lnTo>
                    <a:pt x="85446" y="89115"/>
                  </a:lnTo>
                  <a:lnTo>
                    <a:pt x="85008" y="80282"/>
                  </a:lnTo>
                  <a:lnTo>
                    <a:pt x="76994" y="62942"/>
                  </a:lnTo>
                  <a:lnTo>
                    <a:pt x="56774" y="36946"/>
                  </a:lnTo>
                  <a:lnTo>
                    <a:pt x="55310" y="36331"/>
                  </a:lnTo>
                  <a:lnTo>
                    <a:pt x="54332" y="36626"/>
                  </a:lnTo>
                  <a:lnTo>
                    <a:pt x="54387" y="37529"/>
                  </a:lnTo>
                  <a:lnTo>
                    <a:pt x="58731" y="43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SMARTInkShape-5523"/>
            <p:cNvSpPr/>
            <p:nvPr>
              <p:custDataLst>
                <p:tags r:id="rId202"/>
              </p:custDataLst>
            </p:nvPr>
          </p:nvSpPr>
          <p:spPr>
            <a:xfrm>
              <a:off x="9027133" y="419623"/>
              <a:ext cx="148618" cy="107151"/>
            </a:xfrm>
            <a:custGeom>
              <a:avLst/>
              <a:gdLst/>
              <a:ahLst/>
              <a:cxnLst/>
              <a:rect l="0" t="0" r="0" b="0"/>
              <a:pathLst>
                <a:path w="148618" h="107151">
                  <a:moveTo>
                    <a:pt x="2567" y="12177"/>
                  </a:moveTo>
                  <a:lnTo>
                    <a:pt x="2567" y="12177"/>
                  </a:lnTo>
                  <a:lnTo>
                    <a:pt x="8034" y="1242"/>
                  </a:lnTo>
                  <a:lnTo>
                    <a:pt x="7623" y="654"/>
                  </a:lnTo>
                  <a:lnTo>
                    <a:pt x="5285" y="0"/>
                  </a:lnTo>
                  <a:lnTo>
                    <a:pt x="1893" y="5354"/>
                  </a:lnTo>
                  <a:lnTo>
                    <a:pt x="0" y="9745"/>
                  </a:lnTo>
                  <a:lnTo>
                    <a:pt x="1740" y="50026"/>
                  </a:lnTo>
                  <a:lnTo>
                    <a:pt x="5774" y="84094"/>
                  </a:lnTo>
                  <a:lnTo>
                    <a:pt x="11284" y="97292"/>
                  </a:lnTo>
                  <a:lnTo>
                    <a:pt x="14728" y="102787"/>
                  </a:lnTo>
                  <a:lnTo>
                    <a:pt x="19140" y="105745"/>
                  </a:lnTo>
                  <a:lnTo>
                    <a:pt x="29689" y="107150"/>
                  </a:lnTo>
                  <a:lnTo>
                    <a:pt x="41432" y="103541"/>
                  </a:lnTo>
                  <a:lnTo>
                    <a:pt x="47528" y="100603"/>
                  </a:lnTo>
                  <a:lnTo>
                    <a:pt x="56180" y="89813"/>
                  </a:lnTo>
                  <a:lnTo>
                    <a:pt x="70225" y="49140"/>
                  </a:lnTo>
                  <a:lnTo>
                    <a:pt x="71443" y="43422"/>
                  </a:lnTo>
                  <a:lnTo>
                    <a:pt x="71767" y="42885"/>
                  </a:lnTo>
                  <a:lnTo>
                    <a:pt x="71984" y="43232"/>
                  </a:lnTo>
                  <a:lnTo>
                    <a:pt x="68917" y="50463"/>
                  </a:lnTo>
                  <a:lnTo>
                    <a:pt x="69376" y="54634"/>
                  </a:lnTo>
                  <a:lnTo>
                    <a:pt x="76768" y="69912"/>
                  </a:lnTo>
                  <a:lnTo>
                    <a:pt x="88601" y="83690"/>
                  </a:lnTo>
                  <a:lnTo>
                    <a:pt x="105199" y="96004"/>
                  </a:lnTo>
                  <a:lnTo>
                    <a:pt x="117324" y="101880"/>
                  </a:lnTo>
                  <a:lnTo>
                    <a:pt x="123522" y="102318"/>
                  </a:lnTo>
                  <a:lnTo>
                    <a:pt x="148617" y="947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SMARTInkShape-5524"/>
            <p:cNvSpPr/>
            <p:nvPr>
              <p:custDataLst>
                <p:tags r:id="rId203"/>
              </p:custDataLst>
            </p:nvPr>
          </p:nvSpPr>
          <p:spPr>
            <a:xfrm>
              <a:off x="9178441" y="431800"/>
              <a:ext cx="149710" cy="136023"/>
            </a:xfrm>
            <a:custGeom>
              <a:avLst/>
              <a:gdLst/>
              <a:ahLst/>
              <a:cxnLst/>
              <a:rect l="0" t="0" r="0" b="0"/>
              <a:pathLst>
                <a:path w="149710" h="136023">
                  <a:moveTo>
                    <a:pt x="3659" y="6350"/>
                  </a:moveTo>
                  <a:lnTo>
                    <a:pt x="3659" y="6350"/>
                  </a:lnTo>
                  <a:lnTo>
                    <a:pt x="3659" y="2979"/>
                  </a:lnTo>
                  <a:lnTo>
                    <a:pt x="2954" y="1986"/>
                  </a:lnTo>
                  <a:lnTo>
                    <a:pt x="1778" y="1324"/>
                  </a:lnTo>
                  <a:lnTo>
                    <a:pt x="288" y="883"/>
                  </a:lnTo>
                  <a:lnTo>
                    <a:pt x="0" y="588"/>
                  </a:lnTo>
                  <a:lnTo>
                    <a:pt x="515" y="392"/>
                  </a:lnTo>
                  <a:lnTo>
                    <a:pt x="1563" y="262"/>
                  </a:lnTo>
                  <a:lnTo>
                    <a:pt x="45668" y="42070"/>
                  </a:lnTo>
                  <a:lnTo>
                    <a:pt x="66436" y="69537"/>
                  </a:lnTo>
                  <a:lnTo>
                    <a:pt x="72011" y="89701"/>
                  </a:lnTo>
                  <a:lnTo>
                    <a:pt x="71432" y="109012"/>
                  </a:lnTo>
                  <a:lnTo>
                    <a:pt x="63879" y="129666"/>
                  </a:lnTo>
                  <a:lnTo>
                    <a:pt x="59116" y="135241"/>
                  </a:lnTo>
                  <a:lnTo>
                    <a:pt x="57563" y="136022"/>
                  </a:lnTo>
                  <a:lnTo>
                    <a:pt x="56528" y="135837"/>
                  </a:lnTo>
                  <a:lnTo>
                    <a:pt x="55839" y="135008"/>
                  </a:lnTo>
                  <a:lnTo>
                    <a:pt x="58239" y="116986"/>
                  </a:lnTo>
                  <a:lnTo>
                    <a:pt x="73531" y="75820"/>
                  </a:lnTo>
                  <a:lnTo>
                    <a:pt x="99307" y="33519"/>
                  </a:lnTo>
                  <a:lnTo>
                    <a:pt x="119078" y="16544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SMARTInkShape-5525"/>
            <p:cNvSpPr/>
            <p:nvPr>
              <p:custDataLst>
                <p:tags r:id="rId204"/>
              </p:custDataLst>
            </p:nvPr>
          </p:nvSpPr>
          <p:spPr>
            <a:xfrm>
              <a:off x="9562133" y="407283"/>
              <a:ext cx="7318" cy="11818"/>
            </a:xfrm>
            <a:custGeom>
              <a:avLst/>
              <a:gdLst/>
              <a:ahLst/>
              <a:cxnLst/>
              <a:rect l="0" t="0" r="0" b="0"/>
              <a:pathLst>
                <a:path w="7318" h="11818">
                  <a:moveTo>
                    <a:pt x="7317" y="5467"/>
                  </a:moveTo>
                  <a:lnTo>
                    <a:pt x="7317" y="5467"/>
                  </a:lnTo>
                  <a:lnTo>
                    <a:pt x="574" y="2096"/>
                  </a:lnTo>
                  <a:lnTo>
                    <a:pt x="0" y="1103"/>
                  </a:lnTo>
                  <a:lnTo>
                    <a:pt x="1027" y="441"/>
                  </a:lnTo>
                  <a:lnTo>
                    <a:pt x="3123" y="0"/>
                  </a:lnTo>
                  <a:lnTo>
                    <a:pt x="4523" y="1116"/>
                  </a:lnTo>
                  <a:lnTo>
                    <a:pt x="7317" y="11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8" name="SMARTInkShape-5526"/>
          <p:cNvSpPr/>
          <p:nvPr>
            <p:custDataLst>
              <p:tags r:id="rId3"/>
            </p:custDataLst>
          </p:nvPr>
        </p:nvSpPr>
        <p:spPr>
          <a:xfrm>
            <a:off x="7626350" y="5765800"/>
            <a:ext cx="139701" cy="107951"/>
          </a:xfrm>
          <a:custGeom>
            <a:avLst/>
            <a:gdLst/>
            <a:ahLst/>
            <a:cxnLst/>
            <a:rect l="0" t="0" r="0" b="0"/>
            <a:pathLst>
              <a:path w="139701" h="107951">
                <a:moveTo>
                  <a:pt x="0" y="0"/>
                </a:moveTo>
                <a:lnTo>
                  <a:pt x="0" y="0"/>
                </a:lnTo>
                <a:lnTo>
                  <a:pt x="3370" y="0"/>
                </a:lnTo>
                <a:lnTo>
                  <a:pt x="4363" y="705"/>
                </a:lnTo>
                <a:lnTo>
                  <a:pt x="5026" y="1882"/>
                </a:lnTo>
                <a:lnTo>
                  <a:pt x="6088" y="5467"/>
                </a:lnTo>
                <a:lnTo>
                  <a:pt x="8115" y="5957"/>
                </a:lnTo>
                <a:lnTo>
                  <a:pt x="11795" y="6272"/>
                </a:lnTo>
                <a:lnTo>
                  <a:pt x="12096" y="7004"/>
                </a:lnTo>
                <a:lnTo>
                  <a:pt x="13352" y="21540"/>
                </a:lnTo>
                <a:lnTo>
                  <a:pt x="17753" y="29116"/>
                </a:lnTo>
                <a:lnTo>
                  <a:pt x="21532" y="33637"/>
                </a:lnTo>
                <a:lnTo>
                  <a:pt x="23680" y="39881"/>
                </a:lnTo>
                <a:lnTo>
                  <a:pt x="26085" y="73442"/>
                </a:lnTo>
                <a:lnTo>
                  <a:pt x="31743" y="82540"/>
                </a:lnTo>
                <a:lnTo>
                  <a:pt x="31750" y="92269"/>
                </a:lnTo>
                <a:lnTo>
                  <a:pt x="32455" y="93263"/>
                </a:lnTo>
                <a:lnTo>
                  <a:pt x="33631" y="93925"/>
                </a:lnTo>
                <a:lnTo>
                  <a:pt x="38093" y="95248"/>
                </a:lnTo>
                <a:lnTo>
                  <a:pt x="38100" y="107950"/>
                </a:lnTo>
                <a:lnTo>
                  <a:pt x="38100" y="104579"/>
                </a:lnTo>
                <a:lnTo>
                  <a:pt x="39981" y="101043"/>
                </a:lnTo>
                <a:lnTo>
                  <a:pt x="42463" y="97118"/>
                </a:lnTo>
                <a:lnTo>
                  <a:pt x="44058" y="88852"/>
                </a:lnTo>
                <a:lnTo>
                  <a:pt x="44188" y="86750"/>
                </a:lnTo>
                <a:lnTo>
                  <a:pt x="44981" y="85350"/>
                </a:lnTo>
                <a:lnTo>
                  <a:pt x="46215" y="84417"/>
                </a:lnTo>
                <a:lnTo>
                  <a:pt x="47744" y="83794"/>
                </a:lnTo>
                <a:lnTo>
                  <a:pt x="48762" y="82672"/>
                </a:lnTo>
                <a:lnTo>
                  <a:pt x="49895" y="79547"/>
                </a:lnTo>
                <a:lnTo>
                  <a:pt x="50720" y="71027"/>
                </a:lnTo>
                <a:lnTo>
                  <a:pt x="55148" y="65013"/>
                </a:lnTo>
                <a:lnTo>
                  <a:pt x="56886" y="58326"/>
                </a:lnTo>
                <a:lnTo>
                  <a:pt x="57072" y="54127"/>
                </a:lnTo>
                <a:lnTo>
                  <a:pt x="57803" y="53017"/>
                </a:lnTo>
                <a:lnTo>
                  <a:pt x="58996" y="52279"/>
                </a:lnTo>
                <a:lnTo>
                  <a:pt x="62609" y="51092"/>
                </a:lnTo>
                <a:lnTo>
                  <a:pt x="63105" y="49049"/>
                </a:lnTo>
                <a:lnTo>
                  <a:pt x="63236" y="47515"/>
                </a:lnTo>
                <a:lnTo>
                  <a:pt x="65263" y="43931"/>
                </a:lnTo>
                <a:lnTo>
                  <a:pt x="68943" y="39252"/>
                </a:lnTo>
                <a:lnTo>
                  <a:pt x="69827" y="32041"/>
                </a:lnTo>
                <a:lnTo>
                  <a:pt x="100693" y="31750"/>
                </a:lnTo>
                <a:lnTo>
                  <a:pt x="100995" y="32455"/>
                </a:lnTo>
                <a:lnTo>
                  <a:pt x="101331" y="35121"/>
                </a:lnTo>
                <a:lnTo>
                  <a:pt x="102126" y="36114"/>
                </a:lnTo>
                <a:lnTo>
                  <a:pt x="108051" y="38631"/>
                </a:lnTo>
                <a:lnTo>
                  <a:pt x="114015" y="44181"/>
                </a:lnTo>
                <a:lnTo>
                  <a:pt x="130029" y="44448"/>
                </a:lnTo>
                <a:lnTo>
                  <a:pt x="133755" y="46331"/>
                </a:lnTo>
                <a:lnTo>
                  <a:pt x="139669" y="50777"/>
                </a:lnTo>
                <a:lnTo>
                  <a:pt x="139700" y="571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1" name="SMARTInkShape-Group809"/>
          <p:cNvGrpSpPr/>
          <p:nvPr/>
        </p:nvGrpSpPr>
        <p:grpSpPr>
          <a:xfrm>
            <a:off x="7091991" y="5600700"/>
            <a:ext cx="1353510" cy="814071"/>
            <a:chOff x="7091991" y="5600700"/>
            <a:chExt cx="1353510" cy="814071"/>
          </a:xfrm>
        </p:grpSpPr>
        <p:sp>
          <p:nvSpPr>
            <p:cNvPr id="1549" name="SMARTInkShape-5527"/>
            <p:cNvSpPr/>
            <p:nvPr>
              <p:custDataLst>
                <p:tags r:id="rId169"/>
              </p:custDataLst>
            </p:nvPr>
          </p:nvSpPr>
          <p:spPr>
            <a:xfrm>
              <a:off x="8432800" y="571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SMARTInkShape-5528"/>
            <p:cNvSpPr/>
            <p:nvPr>
              <p:custDataLst>
                <p:tags r:id="rId170"/>
              </p:custDataLst>
            </p:nvPr>
          </p:nvSpPr>
          <p:spPr>
            <a:xfrm>
              <a:off x="8420100" y="579120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0" y="0"/>
                  </a:moveTo>
                  <a:lnTo>
                    <a:pt x="0" y="0"/>
                  </a:lnTo>
                  <a:lnTo>
                    <a:pt x="20394" y="44781"/>
                  </a:lnTo>
                  <a:lnTo>
                    <a:pt x="2540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SMARTInkShape-5529"/>
            <p:cNvSpPr/>
            <p:nvPr>
              <p:custDataLst>
                <p:tags r:id="rId171"/>
              </p:custDataLst>
            </p:nvPr>
          </p:nvSpPr>
          <p:spPr>
            <a:xfrm>
              <a:off x="8352484" y="5600700"/>
              <a:ext cx="42217" cy="190501"/>
            </a:xfrm>
            <a:custGeom>
              <a:avLst/>
              <a:gdLst/>
              <a:ahLst/>
              <a:cxnLst/>
              <a:rect l="0" t="0" r="0" b="0"/>
              <a:pathLst>
                <a:path w="42217" h="190501">
                  <a:moveTo>
                    <a:pt x="42216" y="0"/>
                  </a:moveTo>
                  <a:lnTo>
                    <a:pt x="42216" y="0"/>
                  </a:lnTo>
                  <a:lnTo>
                    <a:pt x="42214" y="3371"/>
                  </a:lnTo>
                  <a:lnTo>
                    <a:pt x="40334" y="6908"/>
                  </a:lnTo>
                  <a:lnTo>
                    <a:pt x="8347" y="49676"/>
                  </a:lnTo>
                  <a:lnTo>
                    <a:pt x="0" y="88514"/>
                  </a:lnTo>
                  <a:lnTo>
                    <a:pt x="88" y="120991"/>
                  </a:lnTo>
                  <a:lnTo>
                    <a:pt x="10670" y="164573"/>
                  </a:lnTo>
                  <a:lnTo>
                    <a:pt x="16816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SMARTInkShape-5530"/>
            <p:cNvSpPr/>
            <p:nvPr>
              <p:custDataLst>
                <p:tags r:id="rId172"/>
              </p:custDataLst>
            </p:nvPr>
          </p:nvSpPr>
          <p:spPr>
            <a:xfrm>
              <a:off x="8235950" y="5600700"/>
              <a:ext cx="95251" cy="88901"/>
            </a:xfrm>
            <a:custGeom>
              <a:avLst/>
              <a:gdLst/>
              <a:ahLst/>
              <a:cxnLst/>
              <a:rect l="0" t="0" r="0" b="0"/>
              <a:pathLst>
                <a:path w="9525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113" y="15580"/>
                  </a:lnTo>
                  <a:lnTo>
                    <a:pt x="53619" y="54423"/>
                  </a:lnTo>
                  <a:lnTo>
                    <a:pt x="9525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SMARTInkShape-5531"/>
            <p:cNvSpPr/>
            <p:nvPr>
              <p:custDataLst>
                <p:tags r:id="rId173"/>
              </p:custDataLst>
            </p:nvPr>
          </p:nvSpPr>
          <p:spPr>
            <a:xfrm>
              <a:off x="8072962" y="5651500"/>
              <a:ext cx="124889" cy="183744"/>
            </a:xfrm>
            <a:custGeom>
              <a:avLst/>
              <a:gdLst/>
              <a:ahLst/>
              <a:cxnLst/>
              <a:rect l="0" t="0" r="0" b="0"/>
              <a:pathLst>
                <a:path w="124889" h="183744">
                  <a:moveTo>
                    <a:pt x="93138" y="0"/>
                  </a:moveTo>
                  <a:lnTo>
                    <a:pt x="93138" y="0"/>
                  </a:lnTo>
                  <a:lnTo>
                    <a:pt x="98605" y="0"/>
                  </a:lnTo>
                  <a:lnTo>
                    <a:pt x="98900" y="705"/>
                  </a:lnTo>
                  <a:lnTo>
                    <a:pt x="99226" y="3371"/>
                  </a:lnTo>
                  <a:lnTo>
                    <a:pt x="89297" y="12209"/>
                  </a:lnTo>
                  <a:lnTo>
                    <a:pt x="48950" y="31965"/>
                  </a:lnTo>
                  <a:lnTo>
                    <a:pt x="12870" y="52944"/>
                  </a:lnTo>
                  <a:lnTo>
                    <a:pt x="2640" y="64919"/>
                  </a:lnTo>
                  <a:lnTo>
                    <a:pt x="0" y="70716"/>
                  </a:lnTo>
                  <a:lnTo>
                    <a:pt x="1413" y="73249"/>
                  </a:lnTo>
                  <a:lnTo>
                    <a:pt x="8627" y="77946"/>
                  </a:lnTo>
                  <a:lnTo>
                    <a:pt x="35574" y="86004"/>
                  </a:lnTo>
                  <a:lnTo>
                    <a:pt x="58364" y="89453"/>
                  </a:lnTo>
                  <a:lnTo>
                    <a:pt x="69687" y="95261"/>
                  </a:lnTo>
                  <a:lnTo>
                    <a:pt x="75659" y="100664"/>
                  </a:lnTo>
                  <a:lnTo>
                    <a:pt x="77252" y="103093"/>
                  </a:lnTo>
                  <a:lnTo>
                    <a:pt x="76198" y="106828"/>
                  </a:lnTo>
                  <a:lnTo>
                    <a:pt x="69381" y="116624"/>
                  </a:lnTo>
                  <a:lnTo>
                    <a:pt x="25012" y="153817"/>
                  </a:lnTo>
                  <a:lnTo>
                    <a:pt x="15175" y="166305"/>
                  </a:lnTo>
                  <a:lnTo>
                    <a:pt x="12627" y="172220"/>
                  </a:lnTo>
                  <a:lnTo>
                    <a:pt x="13358" y="174785"/>
                  </a:lnTo>
                  <a:lnTo>
                    <a:pt x="17934" y="179518"/>
                  </a:lnTo>
                  <a:lnTo>
                    <a:pt x="24672" y="182090"/>
                  </a:lnTo>
                  <a:lnTo>
                    <a:pt x="50607" y="183743"/>
                  </a:lnTo>
                  <a:lnTo>
                    <a:pt x="94993" y="179070"/>
                  </a:lnTo>
                  <a:lnTo>
                    <a:pt x="124888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SMARTInkShape-5532"/>
            <p:cNvSpPr/>
            <p:nvPr>
              <p:custDataLst>
                <p:tags r:id="rId174"/>
              </p:custDataLst>
            </p:nvPr>
          </p:nvSpPr>
          <p:spPr>
            <a:xfrm>
              <a:off x="7905750" y="58039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0494" y="132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SMARTInkShape-5533"/>
            <p:cNvSpPr/>
            <p:nvPr>
              <p:custDataLst>
                <p:tags r:id="rId175"/>
              </p:custDataLst>
            </p:nvPr>
          </p:nvSpPr>
          <p:spPr>
            <a:xfrm>
              <a:off x="7740650" y="5771036"/>
              <a:ext cx="82551" cy="140815"/>
            </a:xfrm>
            <a:custGeom>
              <a:avLst/>
              <a:gdLst/>
              <a:ahLst/>
              <a:cxnLst/>
              <a:rect l="0" t="0" r="0" b="0"/>
              <a:pathLst>
                <a:path w="82551" h="140815">
                  <a:moveTo>
                    <a:pt x="0" y="39214"/>
                  </a:moveTo>
                  <a:lnTo>
                    <a:pt x="0" y="39214"/>
                  </a:lnTo>
                  <a:lnTo>
                    <a:pt x="0" y="35843"/>
                  </a:lnTo>
                  <a:lnTo>
                    <a:pt x="705" y="34850"/>
                  </a:lnTo>
                  <a:lnTo>
                    <a:pt x="1881" y="34188"/>
                  </a:lnTo>
                  <a:lnTo>
                    <a:pt x="3370" y="33747"/>
                  </a:lnTo>
                  <a:lnTo>
                    <a:pt x="4363" y="35569"/>
                  </a:lnTo>
                  <a:lnTo>
                    <a:pt x="13140" y="78401"/>
                  </a:lnTo>
                  <a:lnTo>
                    <a:pt x="18704" y="112225"/>
                  </a:lnTo>
                  <a:lnTo>
                    <a:pt x="18819" y="111877"/>
                  </a:lnTo>
                  <a:lnTo>
                    <a:pt x="24062" y="71983"/>
                  </a:lnTo>
                  <a:lnTo>
                    <a:pt x="28506" y="28832"/>
                  </a:lnTo>
                  <a:lnTo>
                    <a:pt x="34160" y="10424"/>
                  </a:lnTo>
                  <a:lnTo>
                    <a:pt x="40112" y="3370"/>
                  </a:lnTo>
                  <a:lnTo>
                    <a:pt x="43674" y="501"/>
                  </a:lnTo>
                  <a:lnTo>
                    <a:pt x="47461" y="0"/>
                  </a:lnTo>
                  <a:lnTo>
                    <a:pt x="55430" y="3206"/>
                  </a:lnTo>
                  <a:lnTo>
                    <a:pt x="67850" y="19685"/>
                  </a:lnTo>
                  <a:lnTo>
                    <a:pt x="75256" y="65042"/>
                  </a:lnTo>
                  <a:lnTo>
                    <a:pt x="80899" y="111735"/>
                  </a:lnTo>
                  <a:lnTo>
                    <a:pt x="82550" y="1408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SMARTInkShape-5534"/>
            <p:cNvSpPr/>
            <p:nvPr>
              <p:custDataLst>
                <p:tags r:id="rId176"/>
              </p:custDataLst>
            </p:nvPr>
          </p:nvSpPr>
          <p:spPr>
            <a:xfrm>
              <a:off x="7734300" y="6026150"/>
              <a:ext cx="57170" cy="241301"/>
            </a:xfrm>
            <a:custGeom>
              <a:avLst/>
              <a:gdLst/>
              <a:ahLst/>
              <a:cxnLst/>
              <a:rect l="0" t="0" r="0" b="0"/>
              <a:pathLst>
                <a:path w="57170" h="241301">
                  <a:moveTo>
                    <a:pt x="12700" y="0"/>
                  </a:moveTo>
                  <a:lnTo>
                    <a:pt x="12700" y="0"/>
                  </a:lnTo>
                  <a:lnTo>
                    <a:pt x="19441" y="0"/>
                  </a:lnTo>
                  <a:lnTo>
                    <a:pt x="37119" y="16856"/>
                  </a:lnTo>
                  <a:lnTo>
                    <a:pt x="53488" y="57675"/>
                  </a:lnTo>
                  <a:lnTo>
                    <a:pt x="57169" y="93838"/>
                  </a:lnTo>
                  <a:lnTo>
                    <a:pt x="54336" y="132722"/>
                  </a:lnTo>
                  <a:lnTo>
                    <a:pt x="43669" y="171169"/>
                  </a:lnTo>
                  <a:lnTo>
                    <a:pt x="18427" y="21503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SMARTInkShape-5535"/>
            <p:cNvSpPr/>
            <p:nvPr>
              <p:custDataLst>
                <p:tags r:id="rId177"/>
              </p:custDataLst>
            </p:nvPr>
          </p:nvSpPr>
          <p:spPr>
            <a:xfrm>
              <a:off x="7534573" y="6058956"/>
              <a:ext cx="130446" cy="355815"/>
            </a:xfrm>
            <a:custGeom>
              <a:avLst/>
              <a:gdLst/>
              <a:ahLst/>
              <a:cxnLst/>
              <a:rect l="0" t="0" r="0" b="0"/>
              <a:pathLst>
                <a:path w="130446" h="355815">
                  <a:moveTo>
                    <a:pt x="21927" y="119594"/>
                  </a:moveTo>
                  <a:lnTo>
                    <a:pt x="21927" y="119594"/>
                  </a:lnTo>
                  <a:lnTo>
                    <a:pt x="18556" y="122965"/>
                  </a:lnTo>
                  <a:lnTo>
                    <a:pt x="9718" y="141916"/>
                  </a:lnTo>
                  <a:lnTo>
                    <a:pt x="4904" y="176616"/>
                  </a:lnTo>
                  <a:lnTo>
                    <a:pt x="107" y="221548"/>
                  </a:lnTo>
                  <a:lnTo>
                    <a:pt x="0" y="254042"/>
                  </a:lnTo>
                  <a:lnTo>
                    <a:pt x="3905" y="300307"/>
                  </a:lnTo>
                  <a:lnTo>
                    <a:pt x="11548" y="343752"/>
                  </a:lnTo>
                  <a:lnTo>
                    <a:pt x="14383" y="355814"/>
                  </a:lnTo>
                  <a:lnTo>
                    <a:pt x="15487" y="355391"/>
                  </a:lnTo>
                  <a:lnTo>
                    <a:pt x="18595" y="349275"/>
                  </a:lnTo>
                  <a:lnTo>
                    <a:pt x="17568" y="317078"/>
                  </a:lnTo>
                  <a:lnTo>
                    <a:pt x="14580" y="276274"/>
                  </a:lnTo>
                  <a:lnTo>
                    <a:pt x="12796" y="251564"/>
                  </a:lnTo>
                  <a:lnTo>
                    <a:pt x="13017" y="222391"/>
                  </a:lnTo>
                  <a:lnTo>
                    <a:pt x="14576" y="190242"/>
                  </a:lnTo>
                  <a:lnTo>
                    <a:pt x="17027" y="156108"/>
                  </a:lnTo>
                  <a:lnTo>
                    <a:pt x="20071" y="127004"/>
                  </a:lnTo>
                  <a:lnTo>
                    <a:pt x="23512" y="101251"/>
                  </a:lnTo>
                  <a:lnTo>
                    <a:pt x="31804" y="59230"/>
                  </a:lnTo>
                  <a:lnTo>
                    <a:pt x="48372" y="21118"/>
                  </a:lnTo>
                  <a:lnTo>
                    <a:pt x="60491" y="6210"/>
                  </a:lnTo>
                  <a:lnTo>
                    <a:pt x="68098" y="2378"/>
                  </a:lnTo>
                  <a:lnTo>
                    <a:pt x="85956" y="0"/>
                  </a:lnTo>
                  <a:lnTo>
                    <a:pt x="94952" y="3175"/>
                  </a:lnTo>
                  <a:lnTo>
                    <a:pt x="112473" y="16112"/>
                  </a:lnTo>
                  <a:lnTo>
                    <a:pt x="124023" y="39266"/>
                  </a:lnTo>
                  <a:lnTo>
                    <a:pt x="130097" y="68370"/>
                  </a:lnTo>
                  <a:lnTo>
                    <a:pt x="130445" y="100120"/>
                  </a:lnTo>
                  <a:lnTo>
                    <a:pt x="116561" y="142987"/>
                  </a:lnTo>
                  <a:lnTo>
                    <a:pt x="91202" y="175756"/>
                  </a:lnTo>
                  <a:lnTo>
                    <a:pt x="57975" y="196599"/>
                  </a:lnTo>
                  <a:lnTo>
                    <a:pt x="41241" y="201326"/>
                  </a:lnTo>
                  <a:lnTo>
                    <a:pt x="21927" y="202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SMARTInkShape-5536"/>
            <p:cNvSpPr/>
            <p:nvPr>
              <p:custDataLst>
                <p:tags r:id="rId178"/>
              </p:custDataLst>
            </p:nvPr>
          </p:nvSpPr>
          <p:spPr>
            <a:xfrm>
              <a:off x="7378700" y="62166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3"/>
                  </a:lnTo>
                  <a:lnTo>
                    <a:pt x="3370" y="10211"/>
                  </a:lnTo>
                  <a:lnTo>
                    <a:pt x="10670" y="806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SMARTInkShape-5537"/>
            <p:cNvSpPr/>
            <p:nvPr>
              <p:custDataLst>
                <p:tags r:id="rId179"/>
              </p:custDataLst>
            </p:nvPr>
          </p:nvSpPr>
          <p:spPr>
            <a:xfrm>
              <a:off x="7290562" y="6130729"/>
              <a:ext cx="18289" cy="174822"/>
            </a:xfrm>
            <a:custGeom>
              <a:avLst/>
              <a:gdLst/>
              <a:ahLst/>
              <a:cxnLst/>
              <a:rect l="0" t="0" r="0" b="0"/>
              <a:pathLst>
                <a:path w="18289" h="174822">
                  <a:moveTo>
                    <a:pt x="11938" y="3371"/>
                  </a:moveTo>
                  <a:lnTo>
                    <a:pt x="11938" y="3371"/>
                  </a:lnTo>
                  <a:lnTo>
                    <a:pt x="8567" y="0"/>
                  </a:lnTo>
                  <a:lnTo>
                    <a:pt x="6869" y="1829"/>
                  </a:lnTo>
                  <a:lnTo>
                    <a:pt x="3099" y="11388"/>
                  </a:lnTo>
                  <a:lnTo>
                    <a:pt x="0" y="51365"/>
                  </a:lnTo>
                  <a:lnTo>
                    <a:pt x="170" y="91831"/>
                  </a:lnTo>
                  <a:lnTo>
                    <a:pt x="5081" y="132984"/>
                  </a:lnTo>
                  <a:lnTo>
                    <a:pt x="18288" y="174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SMARTInkShape-5538"/>
            <p:cNvSpPr/>
            <p:nvPr>
              <p:custDataLst>
                <p:tags r:id="rId180"/>
              </p:custDataLst>
            </p:nvPr>
          </p:nvSpPr>
          <p:spPr>
            <a:xfrm>
              <a:off x="7091991" y="6099868"/>
              <a:ext cx="96210" cy="281883"/>
            </a:xfrm>
            <a:custGeom>
              <a:avLst/>
              <a:gdLst/>
              <a:ahLst/>
              <a:cxnLst/>
              <a:rect l="0" t="0" r="0" b="0"/>
              <a:pathLst>
                <a:path w="96210" h="281883">
                  <a:moveTo>
                    <a:pt x="96209" y="15182"/>
                  </a:moveTo>
                  <a:lnTo>
                    <a:pt x="96209" y="15182"/>
                  </a:lnTo>
                  <a:lnTo>
                    <a:pt x="87370" y="877"/>
                  </a:lnTo>
                  <a:lnTo>
                    <a:pt x="85378" y="0"/>
                  </a:lnTo>
                  <a:lnTo>
                    <a:pt x="83343" y="121"/>
                  </a:lnTo>
                  <a:lnTo>
                    <a:pt x="77086" y="3549"/>
                  </a:lnTo>
                  <a:lnTo>
                    <a:pt x="64897" y="12128"/>
                  </a:lnTo>
                  <a:lnTo>
                    <a:pt x="42167" y="42343"/>
                  </a:lnTo>
                  <a:lnTo>
                    <a:pt x="25859" y="74290"/>
                  </a:lnTo>
                  <a:lnTo>
                    <a:pt x="11320" y="111302"/>
                  </a:lnTo>
                  <a:lnTo>
                    <a:pt x="2506" y="148919"/>
                  </a:lnTo>
                  <a:lnTo>
                    <a:pt x="0" y="184922"/>
                  </a:lnTo>
                  <a:lnTo>
                    <a:pt x="2649" y="217622"/>
                  </a:lnTo>
                  <a:lnTo>
                    <a:pt x="10882" y="243914"/>
                  </a:lnTo>
                  <a:lnTo>
                    <a:pt x="25360" y="261714"/>
                  </a:lnTo>
                  <a:lnTo>
                    <a:pt x="51759" y="2818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8" name="SMARTInkShape-Group810"/>
          <p:cNvGrpSpPr/>
          <p:nvPr/>
        </p:nvGrpSpPr>
        <p:grpSpPr>
          <a:xfrm>
            <a:off x="6225691" y="5842000"/>
            <a:ext cx="625960" cy="824420"/>
            <a:chOff x="6225691" y="5842000"/>
            <a:chExt cx="625960" cy="824420"/>
          </a:xfrm>
        </p:grpSpPr>
        <p:sp>
          <p:nvSpPr>
            <p:cNvPr id="1562" name="SMARTInkShape-5539"/>
            <p:cNvSpPr/>
            <p:nvPr>
              <p:custDataLst>
                <p:tags r:id="rId163"/>
              </p:custDataLst>
            </p:nvPr>
          </p:nvSpPr>
          <p:spPr>
            <a:xfrm>
              <a:off x="6845300" y="6001633"/>
              <a:ext cx="6351" cy="100718"/>
            </a:xfrm>
            <a:custGeom>
              <a:avLst/>
              <a:gdLst/>
              <a:ahLst/>
              <a:cxnLst/>
              <a:rect l="0" t="0" r="0" b="0"/>
              <a:pathLst>
                <a:path w="6351" h="100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49"/>
                  </a:lnTo>
                  <a:lnTo>
                    <a:pt x="5026" y="9904"/>
                  </a:lnTo>
                  <a:lnTo>
                    <a:pt x="6233" y="50864"/>
                  </a:lnTo>
                  <a:lnTo>
                    <a:pt x="6350" y="100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SMARTInkShape-5540"/>
            <p:cNvSpPr/>
            <p:nvPr>
              <p:custDataLst>
                <p:tags r:id="rId164"/>
              </p:custDataLst>
            </p:nvPr>
          </p:nvSpPr>
          <p:spPr>
            <a:xfrm>
              <a:off x="6826250" y="5950833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9050" y="5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SMARTInkShape-5541"/>
            <p:cNvSpPr/>
            <p:nvPr>
              <p:custDataLst>
                <p:tags r:id="rId165"/>
              </p:custDataLst>
            </p:nvPr>
          </p:nvSpPr>
          <p:spPr>
            <a:xfrm>
              <a:off x="6713495" y="5842000"/>
              <a:ext cx="81006" cy="228601"/>
            </a:xfrm>
            <a:custGeom>
              <a:avLst/>
              <a:gdLst/>
              <a:ahLst/>
              <a:cxnLst/>
              <a:rect l="0" t="0" r="0" b="0"/>
              <a:pathLst>
                <a:path w="81006" h="228601">
                  <a:moveTo>
                    <a:pt x="81005" y="0"/>
                  </a:moveTo>
                  <a:lnTo>
                    <a:pt x="81005" y="0"/>
                  </a:lnTo>
                  <a:lnTo>
                    <a:pt x="41631" y="33599"/>
                  </a:lnTo>
                  <a:lnTo>
                    <a:pt x="3671" y="58885"/>
                  </a:lnTo>
                  <a:lnTo>
                    <a:pt x="773" y="63331"/>
                  </a:lnTo>
                  <a:lnTo>
                    <a:pt x="0" y="65504"/>
                  </a:lnTo>
                  <a:lnTo>
                    <a:pt x="2905" y="73563"/>
                  </a:lnTo>
                  <a:lnTo>
                    <a:pt x="22364" y="115183"/>
                  </a:lnTo>
                  <a:lnTo>
                    <a:pt x="32027" y="151712"/>
                  </a:lnTo>
                  <a:lnTo>
                    <a:pt x="31295" y="191488"/>
                  </a:lnTo>
                  <a:lnTo>
                    <a:pt x="30205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SMARTInkShape-5542"/>
            <p:cNvSpPr/>
            <p:nvPr>
              <p:custDataLst>
                <p:tags r:id="rId166"/>
              </p:custDataLst>
            </p:nvPr>
          </p:nvSpPr>
          <p:spPr>
            <a:xfrm>
              <a:off x="6597650" y="5874633"/>
              <a:ext cx="120651" cy="88018"/>
            </a:xfrm>
            <a:custGeom>
              <a:avLst/>
              <a:gdLst/>
              <a:ahLst/>
              <a:cxnLst/>
              <a:rect l="0" t="0" r="0" b="0"/>
              <a:pathLst>
                <a:path w="120651" h="88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1048" y="6120"/>
                  </a:lnTo>
                  <a:lnTo>
                    <a:pt x="62997" y="38697"/>
                  </a:lnTo>
                  <a:lnTo>
                    <a:pt x="108611" y="77477"/>
                  </a:lnTo>
                  <a:lnTo>
                    <a:pt x="120650" y="88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" name="SMARTInkShape-5543"/>
            <p:cNvSpPr/>
            <p:nvPr>
              <p:custDataLst>
                <p:tags r:id="rId167"/>
              </p:custDataLst>
            </p:nvPr>
          </p:nvSpPr>
          <p:spPr>
            <a:xfrm>
              <a:off x="6411664" y="5911850"/>
              <a:ext cx="185987" cy="199790"/>
            </a:xfrm>
            <a:custGeom>
              <a:avLst/>
              <a:gdLst/>
              <a:ahLst/>
              <a:cxnLst/>
              <a:rect l="0" t="0" r="0" b="0"/>
              <a:pathLst>
                <a:path w="185987" h="199790">
                  <a:moveTo>
                    <a:pt x="103436" y="0"/>
                  </a:moveTo>
                  <a:lnTo>
                    <a:pt x="103436" y="0"/>
                  </a:lnTo>
                  <a:lnTo>
                    <a:pt x="100065" y="0"/>
                  </a:lnTo>
                  <a:lnTo>
                    <a:pt x="96528" y="3763"/>
                  </a:lnTo>
                  <a:lnTo>
                    <a:pt x="61189" y="42063"/>
                  </a:lnTo>
                  <a:lnTo>
                    <a:pt x="24382" y="77767"/>
                  </a:lnTo>
                  <a:lnTo>
                    <a:pt x="2296" y="112964"/>
                  </a:lnTo>
                  <a:lnTo>
                    <a:pt x="1570" y="123349"/>
                  </a:lnTo>
                  <a:lnTo>
                    <a:pt x="3070" y="127389"/>
                  </a:lnTo>
                  <a:lnTo>
                    <a:pt x="8499" y="133758"/>
                  </a:lnTo>
                  <a:lnTo>
                    <a:pt x="21260" y="135179"/>
                  </a:lnTo>
                  <a:lnTo>
                    <a:pt x="64595" y="133457"/>
                  </a:lnTo>
                  <a:lnTo>
                    <a:pt x="66252" y="134833"/>
                  </a:lnTo>
                  <a:lnTo>
                    <a:pt x="66653" y="137159"/>
                  </a:lnTo>
                  <a:lnTo>
                    <a:pt x="66214" y="140124"/>
                  </a:lnTo>
                  <a:lnTo>
                    <a:pt x="22075" y="176785"/>
                  </a:lnTo>
                  <a:lnTo>
                    <a:pt x="1409" y="191925"/>
                  </a:lnTo>
                  <a:lnTo>
                    <a:pt x="140" y="193568"/>
                  </a:lnTo>
                  <a:lnTo>
                    <a:pt x="0" y="194662"/>
                  </a:lnTo>
                  <a:lnTo>
                    <a:pt x="612" y="195391"/>
                  </a:lnTo>
                  <a:lnTo>
                    <a:pt x="11586" y="199789"/>
                  </a:lnTo>
                  <a:lnTo>
                    <a:pt x="38357" y="198818"/>
                  </a:lnTo>
                  <a:lnTo>
                    <a:pt x="73100" y="190691"/>
                  </a:lnTo>
                  <a:lnTo>
                    <a:pt x="116947" y="179346"/>
                  </a:lnTo>
                  <a:lnTo>
                    <a:pt x="158944" y="167046"/>
                  </a:lnTo>
                  <a:lnTo>
                    <a:pt x="185986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SMARTInkShape-5544"/>
            <p:cNvSpPr/>
            <p:nvPr>
              <p:custDataLst>
                <p:tags r:id="rId168"/>
              </p:custDataLst>
            </p:nvPr>
          </p:nvSpPr>
          <p:spPr>
            <a:xfrm>
              <a:off x="6225691" y="6218013"/>
              <a:ext cx="144275" cy="448407"/>
            </a:xfrm>
            <a:custGeom>
              <a:avLst/>
              <a:gdLst/>
              <a:ahLst/>
              <a:cxnLst/>
              <a:rect l="0" t="0" r="0" b="0"/>
              <a:pathLst>
                <a:path w="144275" h="448407">
                  <a:moveTo>
                    <a:pt x="3659" y="106587"/>
                  </a:moveTo>
                  <a:lnTo>
                    <a:pt x="3659" y="106587"/>
                  </a:lnTo>
                  <a:lnTo>
                    <a:pt x="288" y="99846"/>
                  </a:lnTo>
                  <a:lnTo>
                    <a:pt x="0" y="97858"/>
                  </a:lnTo>
                  <a:lnTo>
                    <a:pt x="514" y="96536"/>
                  </a:lnTo>
                  <a:lnTo>
                    <a:pt x="1563" y="95652"/>
                  </a:lnTo>
                  <a:lnTo>
                    <a:pt x="2967" y="97181"/>
                  </a:lnTo>
                  <a:lnTo>
                    <a:pt x="6409" y="104523"/>
                  </a:lnTo>
                  <a:lnTo>
                    <a:pt x="12313" y="140783"/>
                  </a:lnTo>
                  <a:lnTo>
                    <a:pt x="16442" y="177759"/>
                  </a:lnTo>
                  <a:lnTo>
                    <a:pt x="20629" y="222180"/>
                  </a:lnTo>
                  <a:lnTo>
                    <a:pt x="22732" y="247855"/>
                  </a:lnTo>
                  <a:lnTo>
                    <a:pt x="24841" y="274848"/>
                  </a:lnTo>
                  <a:lnTo>
                    <a:pt x="26248" y="301312"/>
                  </a:lnTo>
                  <a:lnTo>
                    <a:pt x="27185" y="327419"/>
                  </a:lnTo>
                  <a:lnTo>
                    <a:pt x="27809" y="353291"/>
                  </a:lnTo>
                  <a:lnTo>
                    <a:pt x="28503" y="395209"/>
                  </a:lnTo>
                  <a:lnTo>
                    <a:pt x="28949" y="442136"/>
                  </a:lnTo>
                  <a:lnTo>
                    <a:pt x="28280" y="445997"/>
                  </a:lnTo>
                  <a:lnTo>
                    <a:pt x="27128" y="447866"/>
                  </a:lnTo>
                  <a:lnTo>
                    <a:pt x="25655" y="448406"/>
                  </a:lnTo>
                  <a:lnTo>
                    <a:pt x="20211" y="428940"/>
                  </a:lnTo>
                  <a:lnTo>
                    <a:pt x="16190" y="394729"/>
                  </a:lnTo>
                  <a:lnTo>
                    <a:pt x="14129" y="372765"/>
                  </a:lnTo>
                  <a:lnTo>
                    <a:pt x="12051" y="344717"/>
                  </a:lnTo>
                  <a:lnTo>
                    <a:pt x="9959" y="312612"/>
                  </a:lnTo>
                  <a:lnTo>
                    <a:pt x="7859" y="277803"/>
                  </a:lnTo>
                  <a:lnTo>
                    <a:pt x="7870" y="241899"/>
                  </a:lnTo>
                  <a:lnTo>
                    <a:pt x="9288" y="205262"/>
                  </a:lnTo>
                  <a:lnTo>
                    <a:pt x="11645" y="168136"/>
                  </a:lnTo>
                  <a:lnTo>
                    <a:pt x="16038" y="137036"/>
                  </a:lnTo>
                  <a:lnTo>
                    <a:pt x="21790" y="109953"/>
                  </a:lnTo>
                  <a:lnTo>
                    <a:pt x="34295" y="65750"/>
                  </a:lnTo>
                  <a:lnTo>
                    <a:pt x="49974" y="23148"/>
                  </a:lnTo>
                  <a:lnTo>
                    <a:pt x="61638" y="6944"/>
                  </a:lnTo>
                  <a:lnTo>
                    <a:pt x="68417" y="2763"/>
                  </a:lnTo>
                  <a:lnTo>
                    <a:pt x="83476" y="0"/>
                  </a:lnTo>
                  <a:lnTo>
                    <a:pt x="91441" y="3074"/>
                  </a:lnTo>
                  <a:lnTo>
                    <a:pt x="107819" y="15896"/>
                  </a:lnTo>
                  <a:lnTo>
                    <a:pt x="132907" y="56432"/>
                  </a:lnTo>
                  <a:lnTo>
                    <a:pt x="142241" y="88763"/>
                  </a:lnTo>
                  <a:lnTo>
                    <a:pt x="144274" y="120538"/>
                  </a:lnTo>
                  <a:lnTo>
                    <a:pt x="138121" y="148771"/>
                  </a:lnTo>
                  <a:lnTo>
                    <a:pt x="116014" y="185095"/>
                  </a:lnTo>
                  <a:lnTo>
                    <a:pt x="93342" y="201687"/>
                  </a:lnTo>
                  <a:lnTo>
                    <a:pt x="54459" y="220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1" name="SMARTInkShape-Group811"/>
          <p:cNvGrpSpPr/>
          <p:nvPr/>
        </p:nvGrpSpPr>
        <p:grpSpPr>
          <a:xfrm>
            <a:off x="5518150" y="6311900"/>
            <a:ext cx="222251" cy="127001"/>
            <a:chOff x="5518150" y="6311900"/>
            <a:chExt cx="222251" cy="127001"/>
          </a:xfrm>
        </p:grpSpPr>
        <p:sp>
          <p:nvSpPr>
            <p:cNvPr id="1569" name="SMARTInkShape-5545"/>
            <p:cNvSpPr/>
            <p:nvPr>
              <p:custDataLst>
                <p:tags r:id="rId161"/>
              </p:custDataLst>
            </p:nvPr>
          </p:nvSpPr>
          <p:spPr>
            <a:xfrm>
              <a:off x="5546529" y="6388100"/>
              <a:ext cx="174822" cy="50801"/>
            </a:xfrm>
            <a:custGeom>
              <a:avLst/>
              <a:gdLst/>
              <a:ahLst/>
              <a:cxnLst/>
              <a:rect l="0" t="0" r="0" b="0"/>
              <a:pathLst>
                <a:path w="17482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7429"/>
                  </a:lnTo>
                  <a:lnTo>
                    <a:pt x="418" y="46436"/>
                  </a:lnTo>
                  <a:lnTo>
                    <a:pt x="40547" y="34485"/>
                  </a:lnTo>
                  <a:lnTo>
                    <a:pt x="87372" y="22134"/>
                  </a:lnTo>
                  <a:lnTo>
                    <a:pt x="130310" y="11249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SMARTInkShape-5546"/>
            <p:cNvSpPr/>
            <p:nvPr>
              <p:custDataLst>
                <p:tags r:id="rId162"/>
              </p:custDataLst>
            </p:nvPr>
          </p:nvSpPr>
          <p:spPr>
            <a:xfrm>
              <a:off x="5518150" y="6311900"/>
              <a:ext cx="222251" cy="63501"/>
            </a:xfrm>
            <a:custGeom>
              <a:avLst/>
              <a:gdLst/>
              <a:ahLst/>
              <a:cxnLst/>
              <a:rect l="0" t="0" r="0" b="0"/>
              <a:pathLst>
                <a:path w="22225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60129"/>
                  </a:lnTo>
                  <a:lnTo>
                    <a:pt x="48021" y="41846"/>
                  </a:lnTo>
                  <a:lnTo>
                    <a:pt x="82726" y="30592"/>
                  </a:lnTo>
                  <a:lnTo>
                    <a:pt x="126373" y="18536"/>
                  </a:lnTo>
                  <a:lnTo>
                    <a:pt x="166469" y="9883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3" name="SMARTInkShape-Group812"/>
          <p:cNvGrpSpPr/>
          <p:nvPr/>
        </p:nvGrpSpPr>
        <p:grpSpPr>
          <a:xfrm>
            <a:off x="5901663" y="5074794"/>
            <a:ext cx="886488" cy="592899"/>
            <a:chOff x="5901663" y="5074794"/>
            <a:chExt cx="886488" cy="592899"/>
          </a:xfrm>
        </p:grpSpPr>
        <p:sp>
          <p:nvSpPr>
            <p:cNvPr id="1572" name="SMARTInkShape-5547"/>
            <p:cNvSpPr/>
            <p:nvPr>
              <p:custDataLst>
                <p:tags r:id="rId150"/>
              </p:custDataLst>
            </p:nvPr>
          </p:nvSpPr>
          <p:spPr>
            <a:xfrm>
              <a:off x="6781800" y="5118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SMARTInkShape-5548"/>
            <p:cNvSpPr/>
            <p:nvPr>
              <p:custDataLst>
                <p:tags r:id="rId151"/>
              </p:custDataLst>
            </p:nvPr>
          </p:nvSpPr>
          <p:spPr>
            <a:xfrm>
              <a:off x="6775450" y="5232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SMARTInkShape-5549"/>
            <p:cNvSpPr/>
            <p:nvPr>
              <p:custDataLst>
                <p:tags r:id="rId152"/>
              </p:custDataLst>
            </p:nvPr>
          </p:nvSpPr>
          <p:spPr>
            <a:xfrm>
              <a:off x="6693715" y="5074794"/>
              <a:ext cx="43636" cy="163957"/>
            </a:xfrm>
            <a:custGeom>
              <a:avLst/>
              <a:gdLst/>
              <a:ahLst/>
              <a:cxnLst/>
              <a:rect l="0" t="0" r="0" b="0"/>
              <a:pathLst>
                <a:path w="43636" h="163957">
                  <a:moveTo>
                    <a:pt x="43635" y="11556"/>
                  </a:moveTo>
                  <a:lnTo>
                    <a:pt x="43635" y="11556"/>
                  </a:lnTo>
                  <a:lnTo>
                    <a:pt x="40264" y="8185"/>
                  </a:lnTo>
                  <a:lnTo>
                    <a:pt x="38609" y="4648"/>
                  </a:lnTo>
                  <a:lnTo>
                    <a:pt x="38167" y="2717"/>
                  </a:lnTo>
                  <a:lnTo>
                    <a:pt x="37167" y="1430"/>
                  </a:lnTo>
                  <a:lnTo>
                    <a:pt x="34175" y="0"/>
                  </a:lnTo>
                  <a:lnTo>
                    <a:pt x="28612" y="3127"/>
                  </a:lnTo>
                  <a:lnTo>
                    <a:pt x="25153" y="5937"/>
                  </a:lnTo>
                  <a:lnTo>
                    <a:pt x="6633" y="37578"/>
                  </a:lnTo>
                  <a:lnTo>
                    <a:pt x="4376" y="49933"/>
                  </a:lnTo>
                  <a:lnTo>
                    <a:pt x="3310" y="68788"/>
                  </a:lnTo>
                  <a:lnTo>
                    <a:pt x="0" y="94122"/>
                  </a:lnTo>
                  <a:lnTo>
                    <a:pt x="4416" y="123168"/>
                  </a:lnTo>
                  <a:lnTo>
                    <a:pt x="18235" y="1639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SMARTInkShape-5550"/>
            <p:cNvSpPr/>
            <p:nvPr>
              <p:custDataLst>
                <p:tags r:id="rId153"/>
              </p:custDataLst>
            </p:nvPr>
          </p:nvSpPr>
          <p:spPr>
            <a:xfrm>
              <a:off x="6604000" y="509905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6605" y="5775"/>
                  </a:lnTo>
                  <a:lnTo>
                    <a:pt x="60522" y="33846"/>
                  </a:lnTo>
                  <a:lnTo>
                    <a:pt x="8890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SMARTInkShape-5551"/>
            <p:cNvSpPr/>
            <p:nvPr>
              <p:custDataLst>
                <p:tags r:id="rId154"/>
              </p:custDataLst>
            </p:nvPr>
          </p:nvSpPr>
          <p:spPr>
            <a:xfrm>
              <a:off x="6115050" y="549910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9514" y="1445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SMARTInkShape-5552"/>
            <p:cNvSpPr/>
            <p:nvPr>
              <p:custDataLst>
                <p:tags r:id="rId155"/>
              </p:custDataLst>
            </p:nvPr>
          </p:nvSpPr>
          <p:spPr>
            <a:xfrm>
              <a:off x="6256924" y="5396303"/>
              <a:ext cx="89457" cy="271390"/>
            </a:xfrm>
            <a:custGeom>
              <a:avLst/>
              <a:gdLst/>
              <a:ahLst/>
              <a:cxnLst/>
              <a:rect l="0" t="0" r="0" b="0"/>
              <a:pathLst>
                <a:path w="89457" h="271390">
                  <a:moveTo>
                    <a:pt x="10526" y="90097"/>
                  </a:moveTo>
                  <a:lnTo>
                    <a:pt x="10526" y="90097"/>
                  </a:lnTo>
                  <a:lnTo>
                    <a:pt x="1687" y="128821"/>
                  </a:lnTo>
                  <a:lnTo>
                    <a:pt x="0" y="171072"/>
                  </a:lnTo>
                  <a:lnTo>
                    <a:pt x="7485" y="214121"/>
                  </a:lnTo>
                  <a:lnTo>
                    <a:pt x="16693" y="257902"/>
                  </a:lnTo>
                  <a:lnTo>
                    <a:pt x="21936" y="271019"/>
                  </a:lnTo>
                  <a:lnTo>
                    <a:pt x="22366" y="271389"/>
                  </a:lnTo>
                  <a:lnTo>
                    <a:pt x="22654" y="270931"/>
                  </a:lnTo>
                  <a:lnTo>
                    <a:pt x="22843" y="269919"/>
                  </a:lnTo>
                  <a:lnTo>
                    <a:pt x="18150" y="229863"/>
                  </a:lnTo>
                  <a:lnTo>
                    <a:pt x="17253" y="182309"/>
                  </a:lnTo>
                  <a:lnTo>
                    <a:pt x="18455" y="140252"/>
                  </a:lnTo>
                  <a:lnTo>
                    <a:pt x="23692" y="93338"/>
                  </a:lnTo>
                  <a:lnTo>
                    <a:pt x="30724" y="55555"/>
                  </a:lnTo>
                  <a:lnTo>
                    <a:pt x="42616" y="19890"/>
                  </a:lnTo>
                  <a:lnTo>
                    <a:pt x="55905" y="1519"/>
                  </a:lnTo>
                  <a:lnTo>
                    <a:pt x="59123" y="0"/>
                  </a:lnTo>
                  <a:lnTo>
                    <a:pt x="66462" y="194"/>
                  </a:lnTo>
                  <a:lnTo>
                    <a:pt x="76310" y="10159"/>
                  </a:lnTo>
                  <a:lnTo>
                    <a:pt x="81897" y="17755"/>
                  </a:lnTo>
                  <a:lnTo>
                    <a:pt x="88107" y="35603"/>
                  </a:lnTo>
                  <a:lnTo>
                    <a:pt x="89456" y="55294"/>
                  </a:lnTo>
                  <a:lnTo>
                    <a:pt x="81577" y="86214"/>
                  </a:lnTo>
                  <a:lnTo>
                    <a:pt x="66150" y="115600"/>
                  </a:lnTo>
                  <a:lnTo>
                    <a:pt x="43857" y="137364"/>
                  </a:lnTo>
                  <a:lnTo>
                    <a:pt x="39096" y="140658"/>
                  </a:lnTo>
                  <a:lnTo>
                    <a:pt x="35923" y="141444"/>
                  </a:lnTo>
                  <a:lnTo>
                    <a:pt x="33807" y="140556"/>
                  </a:lnTo>
                  <a:lnTo>
                    <a:pt x="29576" y="1345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SMARTInkShape-5553"/>
            <p:cNvSpPr/>
            <p:nvPr>
              <p:custDataLst>
                <p:tags r:id="rId156"/>
              </p:custDataLst>
            </p:nvPr>
          </p:nvSpPr>
          <p:spPr>
            <a:xfrm>
              <a:off x="6381750" y="5359400"/>
              <a:ext cx="59924" cy="165101"/>
            </a:xfrm>
            <a:custGeom>
              <a:avLst/>
              <a:gdLst/>
              <a:ahLst/>
              <a:cxnLst/>
              <a:rect l="0" t="0" r="0" b="0"/>
              <a:pathLst>
                <a:path w="59924" h="16510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37609" y="3371"/>
                  </a:lnTo>
                  <a:lnTo>
                    <a:pt x="52536" y="15580"/>
                  </a:lnTo>
                  <a:lnTo>
                    <a:pt x="58627" y="34206"/>
                  </a:lnTo>
                  <a:lnTo>
                    <a:pt x="59923" y="58947"/>
                  </a:lnTo>
                  <a:lnTo>
                    <a:pt x="51308" y="99231"/>
                  </a:lnTo>
                  <a:lnTo>
                    <a:pt x="31509" y="13272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SMARTInkShape-5554"/>
            <p:cNvSpPr/>
            <p:nvPr>
              <p:custDataLst>
                <p:tags r:id="rId157"/>
              </p:custDataLst>
            </p:nvPr>
          </p:nvSpPr>
          <p:spPr>
            <a:xfrm>
              <a:off x="5901663" y="5423423"/>
              <a:ext cx="67338" cy="215378"/>
            </a:xfrm>
            <a:custGeom>
              <a:avLst/>
              <a:gdLst/>
              <a:ahLst/>
              <a:cxnLst/>
              <a:rect l="0" t="0" r="0" b="0"/>
              <a:pathLst>
                <a:path w="67338" h="215378">
                  <a:moveTo>
                    <a:pt x="48287" y="12177"/>
                  </a:moveTo>
                  <a:lnTo>
                    <a:pt x="48287" y="12177"/>
                  </a:lnTo>
                  <a:lnTo>
                    <a:pt x="48287" y="5435"/>
                  </a:lnTo>
                  <a:lnTo>
                    <a:pt x="47582" y="3449"/>
                  </a:lnTo>
                  <a:lnTo>
                    <a:pt x="46405" y="2125"/>
                  </a:lnTo>
                  <a:lnTo>
                    <a:pt x="42820" y="0"/>
                  </a:lnTo>
                  <a:lnTo>
                    <a:pt x="35456" y="6374"/>
                  </a:lnTo>
                  <a:lnTo>
                    <a:pt x="15962" y="37084"/>
                  </a:lnTo>
                  <a:lnTo>
                    <a:pt x="3587" y="72473"/>
                  </a:lnTo>
                  <a:lnTo>
                    <a:pt x="0" y="116669"/>
                  </a:lnTo>
                  <a:lnTo>
                    <a:pt x="3798" y="155791"/>
                  </a:lnTo>
                  <a:lnTo>
                    <a:pt x="14251" y="185179"/>
                  </a:lnTo>
                  <a:lnTo>
                    <a:pt x="24693" y="200545"/>
                  </a:lnTo>
                  <a:lnTo>
                    <a:pt x="31852" y="205488"/>
                  </a:lnTo>
                  <a:lnTo>
                    <a:pt x="67337" y="2153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SMARTInkShape-5555"/>
            <p:cNvSpPr/>
            <p:nvPr>
              <p:custDataLst>
                <p:tags r:id="rId158"/>
              </p:custDataLst>
            </p:nvPr>
          </p:nvSpPr>
          <p:spPr>
            <a:xfrm>
              <a:off x="6049730" y="5467350"/>
              <a:ext cx="27221" cy="101601"/>
            </a:xfrm>
            <a:custGeom>
              <a:avLst/>
              <a:gdLst/>
              <a:ahLst/>
              <a:cxnLst/>
              <a:rect l="0" t="0" r="0" b="0"/>
              <a:pathLst>
                <a:path w="27221" h="101601">
                  <a:moveTo>
                    <a:pt x="8170" y="0"/>
                  </a:moveTo>
                  <a:lnTo>
                    <a:pt x="8170" y="0"/>
                  </a:lnTo>
                  <a:lnTo>
                    <a:pt x="1429" y="13484"/>
                  </a:lnTo>
                  <a:lnTo>
                    <a:pt x="0" y="27630"/>
                  </a:lnTo>
                  <a:lnTo>
                    <a:pt x="4832" y="59707"/>
                  </a:lnTo>
                  <a:lnTo>
                    <a:pt x="2722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SMARTInkShape-5556"/>
            <p:cNvSpPr/>
            <p:nvPr>
              <p:custDataLst>
                <p:tags r:id="rId159"/>
              </p:custDataLst>
            </p:nvPr>
          </p:nvSpPr>
          <p:spPr>
            <a:xfrm>
              <a:off x="6496050" y="51879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5775" y="13981"/>
                  </a:lnTo>
                  <a:lnTo>
                    <a:pt x="18018" y="8218"/>
                  </a:lnTo>
                  <a:lnTo>
                    <a:pt x="64912" y="81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SMARTInkShape-5557"/>
            <p:cNvSpPr/>
            <p:nvPr>
              <p:custDataLst>
                <p:tags r:id="rId160"/>
              </p:custDataLst>
            </p:nvPr>
          </p:nvSpPr>
          <p:spPr>
            <a:xfrm>
              <a:off x="6426200" y="51435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1881" y="46729"/>
                  </a:lnTo>
                  <a:lnTo>
                    <a:pt x="5762" y="94139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9" name="SMARTInkShape-Group813"/>
          <p:cNvGrpSpPr/>
          <p:nvPr/>
        </p:nvGrpSpPr>
        <p:grpSpPr>
          <a:xfrm>
            <a:off x="5302250" y="5145265"/>
            <a:ext cx="364747" cy="699367"/>
            <a:chOff x="5302250" y="5145265"/>
            <a:chExt cx="364747" cy="699367"/>
          </a:xfrm>
        </p:grpSpPr>
        <p:sp>
          <p:nvSpPr>
            <p:cNvPr id="1584" name="SMARTInkShape-5558"/>
            <p:cNvSpPr/>
            <p:nvPr>
              <p:custDataLst>
                <p:tags r:id="rId145"/>
              </p:custDataLst>
            </p:nvPr>
          </p:nvSpPr>
          <p:spPr>
            <a:xfrm>
              <a:off x="5435600" y="5181600"/>
              <a:ext cx="107951" cy="88901"/>
            </a:xfrm>
            <a:custGeom>
              <a:avLst/>
              <a:gdLst/>
              <a:ahLst/>
              <a:cxnLst/>
              <a:rect l="0" t="0" r="0" b="0"/>
              <a:pathLst>
                <a:path w="107951" h="88901">
                  <a:moveTo>
                    <a:pt x="0" y="0"/>
                  </a:moveTo>
                  <a:lnTo>
                    <a:pt x="0" y="0"/>
                  </a:lnTo>
                  <a:lnTo>
                    <a:pt x="42063" y="21669"/>
                  </a:lnTo>
                  <a:lnTo>
                    <a:pt x="79030" y="51145"/>
                  </a:lnTo>
                  <a:lnTo>
                    <a:pt x="10795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SMARTInkShape-5559"/>
            <p:cNvSpPr/>
            <p:nvPr>
              <p:custDataLst>
                <p:tags r:id="rId146"/>
              </p:custDataLst>
            </p:nvPr>
          </p:nvSpPr>
          <p:spPr>
            <a:xfrm>
              <a:off x="5302250" y="5473630"/>
              <a:ext cx="149031" cy="371002"/>
            </a:xfrm>
            <a:custGeom>
              <a:avLst/>
              <a:gdLst/>
              <a:ahLst/>
              <a:cxnLst/>
              <a:rect l="0" t="0" r="0" b="0"/>
              <a:pathLst>
                <a:path w="149031" h="371002">
                  <a:moveTo>
                    <a:pt x="38100" y="82620"/>
                  </a:moveTo>
                  <a:lnTo>
                    <a:pt x="38100" y="82620"/>
                  </a:lnTo>
                  <a:lnTo>
                    <a:pt x="38100" y="76531"/>
                  </a:lnTo>
                  <a:lnTo>
                    <a:pt x="44842" y="83089"/>
                  </a:lnTo>
                  <a:lnTo>
                    <a:pt x="52405" y="104081"/>
                  </a:lnTo>
                  <a:lnTo>
                    <a:pt x="59115" y="142758"/>
                  </a:lnTo>
                  <a:lnTo>
                    <a:pt x="61551" y="175670"/>
                  </a:lnTo>
                  <a:lnTo>
                    <a:pt x="64045" y="211465"/>
                  </a:lnTo>
                  <a:lnTo>
                    <a:pt x="69857" y="248540"/>
                  </a:lnTo>
                  <a:lnTo>
                    <a:pt x="75262" y="284303"/>
                  </a:lnTo>
                  <a:lnTo>
                    <a:pt x="82272" y="328645"/>
                  </a:lnTo>
                  <a:lnTo>
                    <a:pt x="88512" y="371001"/>
                  </a:lnTo>
                  <a:lnTo>
                    <a:pt x="87936" y="370830"/>
                  </a:lnTo>
                  <a:lnTo>
                    <a:pt x="85414" y="366876"/>
                  </a:lnTo>
                  <a:lnTo>
                    <a:pt x="72271" y="329034"/>
                  </a:lnTo>
                  <a:lnTo>
                    <a:pt x="61753" y="292561"/>
                  </a:lnTo>
                  <a:lnTo>
                    <a:pt x="53787" y="252362"/>
                  </a:lnTo>
                  <a:lnTo>
                    <a:pt x="48599" y="212389"/>
                  </a:lnTo>
                  <a:lnTo>
                    <a:pt x="46294" y="175808"/>
                  </a:lnTo>
                  <a:lnTo>
                    <a:pt x="45269" y="142618"/>
                  </a:lnTo>
                  <a:lnTo>
                    <a:pt x="44692" y="96163"/>
                  </a:lnTo>
                  <a:lnTo>
                    <a:pt x="48284" y="54883"/>
                  </a:lnTo>
                  <a:lnTo>
                    <a:pt x="55326" y="33603"/>
                  </a:lnTo>
                  <a:lnTo>
                    <a:pt x="79775" y="3536"/>
                  </a:lnTo>
                  <a:lnTo>
                    <a:pt x="84933" y="970"/>
                  </a:lnTo>
                  <a:lnTo>
                    <a:pt x="96309" y="0"/>
                  </a:lnTo>
                  <a:lnTo>
                    <a:pt x="117984" y="10162"/>
                  </a:lnTo>
                  <a:lnTo>
                    <a:pt x="138911" y="29950"/>
                  </a:lnTo>
                  <a:lnTo>
                    <a:pt x="146405" y="45570"/>
                  </a:lnTo>
                  <a:lnTo>
                    <a:pt x="149030" y="62625"/>
                  </a:lnTo>
                  <a:lnTo>
                    <a:pt x="147844" y="81965"/>
                  </a:lnTo>
                  <a:lnTo>
                    <a:pt x="136468" y="109316"/>
                  </a:lnTo>
                  <a:lnTo>
                    <a:pt x="102817" y="148205"/>
                  </a:lnTo>
                  <a:lnTo>
                    <a:pt x="58017" y="180032"/>
                  </a:lnTo>
                  <a:lnTo>
                    <a:pt x="27539" y="191916"/>
                  </a:lnTo>
                  <a:lnTo>
                    <a:pt x="0" y="196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SMARTInkShape-5560"/>
            <p:cNvSpPr/>
            <p:nvPr>
              <p:custDataLst>
                <p:tags r:id="rId147"/>
              </p:custDataLst>
            </p:nvPr>
          </p:nvSpPr>
          <p:spPr>
            <a:xfrm>
              <a:off x="5543676" y="5145265"/>
              <a:ext cx="56142" cy="201436"/>
            </a:xfrm>
            <a:custGeom>
              <a:avLst/>
              <a:gdLst/>
              <a:ahLst/>
              <a:cxnLst/>
              <a:rect l="0" t="0" r="0" b="0"/>
              <a:pathLst>
                <a:path w="56142" h="201436">
                  <a:moveTo>
                    <a:pt x="50674" y="10935"/>
                  </a:moveTo>
                  <a:lnTo>
                    <a:pt x="50674" y="10935"/>
                  </a:lnTo>
                  <a:lnTo>
                    <a:pt x="56141" y="0"/>
                  </a:lnTo>
                  <a:lnTo>
                    <a:pt x="55025" y="117"/>
                  </a:lnTo>
                  <a:lnTo>
                    <a:pt x="50021" y="2129"/>
                  </a:lnTo>
                  <a:lnTo>
                    <a:pt x="39270" y="10599"/>
                  </a:lnTo>
                  <a:lnTo>
                    <a:pt x="19338" y="36242"/>
                  </a:lnTo>
                  <a:lnTo>
                    <a:pt x="831" y="83034"/>
                  </a:lnTo>
                  <a:lnTo>
                    <a:pt x="0" y="89966"/>
                  </a:lnTo>
                  <a:lnTo>
                    <a:pt x="10416" y="136871"/>
                  </a:lnTo>
                  <a:lnTo>
                    <a:pt x="12448" y="183585"/>
                  </a:lnTo>
                  <a:lnTo>
                    <a:pt x="13224" y="190679"/>
                  </a:lnTo>
                  <a:lnTo>
                    <a:pt x="15920" y="196185"/>
                  </a:lnTo>
                  <a:lnTo>
                    <a:pt x="17627" y="197935"/>
                  </a:lnTo>
                  <a:lnTo>
                    <a:pt x="25274" y="2014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SMARTInkShape-5561"/>
            <p:cNvSpPr/>
            <p:nvPr>
              <p:custDataLst>
                <p:tags r:id="rId148"/>
              </p:custDataLst>
            </p:nvPr>
          </p:nvSpPr>
          <p:spPr>
            <a:xfrm>
              <a:off x="5645150" y="5346700"/>
              <a:ext cx="21847" cy="50801"/>
            </a:xfrm>
            <a:custGeom>
              <a:avLst/>
              <a:gdLst/>
              <a:ahLst/>
              <a:cxnLst/>
              <a:rect l="0" t="0" r="0" b="0"/>
              <a:pathLst>
                <a:path w="21847" h="5080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13092" y="10139"/>
                  </a:lnTo>
                  <a:lnTo>
                    <a:pt x="21636" y="29853"/>
                  </a:lnTo>
                  <a:lnTo>
                    <a:pt x="21846" y="38198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SMARTInkShape-5562"/>
            <p:cNvSpPr/>
            <p:nvPr>
              <p:custDataLst>
                <p:tags r:id="rId149"/>
              </p:custDataLst>
            </p:nvPr>
          </p:nvSpPr>
          <p:spPr>
            <a:xfrm>
              <a:off x="5651500" y="5236488"/>
              <a:ext cx="11741" cy="26441"/>
            </a:xfrm>
            <a:custGeom>
              <a:avLst/>
              <a:gdLst/>
              <a:ahLst/>
              <a:cxnLst/>
              <a:rect l="0" t="0" r="0" b="0"/>
              <a:pathLst>
                <a:path w="11741" h="26441">
                  <a:moveTo>
                    <a:pt x="0" y="8612"/>
                  </a:moveTo>
                  <a:lnTo>
                    <a:pt x="0" y="8612"/>
                  </a:lnTo>
                  <a:lnTo>
                    <a:pt x="0" y="26440"/>
                  </a:lnTo>
                  <a:lnTo>
                    <a:pt x="705" y="26142"/>
                  </a:lnTo>
                  <a:lnTo>
                    <a:pt x="3371" y="23929"/>
                  </a:lnTo>
                  <a:lnTo>
                    <a:pt x="5026" y="20593"/>
                  </a:lnTo>
                  <a:lnTo>
                    <a:pt x="11740" y="986"/>
                  </a:lnTo>
                  <a:lnTo>
                    <a:pt x="11354" y="0"/>
                  </a:lnTo>
                  <a:lnTo>
                    <a:pt x="10392" y="49"/>
                  </a:lnTo>
                  <a:lnTo>
                    <a:pt x="5666" y="3488"/>
                  </a:lnTo>
                  <a:lnTo>
                    <a:pt x="3777" y="5196"/>
                  </a:lnTo>
                  <a:lnTo>
                    <a:pt x="1679" y="10857"/>
                  </a:lnTo>
                  <a:lnTo>
                    <a:pt x="0" y="21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9" name="SMARTInkShape-Group814"/>
          <p:cNvGrpSpPr/>
          <p:nvPr/>
        </p:nvGrpSpPr>
        <p:grpSpPr>
          <a:xfrm>
            <a:off x="4701648" y="5160780"/>
            <a:ext cx="403753" cy="795521"/>
            <a:chOff x="4701648" y="5160780"/>
            <a:chExt cx="403753" cy="795521"/>
          </a:xfrm>
        </p:grpSpPr>
        <p:sp>
          <p:nvSpPr>
            <p:cNvPr id="1590" name="SMARTInkShape-5563"/>
            <p:cNvSpPr/>
            <p:nvPr>
              <p:custDataLst>
                <p:tags r:id="rId136"/>
              </p:custDataLst>
            </p:nvPr>
          </p:nvSpPr>
          <p:spPr>
            <a:xfrm>
              <a:off x="4806950" y="5160780"/>
              <a:ext cx="189138" cy="139716"/>
            </a:xfrm>
            <a:custGeom>
              <a:avLst/>
              <a:gdLst/>
              <a:ahLst/>
              <a:cxnLst/>
              <a:rect l="0" t="0" r="0" b="0"/>
              <a:pathLst>
                <a:path w="189138" h="139716">
                  <a:moveTo>
                    <a:pt x="0" y="52570"/>
                  </a:moveTo>
                  <a:lnTo>
                    <a:pt x="0" y="52570"/>
                  </a:lnTo>
                  <a:lnTo>
                    <a:pt x="3371" y="49199"/>
                  </a:lnTo>
                  <a:lnTo>
                    <a:pt x="5026" y="45663"/>
                  </a:lnTo>
                  <a:lnTo>
                    <a:pt x="6272" y="40209"/>
                  </a:lnTo>
                  <a:lnTo>
                    <a:pt x="18552" y="52109"/>
                  </a:lnTo>
                  <a:lnTo>
                    <a:pt x="22356" y="61537"/>
                  </a:lnTo>
                  <a:lnTo>
                    <a:pt x="28261" y="80627"/>
                  </a:lnTo>
                  <a:lnTo>
                    <a:pt x="35185" y="102275"/>
                  </a:lnTo>
                  <a:lnTo>
                    <a:pt x="38049" y="139715"/>
                  </a:lnTo>
                  <a:lnTo>
                    <a:pt x="38098" y="96612"/>
                  </a:lnTo>
                  <a:lnTo>
                    <a:pt x="45007" y="52795"/>
                  </a:lnTo>
                  <a:lnTo>
                    <a:pt x="53027" y="25490"/>
                  </a:lnTo>
                  <a:lnTo>
                    <a:pt x="62670" y="10993"/>
                  </a:lnTo>
                  <a:lnTo>
                    <a:pt x="70422" y="5869"/>
                  </a:lnTo>
                  <a:lnTo>
                    <a:pt x="74465" y="4502"/>
                  </a:lnTo>
                  <a:lnTo>
                    <a:pt x="78571" y="5709"/>
                  </a:lnTo>
                  <a:lnTo>
                    <a:pt x="86896" y="12693"/>
                  </a:lnTo>
                  <a:lnTo>
                    <a:pt x="96145" y="28525"/>
                  </a:lnTo>
                  <a:lnTo>
                    <a:pt x="104940" y="65218"/>
                  </a:lnTo>
                  <a:lnTo>
                    <a:pt x="104532" y="67352"/>
                  </a:lnTo>
                  <a:lnTo>
                    <a:pt x="103555" y="68775"/>
                  </a:lnTo>
                  <a:lnTo>
                    <a:pt x="102903" y="69017"/>
                  </a:lnTo>
                  <a:lnTo>
                    <a:pt x="102469" y="68474"/>
                  </a:lnTo>
                  <a:lnTo>
                    <a:pt x="101857" y="62456"/>
                  </a:lnTo>
                  <a:lnTo>
                    <a:pt x="101651" y="44410"/>
                  </a:lnTo>
                  <a:lnTo>
                    <a:pt x="108357" y="26634"/>
                  </a:lnTo>
                  <a:lnTo>
                    <a:pt x="119281" y="11331"/>
                  </a:lnTo>
                  <a:lnTo>
                    <a:pt x="131455" y="1232"/>
                  </a:lnTo>
                  <a:lnTo>
                    <a:pt x="135615" y="0"/>
                  </a:lnTo>
                  <a:lnTo>
                    <a:pt x="143999" y="513"/>
                  </a:lnTo>
                  <a:lnTo>
                    <a:pt x="156653" y="4769"/>
                  </a:lnTo>
                  <a:lnTo>
                    <a:pt x="169339" y="17240"/>
                  </a:lnTo>
                  <a:lnTo>
                    <a:pt x="183593" y="58518"/>
                  </a:lnTo>
                  <a:lnTo>
                    <a:pt x="189137" y="92707"/>
                  </a:lnTo>
                  <a:lnTo>
                    <a:pt x="184150" y="135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SMARTInkShape-5564"/>
            <p:cNvSpPr/>
            <p:nvPr>
              <p:custDataLst>
                <p:tags r:id="rId137"/>
              </p:custDataLst>
            </p:nvPr>
          </p:nvSpPr>
          <p:spPr>
            <a:xfrm>
              <a:off x="4842720" y="5461000"/>
              <a:ext cx="97581" cy="285155"/>
            </a:xfrm>
            <a:custGeom>
              <a:avLst/>
              <a:gdLst/>
              <a:ahLst/>
              <a:cxnLst/>
              <a:rect l="0" t="0" r="0" b="0"/>
              <a:pathLst>
                <a:path w="97581" h="285155">
                  <a:moveTo>
                    <a:pt x="97580" y="0"/>
                  </a:moveTo>
                  <a:lnTo>
                    <a:pt x="97580" y="0"/>
                  </a:lnTo>
                  <a:lnTo>
                    <a:pt x="94209" y="0"/>
                  </a:lnTo>
                  <a:lnTo>
                    <a:pt x="82000" y="16854"/>
                  </a:lnTo>
                  <a:lnTo>
                    <a:pt x="61605" y="61047"/>
                  </a:lnTo>
                  <a:lnTo>
                    <a:pt x="45842" y="100745"/>
                  </a:lnTo>
                  <a:lnTo>
                    <a:pt x="30841" y="143553"/>
                  </a:lnTo>
                  <a:lnTo>
                    <a:pt x="19470" y="186098"/>
                  </a:lnTo>
                  <a:lnTo>
                    <a:pt x="11594" y="220999"/>
                  </a:lnTo>
                  <a:lnTo>
                    <a:pt x="789" y="267786"/>
                  </a:lnTo>
                  <a:lnTo>
                    <a:pt x="0" y="279647"/>
                  </a:lnTo>
                  <a:lnTo>
                    <a:pt x="775" y="283798"/>
                  </a:lnTo>
                  <a:lnTo>
                    <a:pt x="2705" y="285154"/>
                  </a:lnTo>
                  <a:lnTo>
                    <a:pt x="5402" y="284647"/>
                  </a:lnTo>
                  <a:lnTo>
                    <a:pt x="1503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SMARTInkShape-5565"/>
            <p:cNvSpPr/>
            <p:nvPr>
              <p:custDataLst>
                <p:tags r:id="rId138"/>
              </p:custDataLst>
            </p:nvPr>
          </p:nvSpPr>
          <p:spPr>
            <a:xfrm>
              <a:off x="5029205" y="5462765"/>
              <a:ext cx="6346" cy="233186"/>
            </a:xfrm>
            <a:custGeom>
              <a:avLst/>
              <a:gdLst/>
              <a:ahLst/>
              <a:cxnLst/>
              <a:rect l="0" t="0" r="0" b="0"/>
              <a:pathLst>
                <a:path w="6346" h="233186">
                  <a:moveTo>
                    <a:pt x="6345" y="10935"/>
                  </a:moveTo>
                  <a:lnTo>
                    <a:pt x="6345" y="10935"/>
                  </a:lnTo>
                  <a:lnTo>
                    <a:pt x="878" y="0"/>
                  </a:lnTo>
                  <a:lnTo>
                    <a:pt x="583" y="823"/>
                  </a:lnTo>
                  <a:lnTo>
                    <a:pt x="46" y="46759"/>
                  </a:lnTo>
                  <a:lnTo>
                    <a:pt x="17" y="79068"/>
                  </a:lnTo>
                  <a:lnTo>
                    <a:pt x="5" y="114595"/>
                  </a:lnTo>
                  <a:lnTo>
                    <a:pt x="0" y="150139"/>
                  </a:lnTo>
                  <a:lnTo>
                    <a:pt x="702" y="195095"/>
                  </a:lnTo>
                  <a:lnTo>
                    <a:pt x="6345" y="2331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SMARTInkShape-5566"/>
            <p:cNvSpPr/>
            <p:nvPr>
              <p:custDataLst>
                <p:tags r:id="rId139"/>
              </p:custDataLst>
            </p:nvPr>
          </p:nvSpPr>
          <p:spPr>
            <a:xfrm>
              <a:off x="4701648" y="5397500"/>
              <a:ext cx="403753" cy="76201"/>
            </a:xfrm>
            <a:custGeom>
              <a:avLst/>
              <a:gdLst/>
              <a:ahLst/>
              <a:cxnLst/>
              <a:rect l="0" t="0" r="0" b="0"/>
              <a:pathLst>
                <a:path w="403753" h="76201">
                  <a:moveTo>
                    <a:pt x="16402" y="76200"/>
                  </a:moveTo>
                  <a:lnTo>
                    <a:pt x="16402" y="76200"/>
                  </a:lnTo>
                  <a:lnTo>
                    <a:pt x="0" y="70733"/>
                  </a:lnTo>
                  <a:lnTo>
                    <a:pt x="41253" y="58474"/>
                  </a:lnTo>
                  <a:lnTo>
                    <a:pt x="81776" y="45508"/>
                  </a:lnTo>
                  <a:lnTo>
                    <a:pt x="108667" y="38805"/>
                  </a:lnTo>
                  <a:lnTo>
                    <a:pt x="139295" y="32220"/>
                  </a:lnTo>
                  <a:lnTo>
                    <a:pt x="172414" y="25714"/>
                  </a:lnTo>
                  <a:lnTo>
                    <a:pt x="205076" y="19965"/>
                  </a:lnTo>
                  <a:lnTo>
                    <a:pt x="237435" y="14720"/>
                  </a:lnTo>
                  <a:lnTo>
                    <a:pt x="269590" y="9815"/>
                  </a:lnTo>
                  <a:lnTo>
                    <a:pt x="298789" y="6543"/>
                  </a:lnTo>
                  <a:lnTo>
                    <a:pt x="326015" y="4362"/>
                  </a:lnTo>
                  <a:lnTo>
                    <a:pt x="369202" y="1938"/>
                  </a:lnTo>
                  <a:lnTo>
                    <a:pt x="4037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SMARTInkShape-5567"/>
            <p:cNvSpPr/>
            <p:nvPr>
              <p:custDataLst>
                <p:tags r:id="rId140"/>
              </p:custDataLst>
            </p:nvPr>
          </p:nvSpPr>
          <p:spPr>
            <a:xfrm>
              <a:off x="4756150" y="59055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SMARTInkShape-5568"/>
            <p:cNvSpPr/>
            <p:nvPr>
              <p:custDataLst>
                <p:tags r:id="rId141"/>
              </p:custDataLst>
            </p:nvPr>
          </p:nvSpPr>
          <p:spPr>
            <a:xfrm>
              <a:off x="4745215" y="577850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765"/>
                  </a:lnTo>
                  <a:lnTo>
                    <a:pt x="117" y="1177"/>
                  </a:lnTo>
                  <a:lnTo>
                    <a:pt x="901" y="784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SMARTInkShape-5569"/>
            <p:cNvSpPr/>
            <p:nvPr>
              <p:custDataLst>
                <p:tags r:id="rId142"/>
              </p:custDataLst>
            </p:nvPr>
          </p:nvSpPr>
          <p:spPr>
            <a:xfrm>
              <a:off x="4813300" y="58420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19459" y="5793"/>
                  </a:lnTo>
                  <a:lnTo>
                    <a:pt x="59739" y="114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SMARTInkShape-5570"/>
            <p:cNvSpPr/>
            <p:nvPr>
              <p:custDataLst>
                <p:tags r:id="rId143"/>
              </p:custDataLst>
            </p:nvPr>
          </p:nvSpPr>
          <p:spPr>
            <a:xfrm>
              <a:off x="5000429" y="5797550"/>
              <a:ext cx="16072" cy="88901"/>
            </a:xfrm>
            <a:custGeom>
              <a:avLst/>
              <a:gdLst/>
              <a:ahLst/>
              <a:cxnLst/>
              <a:rect l="0" t="0" r="0" b="0"/>
              <a:pathLst>
                <a:path w="16072" h="889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9347" y="57437"/>
                  </a:lnTo>
                  <a:lnTo>
                    <a:pt x="16071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SMARTInkShape-5571"/>
            <p:cNvSpPr/>
            <p:nvPr>
              <p:custDataLst>
                <p:tags r:id="rId144"/>
              </p:custDataLst>
            </p:nvPr>
          </p:nvSpPr>
          <p:spPr>
            <a:xfrm>
              <a:off x="4838700" y="5880100"/>
              <a:ext cx="76201" cy="44451"/>
            </a:xfrm>
            <a:custGeom>
              <a:avLst/>
              <a:gdLst/>
              <a:ahLst/>
              <a:cxnLst/>
              <a:rect l="0" t="0" r="0" b="0"/>
              <a:pathLst>
                <a:path w="762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763" y="37543"/>
                  </a:lnTo>
                  <a:lnTo>
                    <a:pt x="43308" y="1341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0" name="SMARTInkShape-5572"/>
          <p:cNvSpPr/>
          <p:nvPr>
            <p:custDataLst>
              <p:tags r:id="rId4"/>
            </p:custDataLst>
          </p:nvPr>
        </p:nvSpPr>
        <p:spPr>
          <a:xfrm>
            <a:off x="4960233" y="4713703"/>
            <a:ext cx="697618" cy="61498"/>
          </a:xfrm>
          <a:custGeom>
            <a:avLst/>
            <a:gdLst/>
            <a:ahLst/>
            <a:cxnLst/>
            <a:rect l="0" t="0" r="0" b="0"/>
            <a:pathLst>
              <a:path w="697618" h="61498">
                <a:moveTo>
                  <a:pt x="5467" y="48797"/>
                </a:moveTo>
                <a:lnTo>
                  <a:pt x="5467" y="48797"/>
                </a:lnTo>
                <a:lnTo>
                  <a:pt x="0" y="43330"/>
                </a:lnTo>
                <a:lnTo>
                  <a:pt x="411" y="43035"/>
                </a:lnTo>
                <a:lnTo>
                  <a:pt x="18146" y="42524"/>
                </a:lnTo>
                <a:lnTo>
                  <a:pt x="55112" y="48237"/>
                </a:lnTo>
                <a:lnTo>
                  <a:pt x="94417" y="56941"/>
                </a:lnTo>
                <a:lnTo>
                  <a:pt x="137342" y="58736"/>
                </a:lnTo>
                <a:lnTo>
                  <a:pt x="179929" y="50252"/>
                </a:lnTo>
                <a:lnTo>
                  <a:pt x="214812" y="33941"/>
                </a:lnTo>
                <a:lnTo>
                  <a:pt x="260999" y="2060"/>
                </a:lnTo>
                <a:lnTo>
                  <a:pt x="268956" y="0"/>
                </a:lnTo>
                <a:lnTo>
                  <a:pt x="283440" y="1474"/>
                </a:lnTo>
                <a:lnTo>
                  <a:pt x="323336" y="17784"/>
                </a:lnTo>
                <a:lnTo>
                  <a:pt x="365349" y="36900"/>
                </a:lnTo>
                <a:lnTo>
                  <a:pt x="407640" y="41716"/>
                </a:lnTo>
                <a:lnTo>
                  <a:pt x="447277" y="37233"/>
                </a:lnTo>
                <a:lnTo>
                  <a:pt x="484213" y="31573"/>
                </a:lnTo>
                <a:lnTo>
                  <a:pt x="529571" y="26837"/>
                </a:lnTo>
                <a:lnTo>
                  <a:pt x="573899" y="29277"/>
                </a:lnTo>
                <a:lnTo>
                  <a:pt x="612747" y="34468"/>
                </a:lnTo>
                <a:lnTo>
                  <a:pt x="657400" y="44627"/>
                </a:lnTo>
                <a:lnTo>
                  <a:pt x="697617" y="6149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9" name="SMARTInkShape-Group816"/>
          <p:cNvGrpSpPr/>
          <p:nvPr/>
        </p:nvGrpSpPr>
        <p:grpSpPr>
          <a:xfrm>
            <a:off x="8394700" y="4286250"/>
            <a:ext cx="2330451" cy="841799"/>
            <a:chOff x="8394700" y="4286250"/>
            <a:chExt cx="2330451" cy="841799"/>
          </a:xfrm>
        </p:grpSpPr>
        <p:sp>
          <p:nvSpPr>
            <p:cNvPr id="1601" name="SMARTInkShape-5573"/>
            <p:cNvSpPr/>
            <p:nvPr>
              <p:custDataLst>
                <p:tags r:id="rId118"/>
              </p:custDataLst>
            </p:nvPr>
          </p:nvSpPr>
          <p:spPr>
            <a:xfrm>
              <a:off x="8509120" y="4410140"/>
              <a:ext cx="158631" cy="204229"/>
            </a:xfrm>
            <a:custGeom>
              <a:avLst/>
              <a:gdLst/>
              <a:ahLst/>
              <a:cxnLst/>
              <a:rect l="0" t="0" r="0" b="0"/>
              <a:pathLst>
                <a:path w="158631" h="204229">
                  <a:moveTo>
                    <a:pt x="126880" y="9460"/>
                  </a:moveTo>
                  <a:lnTo>
                    <a:pt x="126880" y="9460"/>
                  </a:lnTo>
                  <a:lnTo>
                    <a:pt x="126880" y="3993"/>
                  </a:lnTo>
                  <a:lnTo>
                    <a:pt x="123509" y="0"/>
                  </a:lnTo>
                  <a:lnTo>
                    <a:pt x="121104" y="331"/>
                  </a:lnTo>
                  <a:lnTo>
                    <a:pt x="114670" y="4462"/>
                  </a:lnTo>
                  <a:lnTo>
                    <a:pt x="69707" y="47745"/>
                  </a:lnTo>
                  <a:lnTo>
                    <a:pt x="31200" y="89874"/>
                  </a:lnTo>
                  <a:lnTo>
                    <a:pt x="25089" y="102350"/>
                  </a:lnTo>
                  <a:lnTo>
                    <a:pt x="24447" y="106665"/>
                  </a:lnTo>
                  <a:lnTo>
                    <a:pt x="24724" y="110246"/>
                  </a:lnTo>
                  <a:lnTo>
                    <a:pt x="26320" y="113340"/>
                  </a:lnTo>
                  <a:lnTo>
                    <a:pt x="31857" y="118658"/>
                  </a:lnTo>
                  <a:lnTo>
                    <a:pt x="42784" y="121492"/>
                  </a:lnTo>
                  <a:lnTo>
                    <a:pt x="64803" y="121207"/>
                  </a:lnTo>
                  <a:lnTo>
                    <a:pt x="87414" y="118160"/>
                  </a:lnTo>
                  <a:lnTo>
                    <a:pt x="89281" y="119321"/>
                  </a:lnTo>
                  <a:lnTo>
                    <a:pt x="89819" y="121506"/>
                  </a:lnTo>
                  <a:lnTo>
                    <a:pt x="89473" y="124374"/>
                  </a:lnTo>
                  <a:lnTo>
                    <a:pt x="72131" y="141895"/>
                  </a:lnTo>
                  <a:lnTo>
                    <a:pt x="31712" y="172393"/>
                  </a:lnTo>
                  <a:lnTo>
                    <a:pt x="1119" y="199283"/>
                  </a:lnTo>
                  <a:lnTo>
                    <a:pt x="0" y="201625"/>
                  </a:lnTo>
                  <a:lnTo>
                    <a:pt x="665" y="203187"/>
                  </a:lnTo>
                  <a:lnTo>
                    <a:pt x="2520" y="204228"/>
                  </a:lnTo>
                  <a:lnTo>
                    <a:pt x="39016" y="199129"/>
                  </a:lnTo>
                  <a:lnTo>
                    <a:pt x="80150" y="189601"/>
                  </a:lnTo>
                  <a:lnTo>
                    <a:pt x="122442" y="175253"/>
                  </a:lnTo>
                  <a:lnTo>
                    <a:pt x="158630" y="161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SMARTInkShape-5574"/>
            <p:cNvSpPr/>
            <p:nvPr>
              <p:custDataLst>
                <p:tags r:id="rId119"/>
              </p:custDataLst>
            </p:nvPr>
          </p:nvSpPr>
          <p:spPr>
            <a:xfrm>
              <a:off x="8394700" y="4739814"/>
              <a:ext cx="140952" cy="388235"/>
            </a:xfrm>
            <a:custGeom>
              <a:avLst/>
              <a:gdLst/>
              <a:ahLst/>
              <a:cxnLst/>
              <a:rect l="0" t="0" r="0" b="0"/>
              <a:pathLst>
                <a:path w="140952" h="388235">
                  <a:moveTo>
                    <a:pt x="19050" y="86186"/>
                  </a:moveTo>
                  <a:lnTo>
                    <a:pt x="19050" y="86186"/>
                  </a:lnTo>
                  <a:lnTo>
                    <a:pt x="27839" y="121342"/>
                  </a:lnTo>
                  <a:lnTo>
                    <a:pt x="38822" y="167159"/>
                  </a:lnTo>
                  <a:lnTo>
                    <a:pt x="46888" y="204018"/>
                  </a:lnTo>
                  <a:lnTo>
                    <a:pt x="55176" y="246270"/>
                  </a:lnTo>
                  <a:lnTo>
                    <a:pt x="61682" y="289038"/>
                  </a:lnTo>
                  <a:lnTo>
                    <a:pt x="65514" y="328743"/>
                  </a:lnTo>
                  <a:lnTo>
                    <a:pt x="64410" y="371367"/>
                  </a:lnTo>
                  <a:lnTo>
                    <a:pt x="63905" y="385324"/>
                  </a:lnTo>
                  <a:lnTo>
                    <a:pt x="63064" y="387916"/>
                  </a:lnTo>
                  <a:lnTo>
                    <a:pt x="61799" y="388234"/>
                  </a:lnTo>
                  <a:lnTo>
                    <a:pt x="60249" y="387035"/>
                  </a:lnTo>
                  <a:lnTo>
                    <a:pt x="43259" y="346095"/>
                  </a:lnTo>
                  <a:lnTo>
                    <a:pt x="34279" y="306123"/>
                  </a:lnTo>
                  <a:lnTo>
                    <a:pt x="25583" y="260136"/>
                  </a:lnTo>
                  <a:lnTo>
                    <a:pt x="18425" y="213592"/>
                  </a:lnTo>
                  <a:lnTo>
                    <a:pt x="15245" y="171739"/>
                  </a:lnTo>
                  <a:lnTo>
                    <a:pt x="15712" y="133852"/>
                  </a:lnTo>
                  <a:lnTo>
                    <a:pt x="18977" y="98199"/>
                  </a:lnTo>
                  <a:lnTo>
                    <a:pt x="25133" y="63538"/>
                  </a:lnTo>
                  <a:lnTo>
                    <a:pt x="38215" y="34963"/>
                  </a:lnTo>
                  <a:lnTo>
                    <a:pt x="55790" y="13325"/>
                  </a:lnTo>
                  <a:lnTo>
                    <a:pt x="75361" y="1357"/>
                  </a:lnTo>
                  <a:lnTo>
                    <a:pt x="85518" y="0"/>
                  </a:lnTo>
                  <a:lnTo>
                    <a:pt x="106212" y="4136"/>
                  </a:lnTo>
                  <a:lnTo>
                    <a:pt x="123406" y="18675"/>
                  </a:lnTo>
                  <a:lnTo>
                    <a:pt x="130953" y="28479"/>
                  </a:lnTo>
                  <a:lnTo>
                    <a:pt x="139340" y="54424"/>
                  </a:lnTo>
                  <a:lnTo>
                    <a:pt x="140951" y="84769"/>
                  </a:lnTo>
                  <a:lnTo>
                    <a:pt x="134611" y="117071"/>
                  </a:lnTo>
                  <a:lnTo>
                    <a:pt x="109031" y="160249"/>
                  </a:lnTo>
                  <a:lnTo>
                    <a:pt x="71268" y="193110"/>
                  </a:lnTo>
                  <a:lnTo>
                    <a:pt x="43199" y="204263"/>
                  </a:lnTo>
                  <a:lnTo>
                    <a:pt x="0" y="2131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SMARTInkShape-5575"/>
            <p:cNvSpPr/>
            <p:nvPr>
              <p:custDataLst>
                <p:tags r:id="rId120"/>
              </p:custDataLst>
            </p:nvPr>
          </p:nvSpPr>
          <p:spPr>
            <a:xfrm>
              <a:off x="8705850" y="4401433"/>
              <a:ext cx="171451" cy="107068"/>
            </a:xfrm>
            <a:custGeom>
              <a:avLst/>
              <a:gdLst/>
              <a:ahLst/>
              <a:cxnLst/>
              <a:rect l="0" t="0" r="0" b="0"/>
              <a:pathLst>
                <a:path w="171451" h="107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1" y="0"/>
                  </a:lnTo>
                  <a:lnTo>
                    <a:pt x="31160" y="6120"/>
                  </a:lnTo>
                  <a:lnTo>
                    <a:pt x="76632" y="30970"/>
                  </a:lnTo>
                  <a:lnTo>
                    <a:pt x="120317" y="63056"/>
                  </a:lnTo>
                  <a:lnTo>
                    <a:pt x="171450" y="107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SMARTInkShape-5576"/>
            <p:cNvSpPr/>
            <p:nvPr>
              <p:custDataLst>
                <p:tags r:id="rId121"/>
              </p:custDataLst>
            </p:nvPr>
          </p:nvSpPr>
          <p:spPr>
            <a:xfrm>
              <a:off x="10115550" y="438150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1358"/>
                  </a:lnTo>
                  <a:lnTo>
                    <a:pt x="3763" y="24285"/>
                  </a:lnTo>
                  <a:lnTo>
                    <a:pt x="6743" y="20423"/>
                  </a:lnTo>
                  <a:lnTo>
                    <a:pt x="19459" y="14251"/>
                  </a:lnTo>
                  <a:lnTo>
                    <a:pt x="59739" y="4538"/>
                  </a:lnTo>
                  <a:lnTo>
                    <a:pt x="104227" y="89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SMARTInkShape-5577"/>
            <p:cNvSpPr/>
            <p:nvPr>
              <p:custDataLst>
                <p:tags r:id="rId122"/>
              </p:custDataLst>
            </p:nvPr>
          </p:nvSpPr>
          <p:spPr>
            <a:xfrm>
              <a:off x="10515600" y="4286250"/>
              <a:ext cx="95251" cy="158751"/>
            </a:xfrm>
            <a:custGeom>
              <a:avLst/>
              <a:gdLst/>
              <a:ahLst/>
              <a:cxnLst/>
              <a:rect l="0" t="0" r="0" b="0"/>
              <a:pathLst>
                <a:path w="95251" h="158751">
                  <a:moveTo>
                    <a:pt x="95250" y="0"/>
                  </a:moveTo>
                  <a:lnTo>
                    <a:pt x="95250" y="0"/>
                  </a:lnTo>
                  <a:lnTo>
                    <a:pt x="88507" y="0"/>
                  </a:lnTo>
                  <a:lnTo>
                    <a:pt x="70832" y="6742"/>
                  </a:lnTo>
                  <a:lnTo>
                    <a:pt x="47719" y="24419"/>
                  </a:lnTo>
                  <a:lnTo>
                    <a:pt x="22997" y="57643"/>
                  </a:lnTo>
                  <a:lnTo>
                    <a:pt x="7910" y="98767"/>
                  </a:lnTo>
                  <a:lnTo>
                    <a:pt x="1560" y="143243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SMARTInkShape-5578"/>
            <p:cNvSpPr/>
            <p:nvPr>
              <p:custDataLst>
                <p:tags r:id="rId123"/>
              </p:custDataLst>
            </p:nvPr>
          </p:nvSpPr>
          <p:spPr>
            <a:xfrm>
              <a:off x="10269727" y="4296228"/>
              <a:ext cx="137924" cy="160853"/>
            </a:xfrm>
            <a:custGeom>
              <a:avLst/>
              <a:gdLst/>
              <a:ahLst/>
              <a:cxnLst/>
              <a:rect l="0" t="0" r="0" b="0"/>
              <a:pathLst>
                <a:path w="137924" h="160853">
                  <a:moveTo>
                    <a:pt x="137923" y="21772"/>
                  </a:moveTo>
                  <a:lnTo>
                    <a:pt x="137923" y="21772"/>
                  </a:lnTo>
                  <a:lnTo>
                    <a:pt x="137921" y="757"/>
                  </a:lnTo>
                  <a:lnTo>
                    <a:pt x="135101" y="0"/>
                  </a:lnTo>
                  <a:lnTo>
                    <a:pt x="124439" y="1042"/>
                  </a:lnTo>
                  <a:lnTo>
                    <a:pt x="88118" y="17599"/>
                  </a:lnTo>
                  <a:lnTo>
                    <a:pt x="51041" y="34411"/>
                  </a:lnTo>
                  <a:lnTo>
                    <a:pt x="13393" y="54098"/>
                  </a:lnTo>
                  <a:lnTo>
                    <a:pt x="8494" y="59187"/>
                  </a:lnTo>
                  <a:lnTo>
                    <a:pt x="7186" y="61532"/>
                  </a:lnTo>
                  <a:lnTo>
                    <a:pt x="8432" y="63095"/>
                  </a:lnTo>
                  <a:lnTo>
                    <a:pt x="15460" y="64833"/>
                  </a:lnTo>
                  <a:lnTo>
                    <a:pt x="49421" y="66100"/>
                  </a:lnTo>
                  <a:lnTo>
                    <a:pt x="53522" y="68257"/>
                  </a:lnTo>
                  <a:lnTo>
                    <a:pt x="56256" y="71812"/>
                  </a:lnTo>
                  <a:lnTo>
                    <a:pt x="58077" y="76299"/>
                  </a:lnTo>
                  <a:lnTo>
                    <a:pt x="57175" y="80701"/>
                  </a:lnTo>
                  <a:lnTo>
                    <a:pt x="50530" y="89355"/>
                  </a:lnTo>
                  <a:lnTo>
                    <a:pt x="10652" y="129255"/>
                  </a:lnTo>
                  <a:lnTo>
                    <a:pt x="887" y="146380"/>
                  </a:lnTo>
                  <a:lnTo>
                    <a:pt x="0" y="149294"/>
                  </a:lnTo>
                  <a:lnTo>
                    <a:pt x="1524" y="151942"/>
                  </a:lnTo>
                  <a:lnTo>
                    <a:pt x="8862" y="156766"/>
                  </a:lnTo>
                  <a:lnTo>
                    <a:pt x="52585" y="160852"/>
                  </a:lnTo>
                  <a:lnTo>
                    <a:pt x="90059" y="159407"/>
                  </a:lnTo>
                  <a:lnTo>
                    <a:pt x="131573" y="155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7" name="SMARTInkShape-5579"/>
            <p:cNvSpPr/>
            <p:nvPr>
              <p:custDataLst>
                <p:tags r:id="rId124"/>
              </p:custDataLst>
            </p:nvPr>
          </p:nvSpPr>
          <p:spPr>
            <a:xfrm>
              <a:off x="10467491" y="4301929"/>
              <a:ext cx="130660" cy="130372"/>
            </a:xfrm>
            <a:custGeom>
              <a:avLst/>
              <a:gdLst/>
              <a:ahLst/>
              <a:cxnLst/>
              <a:rect l="0" t="0" r="0" b="0"/>
              <a:pathLst>
                <a:path w="130660" h="130372">
                  <a:moveTo>
                    <a:pt x="3659" y="3371"/>
                  </a:moveTo>
                  <a:lnTo>
                    <a:pt x="3659" y="3371"/>
                  </a:lnTo>
                  <a:lnTo>
                    <a:pt x="289" y="0"/>
                  </a:lnTo>
                  <a:lnTo>
                    <a:pt x="0" y="418"/>
                  </a:lnTo>
                  <a:lnTo>
                    <a:pt x="1563" y="4645"/>
                  </a:lnTo>
                  <a:lnTo>
                    <a:pt x="36731" y="45903"/>
                  </a:lnTo>
                  <a:lnTo>
                    <a:pt x="76173" y="80884"/>
                  </a:lnTo>
                  <a:lnTo>
                    <a:pt x="130659" y="130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SMARTInkShape-5580"/>
            <p:cNvSpPr/>
            <p:nvPr>
              <p:custDataLst>
                <p:tags r:id="rId125"/>
              </p:custDataLst>
            </p:nvPr>
          </p:nvSpPr>
          <p:spPr>
            <a:xfrm>
              <a:off x="10694283" y="4445000"/>
              <a:ext cx="5468" cy="38101"/>
            </a:xfrm>
            <a:custGeom>
              <a:avLst/>
              <a:gdLst/>
              <a:ahLst/>
              <a:cxnLst/>
              <a:rect l="0" t="0" r="0" b="0"/>
              <a:pathLst>
                <a:path w="5468" h="38101">
                  <a:moveTo>
                    <a:pt x="5467" y="0"/>
                  </a:moveTo>
                  <a:lnTo>
                    <a:pt x="5467" y="0"/>
                  </a:lnTo>
                  <a:lnTo>
                    <a:pt x="2097" y="6742"/>
                  </a:lnTo>
                  <a:lnTo>
                    <a:pt x="0" y="21048"/>
                  </a:lnTo>
                  <a:lnTo>
                    <a:pt x="1391" y="28875"/>
                  </a:lnTo>
                  <a:lnTo>
                    <a:pt x="5467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SMARTInkShape-5581"/>
            <p:cNvSpPr/>
            <p:nvPr>
              <p:custDataLst>
                <p:tags r:id="rId126"/>
              </p:custDataLst>
            </p:nvPr>
          </p:nvSpPr>
          <p:spPr>
            <a:xfrm>
              <a:off x="10682367" y="4349905"/>
              <a:ext cx="42784" cy="12546"/>
            </a:xfrm>
            <a:custGeom>
              <a:avLst/>
              <a:gdLst/>
              <a:ahLst/>
              <a:cxnLst/>
              <a:rect l="0" t="0" r="0" b="0"/>
              <a:pathLst>
                <a:path w="42784" h="12546">
                  <a:moveTo>
                    <a:pt x="23733" y="12545"/>
                  </a:moveTo>
                  <a:lnTo>
                    <a:pt x="23733" y="12545"/>
                  </a:lnTo>
                  <a:lnTo>
                    <a:pt x="6775" y="2493"/>
                  </a:lnTo>
                  <a:lnTo>
                    <a:pt x="0" y="368"/>
                  </a:lnTo>
                  <a:lnTo>
                    <a:pt x="5569" y="0"/>
                  </a:lnTo>
                  <a:lnTo>
                    <a:pt x="42783" y="61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SMARTInkShape-5582"/>
            <p:cNvSpPr/>
            <p:nvPr>
              <p:custDataLst>
                <p:tags r:id="rId127"/>
              </p:custDataLst>
            </p:nvPr>
          </p:nvSpPr>
          <p:spPr>
            <a:xfrm>
              <a:off x="9983184" y="4362450"/>
              <a:ext cx="62517" cy="127001"/>
            </a:xfrm>
            <a:custGeom>
              <a:avLst/>
              <a:gdLst/>
              <a:ahLst/>
              <a:cxnLst/>
              <a:rect l="0" t="0" r="0" b="0"/>
              <a:pathLst>
                <a:path w="62517" h="127001">
                  <a:moveTo>
                    <a:pt x="18066" y="0"/>
                  </a:moveTo>
                  <a:lnTo>
                    <a:pt x="18066" y="0"/>
                  </a:lnTo>
                  <a:lnTo>
                    <a:pt x="18066" y="38724"/>
                  </a:lnTo>
                  <a:lnTo>
                    <a:pt x="12997" y="82516"/>
                  </a:lnTo>
                  <a:lnTo>
                    <a:pt x="6509" y="118442"/>
                  </a:lnTo>
                  <a:lnTo>
                    <a:pt x="5424" y="119883"/>
                  </a:lnTo>
                  <a:lnTo>
                    <a:pt x="3992" y="119433"/>
                  </a:lnTo>
                  <a:lnTo>
                    <a:pt x="2333" y="117722"/>
                  </a:lnTo>
                  <a:lnTo>
                    <a:pt x="0" y="101830"/>
                  </a:lnTo>
                  <a:lnTo>
                    <a:pt x="4278" y="65401"/>
                  </a:lnTo>
                  <a:lnTo>
                    <a:pt x="13969" y="19248"/>
                  </a:lnTo>
                  <a:lnTo>
                    <a:pt x="16745" y="14949"/>
                  </a:lnTo>
                  <a:lnTo>
                    <a:pt x="20008" y="12082"/>
                  </a:lnTo>
                  <a:lnTo>
                    <a:pt x="23594" y="10171"/>
                  </a:lnTo>
                  <a:lnTo>
                    <a:pt x="27396" y="11014"/>
                  </a:lnTo>
                  <a:lnTo>
                    <a:pt x="35384" y="17595"/>
                  </a:lnTo>
                  <a:lnTo>
                    <a:pt x="47813" y="39943"/>
                  </a:lnTo>
                  <a:lnTo>
                    <a:pt x="58880" y="83462"/>
                  </a:lnTo>
                  <a:lnTo>
                    <a:pt x="62516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SMARTInkShape-5583"/>
            <p:cNvSpPr/>
            <p:nvPr>
              <p:custDataLst>
                <p:tags r:id="rId128"/>
              </p:custDataLst>
            </p:nvPr>
          </p:nvSpPr>
          <p:spPr>
            <a:xfrm>
              <a:off x="9906000" y="4578350"/>
              <a:ext cx="66316" cy="177801"/>
            </a:xfrm>
            <a:custGeom>
              <a:avLst/>
              <a:gdLst/>
              <a:ahLst/>
              <a:cxnLst/>
              <a:rect l="0" t="0" r="0" b="0"/>
              <a:pathLst>
                <a:path w="66316" h="177801">
                  <a:moveTo>
                    <a:pt x="0" y="0"/>
                  </a:moveTo>
                  <a:lnTo>
                    <a:pt x="0" y="0"/>
                  </a:lnTo>
                  <a:lnTo>
                    <a:pt x="10112" y="0"/>
                  </a:lnTo>
                  <a:lnTo>
                    <a:pt x="29886" y="10113"/>
                  </a:lnTo>
                  <a:lnTo>
                    <a:pt x="50247" y="36628"/>
                  </a:lnTo>
                  <a:lnTo>
                    <a:pt x="66315" y="78037"/>
                  </a:lnTo>
                  <a:lnTo>
                    <a:pt x="66163" y="107826"/>
                  </a:lnTo>
                  <a:lnTo>
                    <a:pt x="63157" y="122684"/>
                  </a:lnTo>
                  <a:lnTo>
                    <a:pt x="48533" y="146719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SMARTInkShape-5584"/>
            <p:cNvSpPr/>
            <p:nvPr>
              <p:custDataLst>
                <p:tags r:id="rId129"/>
              </p:custDataLst>
            </p:nvPr>
          </p:nvSpPr>
          <p:spPr>
            <a:xfrm>
              <a:off x="9715674" y="4603247"/>
              <a:ext cx="135406" cy="298399"/>
            </a:xfrm>
            <a:custGeom>
              <a:avLst/>
              <a:gdLst/>
              <a:ahLst/>
              <a:cxnLst/>
              <a:rect l="0" t="0" r="0" b="0"/>
              <a:pathLst>
                <a:path w="135406" h="298399">
                  <a:moveTo>
                    <a:pt x="6176" y="127503"/>
                  </a:moveTo>
                  <a:lnTo>
                    <a:pt x="6176" y="127503"/>
                  </a:lnTo>
                  <a:lnTo>
                    <a:pt x="709" y="166227"/>
                  </a:lnTo>
                  <a:lnTo>
                    <a:pt x="0" y="212135"/>
                  </a:lnTo>
                  <a:lnTo>
                    <a:pt x="585" y="251514"/>
                  </a:lnTo>
                  <a:lnTo>
                    <a:pt x="5786" y="298121"/>
                  </a:lnTo>
                  <a:lnTo>
                    <a:pt x="5918" y="298398"/>
                  </a:lnTo>
                  <a:lnTo>
                    <a:pt x="6142" y="263724"/>
                  </a:lnTo>
                  <a:lnTo>
                    <a:pt x="6160" y="231790"/>
                  </a:lnTo>
                  <a:lnTo>
                    <a:pt x="6170" y="187023"/>
                  </a:lnTo>
                  <a:lnTo>
                    <a:pt x="8288" y="162244"/>
                  </a:lnTo>
                  <a:lnTo>
                    <a:pt x="11818" y="136552"/>
                  </a:lnTo>
                  <a:lnTo>
                    <a:pt x="16287" y="110253"/>
                  </a:lnTo>
                  <a:lnTo>
                    <a:pt x="26898" y="67860"/>
                  </a:lnTo>
                  <a:lnTo>
                    <a:pt x="39375" y="35378"/>
                  </a:lnTo>
                  <a:lnTo>
                    <a:pt x="54327" y="13886"/>
                  </a:lnTo>
                  <a:lnTo>
                    <a:pt x="70380" y="2923"/>
                  </a:lnTo>
                  <a:lnTo>
                    <a:pt x="78612" y="0"/>
                  </a:lnTo>
                  <a:lnTo>
                    <a:pt x="95284" y="515"/>
                  </a:lnTo>
                  <a:lnTo>
                    <a:pt x="103681" y="2628"/>
                  </a:lnTo>
                  <a:lnTo>
                    <a:pt x="118656" y="14383"/>
                  </a:lnTo>
                  <a:lnTo>
                    <a:pt x="125613" y="22456"/>
                  </a:lnTo>
                  <a:lnTo>
                    <a:pt x="133341" y="44597"/>
                  </a:lnTo>
                  <a:lnTo>
                    <a:pt x="135405" y="57415"/>
                  </a:lnTo>
                  <a:lnTo>
                    <a:pt x="130166" y="82947"/>
                  </a:lnTo>
                  <a:lnTo>
                    <a:pt x="117021" y="107700"/>
                  </a:lnTo>
                  <a:lnTo>
                    <a:pt x="86527" y="139353"/>
                  </a:lnTo>
                  <a:lnTo>
                    <a:pt x="56951" y="157198"/>
                  </a:lnTo>
                  <a:lnTo>
                    <a:pt x="43795" y="161867"/>
                  </a:lnTo>
                  <a:lnTo>
                    <a:pt x="38308" y="160996"/>
                  </a:lnTo>
                  <a:lnTo>
                    <a:pt x="18876" y="1465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SMARTInkShape-5585"/>
            <p:cNvSpPr/>
            <p:nvPr>
              <p:custDataLst>
                <p:tags r:id="rId130"/>
              </p:custDataLst>
            </p:nvPr>
          </p:nvSpPr>
          <p:spPr>
            <a:xfrm>
              <a:off x="9493250" y="474345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43307" y="1065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SMARTInkShape-5586"/>
            <p:cNvSpPr/>
            <p:nvPr>
              <p:custDataLst>
                <p:tags r:id="rId131"/>
              </p:custDataLst>
            </p:nvPr>
          </p:nvSpPr>
          <p:spPr>
            <a:xfrm>
              <a:off x="9423400" y="468630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0" y="0"/>
                  </a:moveTo>
                  <a:lnTo>
                    <a:pt x="0" y="0"/>
                  </a:lnTo>
                  <a:lnTo>
                    <a:pt x="1881" y="43308"/>
                  </a:lnTo>
                  <a:lnTo>
                    <a:pt x="8789" y="79625"/>
                  </a:lnTo>
                  <a:lnTo>
                    <a:pt x="20393" y="126030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5" name="SMARTInkShape-5587"/>
            <p:cNvSpPr/>
            <p:nvPr>
              <p:custDataLst>
                <p:tags r:id="rId132"/>
              </p:custDataLst>
            </p:nvPr>
          </p:nvSpPr>
          <p:spPr>
            <a:xfrm>
              <a:off x="9195901" y="4687706"/>
              <a:ext cx="100500" cy="189274"/>
            </a:xfrm>
            <a:custGeom>
              <a:avLst/>
              <a:gdLst/>
              <a:ahLst/>
              <a:cxnLst/>
              <a:rect l="0" t="0" r="0" b="0"/>
              <a:pathLst>
                <a:path w="100500" h="189274">
                  <a:moveTo>
                    <a:pt x="94149" y="17644"/>
                  </a:moveTo>
                  <a:lnTo>
                    <a:pt x="94149" y="17644"/>
                  </a:lnTo>
                  <a:lnTo>
                    <a:pt x="85310" y="3338"/>
                  </a:lnTo>
                  <a:lnTo>
                    <a:pt x="77521" y="704"/>
                  </a:lnTo>
                  <a:lnTo>
                    <a:pt x="72480" y="0"/>
                  </a:lnTo>
                  <a:lnTo>
                    <a:pt x="59354" y="6744"/>
                  </a:lnTo>
                  <a:lnTo>
                    <a:pt x="44112" y="21266"/>
                  </a:lnTo>
                  <a:lnTo>
                    <a:pt x="20371" y="57916"/>
                  </a:lnTo>
                  <a:lnTo>
                    <a:pt x="2438" y="103503"/>
                  </a:lnTo>
                  <a:lnTo>
                    <a:pt x="0" y="133650"/>
                  </a:lnTo>
                  <a:lnTo>
                    <a:pt x="5033" y="157867"/>
                  </a:lnTo>
                  <a:lnTo>
                    <a:pt x="9338" y="168276"/>
                  </a:lnTo>
                  <a:lnTo>
                    <a:pt x="16442" y="175921"/>
                  </a:lnTo>
                  <a:lnTo>
                    <a:pt x="35625" y="186296"/>
                  </a:lnTo>
                  <a:lnTo>
                    <a:pt x="82562" y="189273"/>
                  </a:lnTo>
                  <a:lnTo>
                    <a:pt x="100499" y="1890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SMARTInkShape-5588"/>
            <p:cNvSpPr/>
            <p:nvPr>
              <p:custDataLst>
                <p:tags r:id="rId133"/>
              </p:custDataLst>
            </p:nvPr>
          </p:nvSpPr>
          <p:spPr>
            <a:xfrm>
              <a:off x="8966722" y="4406900"/>
              <a:ext cx="35995" cy="21956"/>
            </a:xfrm>
            <a:custGeom>
              <a:avLst/>
              <a:gdLst/>
              <a:ahLst/>
              <a:cxnLst/>
              <a:rect l="0" t="0" r="0" b="0"/>
              <a:pathLst>
                <a:path w="35995" h="21956">
                  <a:moveTo>
                    <a:pt x="12178" y="19050"/>
                  </a:moveTo>
                  <a:lnTo>
                    <a:pt x="12178" y="19050"/>
                  </a:lnTo>
                  <a:lnTo>
                    <a:pt x="0" y="6873"/>
                  </a:lnTo>
                  <a:lnTo>
                    <a:pt x="5354" y="11523"/>
                  </a:lnTo>
                  <a:lnTo>
                    <a:pt x="23256" y="21290"/>
                  </a:lnTo>
                  <a:lnTo>
                    <a:pt x="26620" y="21955"/>
                  </a:lnTo>
                  <a:lnTo>
                    <a:pt x="29568" y="21692"/>
                  </a:lnTo>
                  <a:lnTo>
                    <a:pt x="32236" y="20811"/>
                  </a:lnTo>
                  <a:lnTo>
                    <a:pt x="34016" y="18813"/>
                  </a:lnTo>
                  <a:lnTo>
                    <a:pt x="35994" y="12829"/>
                  </a:lnTo>
                  <a:lnTo>
                    <a:pt x="35818" y="9964"/>
                  </a:lnTo>
                  <a:lnTo>
                    <a:pt x="312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7" name="SMARTInkShape-5589"/>
            <p:cNvSpPr/>
            <p:nvPr>
              <p:custDataLst>
                <p:tags r:id="rId134"/>
              </p:custDataLst>
            </p:nvPr>
          </p:nvSpPr>
          <p:spPr>
            <a:xfrm>
              <a:off x="8966200" y="44958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8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8" name="SMARTInkShape-5590"/>
            <p:cNvSpPr/>
            <p:nvPr>
              <p:custDataLst>
                <p:tags r:id="rId135"/>
              </p:custDataLst>
            </p:nvPr>
          </p:nvSpPr>
          <p:spPr>
            <a:xfrm>
              <a:off x="8788400" y="4369584"/>
              <a:ext cx="101601" cy="177017"/>
            </a:xfrm>
            <a:custGeom>
              <a:avLst/>
              <a:gdLst/>
              <a:ahLst/>
              <a:cxnLst/>
              <a:rect l="0" t="0" r="0" b="0"/>
              <a:pathLst>
                <a:path w="101601" h="177017">
                  <a:moveTo>
                    <a:pt x="101600" y="18266"/>
                  </a:moveTo>
                  <a:lnTo>
                    <a:pt x="101600" y="18266"/>
                  </a:lnTo>
                  <a:lnTo>
                    <a:pt x="101598" y="8153"/>
                  </a:lnTo>
                  <a:lnTo>
                    <a:pt x="100895" y="5173"/>
                  </a:lnTo>
                  <a:lnTo>
                    <a:pt x="99719" y="3187"/>
                  </a:lnTo>
                  <a:lnTo>
                    <a:pt x="98229" y="1864"/>
                  </a:lnTo>
                  <a:lnTo>
                    <a:pt x="94693" y="392"/>
                  </a:lnTo>
                  <a:lnTo>
                    <a:pt x="92761" y="0"/>
                  </a:lnTo>
                  <a:lnTo>
                    <a:pt x="79931" y="12932"/>
                  </a:lnTo>
                  <a:lnTo>
                    <a:pt x="56632" y="57795"/>
                  </a:lnTo>
                  <a:lnTo>
                    <a:pt x="38652" y="98339"/>
                  </a:lnTo>
                  <a:lnTo>
                    <a:pt x="17695" y="144358"/>
                  </a:lnTo>
                  <a:lnTo>
                    <a:pt x="0" y="177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0" name="SMARTInkShape-5591"/>
          <p:cNvSpPr/>
          <p:nvPr>
            <p:custDataLst>
              <p:tags r:id="rId5"/>
            </p:custDataLst>
          </p:nvPr>
        </p:nvSpPr>
        <p:spPr>
          <a:xfrm>
            <a:off x="7712639" y="4667250"/>
            <a:ext cx="345512" cy="273051"/>
          </a:xfrm>
          <a:custGeom>
            <a:avLst/>
            <a:gdLst/>
            <a:ahLst/>
            <a:cxnLst/>
            <a:rect l="0" t="0" r="0" b="0"/>
            <a:pathLst>
              <a:path w="345512" h="273051">
                <a:moveTo>
                  <a:pt x="262961" y="0"/>
                </a:moveTo>
                <a:lnTo>
                  <a:pt x="262961" y="0"/>
                </a:lnTo>
                <a:lnTo>
                  <a:pt x="272420" y="0"/>
                </a:lnTo>
                <a:lnTo>
                  <a:pt x="273500" y="705"/>
                </a:lnTo>
                <a:lnTo>
                  <a:pt x="274220" y="1881"/>
                </a:lnTo>
                <a:lnTo>
                  <a:pt x="275020" y="6479"/>
                </a:lnTo>
                <a:lnTo>
                  <a:pt x="273653" y="28561"/>
                </a:lnTo>
                <a:lnTo>
                  <a:pt x="260056" y="66633"/>
                </a:lnTo>
                <a:lnTo>
                  <a:pt x="243050" y="105899"/>
                </a:lnTo>
                <a:lnTo>
                  <a:pt x="217865" y="145442"/>
                </a:lnTo>
                <a:lnTo>
                  <a:pt x="184688" y="187341"/>
                </a:lnTo>
                <a:lnTo>
                  <a:pt x="144675" y="220922"/>
                </a:lnTo>
                <a:lnTo>
                  <a:pt x="104912" y="242004"/>
                </a:lnTo>
                <a:lnTo>
                  <a:pt x="79123" y="246787"/>
                </a:lnTo>
                <a:lnTo>
                  <a:pt x="66318" y="247074"/>
                </a:lnTo>
                <a:lnTo>
                  <a:pt x="42685" y="239868"/>
                </a:lnTo>
                <a:lnTo>
                  <a:pt x="22538" y="227258"/>
                </a:lnTo>
                <a:lnTo>
                  <a:pt x="8880" y="212246"/>
                </a:lnTo>
                <a:lnTo>
                  <a:pt x="1869" y="196167"/>
                </a:lnTo>
                <a:lnTo>
                  <a:pt x="0" y="187928"/>
                </a:lnTo>
                <a:lnTo>
                  <a:pt x="1685" y="173129"/>
                </a:lnTo>
                <a:lnTo>
                  <a:pt x="4110" y="166219"/>
                </a:lnTo>
                <a:lnTo>
                  <a:pt x="8549" y="160907"/>
                </a:lnTo>
                <a:lnTo>
                  <a:pt x="21008" y="153123"/>
                </a:lnTo>
                <a:lnTo>
                  <a:pt x="50630" y="148146"/>
                </a:lnTo>
                <a:lnTo>
                  <a:pt x="92961" y="150042"/>
                </a:lnTo>
                <a:lnTo>
                  <a:pt x="128609" y="155115"/>
                </a:lnTo>
                <a:lnTo>
                  <a:pt x="165855" y="163483"/>
                </a:lnTo>
                <a:lnTo>
                  <a:pt x="213180" y="184064"/>
                </a:lnTo>
                <a:lnTo>
                  <a:pt x="259608" y="216301"/>
                </a:lnTo>
                <a:lnTo>
                  <a:pt x="299537" y="249846"/>
                </a:lnTo>
                <a:lnTo>
                  <a:pt x="345511" y="273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1" name="SMARTInkShape-5592"/>
          <p:cNvSpPr/>
          <p:nvPr>
            <p:custDataLst>
              <p:tags r:id="rId6"/>
            </p:custDataLst>
          </p:nvPr>
        </p:nvSpPr>
        <p:spPr>
          <a:xfrm>
            <a:off x="6553200" y="4572000"/>
            <a:ext cx="787401" cy="174312"/>
          </a:xfrm>
          <a:custGeom>
            <a:avLst/>
            <a:gdLst/>
            <a:ahLst/>
            <a:cxnLst/>
            <a:rect l="0" t="0" r="0" b="0"/>
            <a:pathLst>
              <a:path w="787401" h="174312">
                <a:moveTo>
                  <a:pt x="0" y="165100"/>
                </a:moveTo>
                <a:lnTo>
                  <a:pt x="0" y="165100"/>
                </a:lnTo>
                <a:lnTo>
                  <a:pt x="10113" y="158358"/>
                </a:lnTo>
                <a:lnTo>
                  <a:pt x="50112" y="150794"/>
                </a:lnTo>
                <a:lnTo>
                  <a:pt x="72213" y="147802"/>
                </a:lnTo>
                <a:lnTo>
                  <a:pt x="98237" y="144396"/>
                </a:lnTo>
                <a:lnTo>
                  <a:pt x="126874" y="140714"/>
                </a:lnTo>
                <a:lnTo>
                  <a:pt x="160077" y="137554"/>
                </a:lnTo>
                <a:lnTo>
                  <a:pt x="196324" y="134742"/>
                </a:lnTo>
                <a:lnTo>
                  <a:pt x="234599" y="132161"/>
                </a:lnTo>
                <a:lnTo>
                  <a:pt x="274932" y="129735"/>
                </a:lnTo>
                <a:lnTo>
                  <a:pt x="316639" y="127412"/>
                </a:lnTo>
                <a:lnTo>
                  <a:pt x="359259" y="125157"/>
                </a:lnTo>
                <a:lnTo>
                  <a:pt x="398256" y="122949"/>
                </a:lnTo>
                <a:lnTo>
                  <a:pt x="434837" y="120772"/>
                </a:lnTo>
                <a:lnTo>
                  <a:pt x="469809" y="118614"/>
                </a:lnTo>
                <a:lnTo>
                  <a:pt x="499472" y="115060"/>
                </a:lnTo>
                <a:lnTo>
                  <a:pt x="525597" y="110573"/>
                </a:lnTo>
                <a:lnTo>
                  <a:pt x="565916" y="102060"/>
                </a:lnTo>
                <a:lnTo>
                  <a:pt x="586935" y="97973"/>
                </a:lnTo>
                <a:lnTo>
                  <a:pt x="539481" y="106319"/>
                </a:lnTo>
                <a:lnTo>
                  <a:pt x="516287" y="111096"/>
                </a:lnTo>
                <a:lnTo>
                  <a:pt x="488124" y="116397"/>
                </a:lnTo>
                <a:lnTo>
                  <a:pt x="456650" y="122048"/>
                </a:lnTo>
                <a:lnTo>
                  <a:pt x="422966" y="127932"/>
                </a:lnTo>
                <a:lnTo>
                  <a:pt x="387105" y="134677"/>
                </a:lnTo>
                <a:lnTo>
                  <a:pt x="349793" y="141996"/>
                </a:lnTo>
                <a:lnTo>
                  <a:pt x="311511" y="149697"/>
                </a:lnTo>
                <a:lnTo>
                  <a:pt x="276113" y="156243"/>
                </a:lnTo>
                <a:lnTo>
                  <a:pt x="242636" y="162017"/>
                </a:lnTo>
                <a:lnTo>
                  <a:pt x="210441" y="167278"/>
                </a:lnTo>
                <a:lnTo>
                  <a:pt x="167141" y="173124"/>
                </a:lnTo>
                <a:lnTo>
                  <a:pt x="143429" y="174311"/>
                </a:lnTo>
                <a:lnTo>
                  <a:pt x="140070" y="172651"/>
                </a:lnTo>
                <a:lnTo>
                  <a:pt x="139946" y="170134"/>
                </a:lnTo>
                <a:lnTo>
                  <a:pt x="186967" y="146365"/>
                </a:lnTo>
                <a:lnTo>
                  <a:pt x="217777" y="134970"/>
                </a:lnTo>
                <a:lnTo>
                  <a:pt x="255251" y="122436"/>
                </a:lnTo>
                <a:lnTo>
                  <a:pt x="297168" y="109141"/>
                </a:lnTo>
                <a:lnTo>
                  <a:pt x="347690" y="94633"/>
                </a:lnTo>
                <a:lnTo>
                  <a:pt x="403949" y="79316"/>
                </a:lnTo>
                <a:lnTo>
                  <a:pt x="464032" y="63460"/>
                </a:lnTo>
                <a:lnTo>
                  <a:pt x="526667" y="49362"/>
                </a:lnTo>
                <a:lnTo>
                  <a:pt x="590999" y="36436"/>
                </a:lnTo>
                <a:lnTo>
                  <a:pt x="656466" y="24290"/>
                </a:lnTo>
                <a:lnTo>
                  <a:pt x="700111" y="16194"/>
                </a:lnTo>
                <a:lnTo>
                  <a:pt x="7874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7" name="SMARTInkShape-Group819"/>
          <p:cNvGrpSpPr/>
          <p:nvPr/>
        </p:nvGrpSpPr>
        <p:grpSpPr>
          <a:xfrm>
            <a:off x="6367275" y="4075258"/>
            <a:ext cx="877835" cy="531429"/>
            <a:chOff x="6367275" y="4075258"/>
            <a:chExt cx="877835" cy="531429"/>
          </a:xfrm>
        </p:grpSpPr>
        <p:sp>
          <p:nvSpPr>
            <p:cNvPr id="1622" name="SMARTInkShape-5593"/>
            <p:cNvSpPr/>
            <p:nvPr>
              <p:custDataLst>
                <p:tags r:id="rId113"/>
              </p:custDataLst>
            </p:nvPr>
          </p:nvSpPr>
          <p:spPr>
            <a:xfrm>
              <a:off x="6428237" y="4078106"/>
              <a:ext cx="74164" cy="392295"/>
            </a:xfrm>
            <a:custGeom>
              <a:avLst/>
              <a:gdLst/>
              <a:ahLst/>
              <a:cxnLst/>
              <a:rect l="0" t="0" r="0" b="0"/>
              <a:pathLst>
                <a:path w="74164" h="392295">
                  <a:moveTo>
                    <a:pt x="74163" y="17644"/>
                  </a:moveTo>
                  <a:lnTo>
                    <a:pt x="74163" y="17644"/>
                  </a:lnTo>
                  <a:lnTo>
                    <a:pt x="60348" y="5711"/>
                  </a:lnTo>
                  <a:lnTo>
                    <a:pt x="56487" y="3338"/>
                  </a:lnTo>
                  <a:lnTo>
                    <a:pt x="37568" y="0"/>
                  </a:lnTo>
                  <a:lnTo>
                    <a:pt x="24031" y="4863"/>
                  </a:lnTo>
                  <a:lnTo>
                    <a:pt x="17458" y="9124"/>
                  </a:lnTo>
                  <a:lnTo>
                    <a:pt x="8275" y="25146"/>
                  </a:lnTo>
                  <a:lnTo>
                    <a:pt x="2546" y="48495"/>
                  </a:lnTo>
                  <a:lnTo>
                    <a:pt x="0" y="80039"/>
                  </a:lnTo>
                  <a:lnTo>
                    <a:pt x="749" y="117107"/>
                  </a:lnTo>
                  <a:lnTo>
                    <a:pt x="4846" y="157805"/>
                  </a:lnTo>
                  <a:lnTo>
                    <a:pt x="13722" y="201763"/>
                  </a:lnTo>
                  <a:lnTo>
                    <a:pt x="20959" y="247171"/>
                  </a:lnTo>
                  <a:lnTo>
                    <a:pt x="25823" y="291106"/>
                  </a:lnTo>
                  <a:lnTo>
                    <a:pt x="27984" y="329447"/>
                  </a:lnTo>
                  <a:lnTo>
                    <a:pt x="25008" y="376953"/>
                  </a:lnTo>
                  <a:lnTo>
                    <a:pt x="23363" y="39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3" name="SMARTInkShape-5594"/>
            <p:cNvSpPr/>
            <p:nvPr>
              <p:custDataLst>
                <p:tags r:id="rId114"/>
              </p:custDataLst>
            </p:nvPr>
          </p:nvSpPr>
          <p:spPr>
            <a:xfrm>
              <a:off x="6367275" y="4303761"/>
              <a:ext cx="185926" cy="39640"/>
            </a:xfrm>
            <a:custGeom>
              <a:avLst/>
              <a:gdLst/>
              <a:ahLst/>
              <a:cxnLst/>
              <a:rect l="0" t="0" r="0" b="0"/>
              <a:pathLst>
                <a:path w="185926" h="39640">
                  <a:moveTo>
                    <a:pt x="14475" y="39639"/>
                  </a:moveTo>
                  <a:lnTo>
                    <a:pt x="14475" y="39639"/>
                  </a:lnTo>
                  <a:lnTo>
                    <a:pt x="170" y="25333"/>
                  </a:lnTo>
                  <a:lnTo>
                    <a:pt x="0" y="23046"/>
                  </a:lnTo>
                  <a:lnTo>
                    <a:pt x="1297" y="20816"/>
                  </a:lnTo>
                  <a:lnTo>
                    <a:pt x="3573" y="18624"/>
                  </a:lnTo>
                  <a:lnTo>
                    <a:pt x="49588" y="11054"/>
                  </a:lnTo>
                  <a:lnTo>
                    <a:pt x="82293" y="5062"/>
                  </a:lnTo>
                  <a:lnTo>
                    <a:pt x="117993" y="47"/>
                  </a:lnTo>
                  <a:lnTo>
                    <a:pt x="160309" y="0"/>
                  </a:lnTo>
                  <a:lnTo>
                    <a:pt x="185925" y="1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4" name="SMARTInkShape-5595"/>
            <p:cNvSpPr/>
            <p:nvPr>
              <p:custDataLst>
                <p:tags r:id="rId115"/>
              </p:custDataLst>
            </p:nvPr>
          </p:nvSpPr>
          <p:spPr>
            <a:xfrm>
              <a:off x="6657896" y="4075258"/>
              <a:ext cx="149305" cy="402837"/>
            </a:xfrm>
            <a:custGeom>
              <a:avLst/>
              <a:gdLst/>
              <a:ahLst/>
              <a:cxnLst/>
              <a:rect l="0" t="0" r="0" b="0"/>
              <a:pathLst>
                <a:path w="149305" h="402837">
                  <a:moveTo>
                    <a:pt x="104854" y="33192"/>
                  </a:moveTo>
                  <a:lnTo>
                    <a:pt x="104854" y="33192"/>
                  </a:lnTo>
                  <a:lnTo>
                    <a:pt x="110321" y="7952"/>
                  </a:lnTo>
                  <a:lnTo>
                    <a:pt x="109204" y="5076"/>
                  </a:lnTo>
                  <a:lnTo>
                    <a:pt x="104201" y="0"/>
                  </a:lnTo>
                  <a:lnTo>
                    <a:pt x="99480" y="1186"/>
                  </a:lnTo>
                  <a:lnTo>
                    <a:pt x="86708" y="10030"/>
                  </a:lnTo>
                  <a:lnTo>
                    <a:pt x="63650" y="47731"/>
                  </a:lnTo>
                  <a:lnTo>
                    <a:pt x="45383" y="85044"/>
                  </a:lnTo>
                  <a:lnTo>
                    <a:pt x="27623" y="128204"/>
                  </a:lnTo>
                  <a:lnTo>
                    <a:pt x="15025" y="175608"/>
                  </a:lnTo>
                  <a:lnTo>
                    <a:pt x="9689" y="200808"/>
                  </a:lnTo>
                  <a:lnTo>
                    <a:pt x="4723" y="226781"/>
                  </a:lnTo>
                  <a:lnTo>
                    <a:pt x="0" y="253268"/>
                  </a:lnTo>
                  <a:lnTo>
                    <a:pt x="396" y="299631"/>
                  </a:lnTo>
                  <a:lnTo>
                    <a:pt x="9745" y="338582"/>
                  </a:lnTo>
                  <a:lnTo>
                    <a:pt x="28011" y="367651"/>
                  </a:lnTo>
                  <a:lnTo>
                    <a:pt x="68839" y="397110"/>
                  </a:lnTo>
                  <a:lnTo>
                    <a:pt x="100371" y="402836"/>
                  </a:lnTo>
                  <a:lnTo>
                    <a:pt x="149304" y="401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5" name="SMARTInkShape-5596"/>
            <p:cNvSpPr/>
            <p:nvPr>
              <p:custDataLst>
                <p:tags r:id="rId116"/>
              </p:custDataLst>
            </p:nvPr>
          </p:nvSpPr>
          <p:spPr>
            <a:xfrm>
              <a:off x="6852757" y="4213878"/>
              <a:ext cx="125430" cy="392809"/>
            </a:xfrm>
            <a:custGeom>
              <a:avLst/>
              <a:gdLst/>
              <a:ahLst/>
              <a:cxnLst/>
              <a:rect l="0" t="0" r="0" b="0"/>
              <a:pathLst>
                <a:path w="125430" h="392809">
                  <a:moveTo>
                    <a:pt x="56043" y="104122"/>
                  </a:moveTo>
                  <a:lnTo>
                    <a:pt x="56043" y="104122"/>
                  </a:lnTo>
                  <a:lnTo>
                    <a:pt x="52672" y="104122"/>
                  </a:lnTo>
                  <a:lnTo>
                    <a:pt x="49136" y="107885"/>
                  </a:lnTo>
                  <a:lnTo>
                    <a:pt x="45211" y="115672"/>
                  </a:lnTo>
                  <a:lnTo>
                    <a:pt x="39741" y="138040"/>
                  </a:lnTo>
                  <a:lnTo>
                    <a:pt x="37807" y="176418"/>
                  </a:lnTo>
                  <a:lnTo>
                    <a:pt x="37355" y="209631"/>
                  </a:lnTo>
                  <a:lnTo>
                    <a:pt x="31509" y="247442"/>
                  </a:lnTo>
                  <a:lnTo>
                    <a:pt x="22561" y="286353"/>
                  </a:lnTo>
                  <a:lnTo>
                    <a:pt x="13880" y="322461"/>
                  </a:lnTo>
                  <a:lnTo>
                    <a:pt x="7802" y="364410"/>
                  </a:lnTo>
                  <a:lnTo>
                    <a:pt x="2630" y="389070"/>
                  </a:lnTo>
                  <a:lnTo>
                    <a:pt x="1384" y="392159"/>
                  </a:lnTo>
                  <a:lnTo>
                    <a:pt x="553" y="392808"/>
                  </a:lnTo>
                  <a:lnTo>
                    <a:pt x="0" y="391829"/>
                  </a:lnTo>
                  <a:lnTo>
                    <a:pt x="4887" y="355608"/>
                  </a:lnTo>
                  <a:lnTo>
                    <a:pt x="11198" y="316788"/>
                  </a:lnTo>
                  <a:lnTo>
                    <a:pt x="14152" y="292466"/>
                  </a:lnTo>
                  <a:lnTo>
                    <a:pt x="16827" y="265668"/>
                  </a:lnTo>
                  <a:lnTo>
                    <a:pt x="19315" y="237219"/>
                  </a:lnTo>
                  <a:lnTo>
                    <a:pt x="23092" y="209081"/>
                  </a:lnTo>
                  <a:lnTo>
                    <a:pt x="27725" y="181150"/>
                  </a:lnTo>
                  <a:lnTo>
                    <a:pt x="32931" y="153357"/>
                  </a:lnTo>
                  <a:lnTo>
                    <a:pt x="38517" y="127774"/>
                  </a:lnTo>
                  <a:lnTo>
                    <a:pt x="50370" y="80532"/>
                  </a:lnTo>
                  <a:lnTo>
                    <a:pt x="64576" y="45424"/>
                  </a:lnTo>
                  <a:lnTo>
                    <a:pt x="86558" y="11471"/>
                  </a:lnTo>
                  <a:lnTo>
                    <a:pt x="93320" y="4255"/>
                  </a:lnTo>
                  <a:lnTo>
                    <a:pt x="99944" y="855"/>
                  </a:lnTo>
                  <a:lnTo>
                    <a:pt x="106476" y="0"/>
                  </a:lnTo>
                  <a:lnTo>
                    <a:pt x="112949" y="840"/>
                  </a:lnTo>
                  <a:lnTo>
                    <a:pt x="117969" y="5634"/>
                  </a:lnTo>
                  <a:lnTo>
                    <a:pt x="125429" y="22250"/>
                  </a:lnTo>
                  <a:lnTo>
                    <a:pt x="123482" y="62145"/>
                  </a:lnTo>
                  <a:lnTo>
                    <a:pt x="110597" y="106344"/>
                  </a:lnTo>
                  <a:lnTo>
                    <a:pt x="90003" y="143978"/>
                  </a:lnTo>
                  <a:lnTo>
                    <a:pt x="64239" y="176044"/>
                  </a:lnTo>
                  <a:lnTo>
                    <a:pt x="49693" y="18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6" name="SMARTInkShape-5597"/>
            <p:cNvSpPr/>
            <p:nvPr>
              <p:custDataLst>
                <p:tags r:id="rId117"/>
              </p:custDataLst>
            </p:nvPr>
          </p:nvSpPr>
          <p:spPr>
            <a:xfrm>
              <a:off x="7131050" y="4085337"/>
              <a:ext cx="114060" cy="391414"/>
            </a:xfrm>
            <a:custGeom>
              <a:avLst/>
              <a:gdLst/>
              <a:ahLst/>
              <a:cxnLst/>
              <a:rect l="0" t="0" r="0" b="0"/>
              <a:pathLst>
                <a:path w="114060" h="391414">
                  <a:moveTo>
                    <a:pt x="6350" y="23113"/>
                  </a:moveTo>
                  <a:lnTo>
                    <a:pt x="6350" y="23113"/>
                  </a:lnTo>
                  <a:lnTo>
                    <a:pt x="9720" y="16371"/>
                  </a:lnTo>
                  <a:lnTo>
                    <a:pt x="25301" y="5436"/>
                  </a:lnTo>
                  <a:lnTo>
                    <a:pt x="44421" y="0"/>
                  </a:lnTo>
                  <a:lnTo>
                    <a:pt x="51486" y="3472"/>
                  </a:lnTo>
                  <a:lnTo>
                    <a:pt x="66863" y="18617"/>
                  </a:lnTo>
                  <a:lnTo>
                    <a:pt x="83103" y="50748"/>
                  </a:lnTo>
                  <a:lnTo>
                    <a:pt x="98318" y="93956"/>
                  </a:lnTo>
                  <a:lnTo>
                    <a:pt x="104351" y="118320"/>
                  </a:lnTo>
                  <a:lnTo>
                    <a:pt x="109784" y="143734"/>
                  </a:lnTo>
                  <a:lnTo>
                    <a:pt x="112700" y="169849"/>
                  </a:lnTo>
                  <a:lnTo>
                    <a:pt x="113939" y="196431"/>
                  </a:lnTo>
                  <a:lnTo>
                    <a:pt x="114059" y="223325"/>
                  </a:lnTo>
                  <a:lnTo>
                    <a:pt x="109906" y="248310"/>
                  </a:lnTo>
                  <a:lnTo>
                    <a:pt x="94002" y="294886"/>
                  </a:lnTo>
                  <a:lnTo>
                    <a:pt x="61534" y="335341"/>
                  </a:lnTo>
                  <a:lnTo>
                    <a:pt x="0" y="391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3" name="SMARTInkShape-Group820"/>
          <p:cNvGrpSpPr/>
          <p:nvPr/>
        </p:nvGrpSpPr>
        <p:grpSpPr>
          <a:xfrm>
            <a:off x="5055545" y="4120692"/>
            <a:ext cx="957906" cy="452204"/>
            <a:chOff x="5055545" y="4120692"/>
            <a:chExt cx="957906" cy="452204"/>
          </a:xfrm>
        </p:grpSpPr>
        <p:sp>
          <p:nvSpPr>
            <p:cNvPr id="1628" name="SMARTInkShape-5598"/>
            <p:cNvSpPr/>
            <p:nvPr>
              <p:custDataLst>
                <p:tags r:id="rId108"/>
              </p:custDataLst>
            </p:nvPr>
          </p:nvSpPr>
          <p:spPr>
            <a:xfrm>
              <a:off x="5055545" y="4146550"/>
              <a:ext cx="278456" cy="331100"/>
            </a:xfrm>
            <a:custGeom>
              <a:avLst/>
              <a:gdLst/>
              <a:ahLst/>
              <a:cxnLst/>
              <a:rect l="0" t="0" r="0" b="0"/>
              <a:pathLst>
                <a:path w="278456" h="331100">
                  <a:moveTo>
                    <a:pt x="107005" y="0"/>
                  </a:moveTo>
                  <a:lnTo>
                    <a:pt x="107005" y="0"/>
                  </a:lnTo>
                  <a:lnTo>
                    <a:pt x="107005" y="3371"/>
                  </a:lnTo>
                  <a:lnTo>
                    <a:pt x="91309" y="48021"/>
                  </a:lnTo>
                  <a:lnTo>
                    <a:pt x="79568" y="82020"/>
                  </a:lnTo>
                  <a:lnTo>
                    <a:pt x="64942" y="123001"/>
                  </a:lnTo>
                  <a:lnTo>
                    <a:pt x="49035" y="167086"/>
                  </a:lnTo>
                  <a:lnTo>
                    <a:pt x="32557" y="210433"/>
                  </a:lnTo>
                  <a:lnTo>
                    <a:pt x="15826" y="248512"/>
                  </a:lnTo>
                  <a:lnTo>
                    <a:pt x="653" y="291571"/>
                  </a:lnTo>
                  <a:lnTo>
                    <a:pt x="0" y="309739"/>
                  </a:lnTo>
                  <a:lnTo>
                    <a:pt x="1802" y="316559"/>
                  </a:lnTo>
                  <a:lnTo>
                    <a:pt x="6531" y="321812"/>
                  </a:lnTo>
                  <a:lnTo>
                    <a:pt x="21192" y="329529"/>
                  </a:lnTo>
                  <a:lnTo>
                    <a:pt x="66135" y="331099"/>
                  </a:lnTo>
                  <a:lnTo>
                    <a:pt x="106009" y="324955"/>
                  </a:lnTo>
                  <a:lnTo>
                    <a:pt x="148895" y="315874"/>
                  </a:lnTo>
                  <a:lnTo>
                    <a:pt x="191475" y="307135"/>
                  </a:lnTo>
                  <a:lnTo>
                    <a:pt x="226391" y="302310"/>
                  </a:lnTo>
                  <a:lnTo>
                    <a:pt x="27845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SMARTInkShape-5599"/>
            <p:cNvSpPr/>
            <p:nvPr>
              <p:custDataLst>
                <p:tags r:id="rId109"/>
              </p:custDataLst>
            </p:nvPr>
          </p:nvSpPr>
          <p:spPr>
            <a:xfrm>
              <a:off x="5455982" y="4120692"/>
              <a:ext cx="157419" cy="349709"/>
            </a:xfrm>
            <a:custGeom>
              <a:avLst/>
              <a:gdLst/>
              <a:ahLst/>
              <a:cxnLst/>
              <a:rect l="0" t="0" r="0" b="0"/>
              <a:pathLst>
                <a:path w="157419" h="349709">
                  <a:moveTo>
                    <a:pt x="125668" y="38558"/>
                  </a:moveTo>
                  <a:lnTo>
                    <a:pt x="125668" y="38558"/>
                  </a:lnTo>
                  <a:lnTo>
                    <a:pt x="116208" y="2616"/>
                  </a:lnTo>
                  <a:lnTo>
                    <a:pt x="112306" y="486"/>
                  </a:lnTo>
                  <a:lnTo>
                    <a:pt x="100444" y="0"/>
                  </a:lnTo>
                  <a:lnTo>
                    <a:pt x="83883" y="9662"/>
                  </a:lnTo>
                  <a:lnTo>
                    <a:pt x="64058" y="29243"/>
                  </a:lnTo>
                  <a:lnTo>
                    <a:pt x="41136" y="61464"/>
                  </a:lnTo>
                  <a:lnTo>
                    <a:pt x="22481" y="103066"/>
                  </a:lnTo>
                  <a:lnTo>
                    <a:pt x="8546" y="149073"/>
                  </a:lnTo>
                  <a:lnTo>
                    <a:pt x="0" y="195390"/>
                  </a:lnTo>
                  <a:lnTo>
                    <a:pt x="1377" y="239965"/>
                  </a:lnTo>
                  <a:lnTo>
                    <a:pt x="4707" y="261729"/>
                  </a:lnTo>
                  <a:lnTo>
                    <a:pt x="21578" y="295319"/>
                  </a:lnTo>
                  <a:lnTo>
                    <a:pt x="46245" y="320595"/>
                  </a:lnTo>
                  <a:lnTo>
                    <a:pt x="76023" y="338886"/>
                  </a:lnTo>
                  <a:lnTo>
                    <a:pt x="108072" y="346545"/>
                  </a:lnTo>
                  <a:lnTo>
                    <a:pt x="157418" y="3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SMARTInkShape-5600"/>
            <p:cNvSpPr/>
            <p:nvPr>
              <p:custDataLst>
                <p:tags r:id="rId110"/>
              </p:custDataLst>
            </p:nvPr>
          </p:nvSpPr>
          <p:spPr>
            <a:xfrm>
              <a:off x="5661173" y="4252208"/>
              <a:ext cx="104919" cy="320688"/>
            </a:xfrm>
            <a:custGeom>
              <a:avLst/>
              <a:gdLst/>
              <a:ahLst/>
              <a:cxnLst/>
              <a:rect l="0" t="0" r="0" b="0"/>
              <a:pathLst>
                <a:path w="104919" h="320688">
                  <a:moveTo>
                    <a:pt x="41127" y="72142"/>
                  </a:moveTo>
                  <a:lnTo>
                    <a:pt x="41127" y="72142"/>
                  </a:lnTo>
                  <a:lnTo>
                    <a:pt x="37756" y="68771"/>
                  </a:lnTo>
                  <a:lnTo>
                    <a:pt x="36058" y="69189"/>
                  </a:lnTo>
                  <a:lnTo>
                    <a:pt x="32289" y="73416"/>
                  </a:lnTo>
                  <a:lnTo>
                    <a:pt x="22829" y="97215"/>
                  </a:lnTo>
                  <a:lnTo>
                    <a:pt x="17832" y="137817"/>
                  </a:lnTo>
                  <a:lnTo>
                    <a:pt x="16662" y="171181"/>
                  </a:lnTo>
                  <a:lnTo>
                    <a:pt x="15437" y="207176"/>
                  </a:lnTo>
                  <a:lnTo>
                    <a:pt x="12540" y="244340"/>
                  </a:lnTo>
                  <a:lnTo>
                    <a:pt x="6943" y="290851"/>
                  </a:lnTo>
                  <a:lnTo>
                    <a:pt x="4187" y="317959"/>
                  </a:lnTo>
                  <a:lnTo>
                    <a:pt x="3094" y="320687"/>
                  </a:lnTo>
                  <a:lnTo>
                    <a:pt x="1661" y="320388"/>
                  </a:lnTo>
                  <a:lnTo>
                    <a:pt x="0" y="318073"/>
                  </a:lnTo>
                  <a:lnTo>
                    <a:pt x="2403" y="276753"/>
                  </a:lnTo>
                  <a:lnTo>
                    <a:pt x="5807" y="241867"/>
                  </a:lnTo>
                  <a:lnTo>
                    <a:pt x="9113" y="219159"/>
                  </a:lnTo>
                  <a:lnTo>
                    <a:pt x="13435" y="193436"/>
                  </a:lnTo>
                  <a:lnTo>
                    <a:pt x="18432" y="165705"/>
                  </a:lnTo>
                  <a:lnTo>
                    <a:pt x="23175" y="138751"/>
                  </a:lnTo>
                  <a:lnTo>
                    <a:pt x="27748" y="112315"/>
                  </a:lnTo>
                  <a:lnTo>
                    <a:pt x="37297" y="65302"/>
                  </a:lnTo>
                  <a:lnTo>
                    <a:pt x="55279" y="21118"/>
                  </a:lnTo>
                  <a:lnTo>
                    <a:pt x="70230" y="4544"/>
                  </a:lnTo>
                  <a:lnTo>
                    <a:pt x="76756" y="971"/>
                  </a:lnTo>
                  <a:lnTo>
                    <a:pt x="82519" y="0"/>
                  </a:lnTo>
                  <a:lnTo>
                    <a:pt x="87771" y="764"/>
                  </a:lnTo>
                  <a:lnTo>
                    <a:pt x="92684" y="4801"/>
                  </a:lnTo>
                  <a:lnTo>
                    <a:pt x="101906" y="18694"/>
                  </a:lnTo>
                  <a:lnTo>
                    <a:pt x="104918" y="56462"/>
                  </a:lnTo>
                  <a:lnTo>
                    <a:pt x="94600" y="100030"/>
                  </a:lnTo>
                  <a:lnTo>
                    <a:pt x="71396" y="140848"/>
                  </a:lnTo>
                  <a:lnTo>
                    <a:pt x="48920" y="166268"/>
                  </a:lnTo>
                  <a:lnTo>
                    <a:pt x="43500" y="169465"/>
                  </a:lnTo>
                  <a:lnTo>
                    <a:pt x="39181" y="170186"/>
                  </a:lnTo>
                  <a:lnTo>
                    <a:pt x="28427" y="167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1" name="SMARTInkShape-5601"/>
            <p:cNvSpPr/>
            <p:nvPr>
              <p:custDataLst>
                <p:tags r:id="rId111"/>
              </p:custDataLst>
            </p:nvPr>
          </p:nvSpPr>
          <p:spPr>
            <a:xfrm>
              <a:off x="5810250" y="4121150"/>
              <a:ext cx="96932" cy="311151"/>
            </a:xfrm>
            <a:custGeom>
              <a:avLst/>
              <a:gdLst/>
              <a:ahLst/>
              <a:cxnLst/>
              <a:rect l="0" t="0" r="0" b="0"/>
              <a:pathLst>
                <a:path w="96932" h="311151">
                  <a:moveTo>
                    <a:pt x="44450" y="0"/>
                  </a:moveTo>
                  <a:lnTo>
                    <a:pt x="44450" y="0"/>
                  </a:lnTo>
                  <a:lnTo>
                    <a:pt x="51191" y="0"/>
                  </a:lnTo>
                  <a:lnTo>
                    <a:pt x="68869" y="10113"/>
                  </a:lnTo>
                  <a:lnTo>
                    <a:pt x="80232" y="28248"/>
                  </a:lnTo>
                  <a:lnTo>
                    <a:pt x="92681" y="69988"/>
                  </a:lnTo>
                  <a:lnTo>
                    <a:pt x="96931" y="104484"/>
                  </a:lnTo>
                  <a:lnTo>
                    <a:pt x="96467" y="140982"/>
                  </a:lnTo>
                  <a:lnTo>
                    <a:pt x="92028" y="178369"/>
                  </a:lnTo>
                  <a:lnTo>
                    <a:pt x="82529" y="214742"/>
                  </a:lnTo>
                  <a:lnTo>
                    <a:pt x="52675" y="261574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2" name="SMARTInkShape-5602"/>
            <p:cNvSpPr/>
            <p:nvPr>
              <p:custDataLst>
                <p:tags r:id="rId112"/>
              </p:custDataLst>
            </p:nvPr>
          </p:nvSpPr>
          <p:spPr>
            <a:xfrm>
              <a:off x="5994400" y="43878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4" name="SMARTInkShape-5603"/>
          <p:cNvSpPr/>
          <p:nvPr>
            <p:custDataLst>
              <p:tags r:id="rId7"/>
            </p:custDataLst>
          </p:nvPr>
        </p:nvSpPr>
        <p:spPr>
          <a:xfrm>
            <a:off x="4347200" y="4199115"/>
            <a:ext cx="313701" cy="277636"/>
          </a:xfrm>
          <a:custGeom>
            <a:avLst/>
            <a:gdLst/>
            <a:ahLst/>
            <a:cxnLst/>
            <a:rect l="0" t="0" r="0" b="0"/>
            <a:pathLst>
              <a:path w="313701" h="277636">
                <a:moveTo>
                  <a:pt x="231150" y="10935"/>
                </a:moveTo>
                <a:lnTo>
                  <a:pt x="231150" y="10935"/>
                </a:lnTo>
                <a:lnTo>
                  <a:pt x="237892" y="4193"/>
                </a:lnTo>
                <a:lnTo>
                  <a:pt x="244965" y="883"/>
                </a:lnTo>
                <a:lnTo>
                  <a:pt x="248826" y="0"/>
                </a:lnTo>
                <a:lnTo>
                  <a:pt x="250695" y="823"/>
                </a:lnTo>
                <a:lnTo>
                  <a:pt x="251236" y="2782"/>
                </a:lnTo>
                <a:lnTo>
                  <a:pt x="241502" y="45375"/>
                </a:lnTo>
                <a:lnTo>
                  <a:pt x="228573" y="89814"/>
                </a:lnTo>
                <a:lnTo>
                  <a:pt x="215188" y="122192"/>
                </a:lnTo>
                <a:lnTo>
                  <a:pt x="195127" y="155397"/>
                </a:lnTo>
                <a:lnTo>
                  <a:pt x="153292" y="202454"/>
                </a:lnTo>
                <a:lnTo>
                  <a:pt x="108519" y="234192"/>
                </a:lnTo>
                <a:lnTo>
                  <a:pt x="78810" y="242334"/>
                </a:lnTo>
                <a:lnTo>
                  <a:pt x="63974" y="243518"/>
                </a:lnTo>
                <a:lnTo>
                  <a:pt x="39962" y="237306"/>
                </a:lnTo>
                <a:lnTo>
                  <a:pt x="29608" y="231699"/>
                </a:lnTo>
                <a:lnTo>
                  <a:pt x="14340" y="214180"/>
                </a:lnTo>
                <a:lnTo>
                  <a:pt x="4262" y="191577"/>
                </a:lnTo>
                <a:lnTo>
                  <a:pt x="0" y="152497"/>
                </a:lnTo>
                <a:lnTo>
                  <a:pt x="4003" y="129120"/>
                </a:lnTo>
                <a:lnTo>
                  <a:pt x="9164" y="120064"/>
                </a:lnTo>
                <a:lnTo>
                  <a:pt x="24304" y="106238"/>
                </a:lnTo>
                <a:lnTo>
                  <a:pt x="44674" y="101035"/>
                </a:lnTo>
                <a:lnTo>
                  <a:pt x="56032" y="100635"/>
                </a:lnTo>
                <a:lnTo>
                  <a:pt x="98987" y="113556"/>
                </a:lnTo>
                <a:lnTo>
                  <a:pt x="132900" y="133215"/>
                </a:lnTo>
                <a:lnTo>
                  <a:pt x="167022" y="158416"/>
                </a:lnTo>
                <a:lnTo>
                  <a:pt x="209327" y="198958"/>
                </a:lnTo>
                <a:lnTo>
                  <a:pt x="253702" y="243096"/>
                </a:lnTo>
                <a:lnTo>
                  <a:pt x="272923" y="259462"/>
                </a:lnTo>
                <a:lnTo>
                  <a:pt x="313700" y="2776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5" name="SMARTInkShape-Group822"/>
          <p:cNvGrpSpPr/>
          <p:nvPr/>
        </p:nvGrpSpPr>
        <p:grpSpPr>
          <a:xfrm>
            <a:off x="2235200" y="4200329"/>
            <a:ext cx="1617889" cy="572319"/>
            <a:chOff x="2235200" y="4200329"/>
            <a:chExt cx="1617889" cy="572319"/>
          </a:xfrm>
        </p:grpSpPr>
        <p:sp>
          <p:nvSpPr>
            <p:cNvPr id="1635" name="SMARTInkShape-5604"/>
            <p:cNvSpPr/>
            <p:nvPr>
              <p:custDataLst>
                <p:tags r:id="rId98"/>
              </p:custDataLst>
            </p:nvPr>
          </p:nvSpPr>
          <p:spPr>
            <a:xfrm>
              <a:off x="3324912" y="4318000"/>
              <a:ext cx="155573" cy="180686"/>
            </a:xfrm>
            <a:custGeom>
              <a:avLst/>
              <a:gdLst/>
              <a:ahLst/>
              <a:cxnLst/>
              <a:rect l="0" t="0" r="0" b="0"/>
              <a:pathLst>
                <a:path w="155573" h="180686">
                  <a:moveTo>
                    <a:pt x="8838" y="0"/>
                  </a:moveTo>
                  <a:lnTo>
                    <a:pt x="8838" y="0"/>
                  </a:lnTo>
                  <a:lnTo>
                    <a:pt x="5467" y="3371"/>
                  </a:lnTo>
                  <a:lnTo>
                    <a:pt x="0" y="18952"/>
                  </a:lnTo>
                  <a:lnTo>
                    <a:pt x="1970" y="59639"/>
                  </a:lnTo>
                  <a:lnTo>
                    <a:pt x="8606" y="95988"/>
                  </a:lnTo>
                  <a:lnTo>
                    <a:pt x="29096" y="142432"/>
                  </a:lnTo>
                  <a:lnTo>
                    <a:pt x="41831" y="159964"/>
                  </a:lnTo>
                  <a:lnTo>
                    <a:pt x="56898" y="172460"/>
                  </a:lnTo>
                  <a:lnTo>
                    <a:pt x="74883" y="178955"/>
                  </a:lnTo>
                  <a:lnTo>
                    <a:pt x="84618" y="180685"/>
                  </a:lnTo>
                  <a:lnTo>
                    <a:pt x="104842" y="176966"/>
                  </a:lnTo>
                  <a:lnTo>
                    <a:pt x="124179" y="167551"/>
                  </a:lnTo>
                  <a:lnTo>
                    <a:pt x="139828" y="153960"/>
                  </a:lnTo>
                  <a:lnTo>
                    <a:pt x="150076" y="134750"/>
                  </a:lnTo>
                  <a:lnTo>
                    <a:pt x="155572" y="112099"/>
                  </a:lnTo>
                  <a:lnTo>
                    <a:pt x="154698" y="75548"/>
                  </a:lnTo>
                  <a:lnTo>
                    <a:pt x="148082" y="32797"/>
                  </a:lnTo>
                  <a:lnTo>
                    <a:pt x="14218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SMARTInkShape-5605"/>
            <p:cNvSpPr/>
            <p:nvPr>
              <p:custDataLst>
                <p:tags r:id="rId99"/>
              </p:custDataLst>
            </p:nvPr>
          </p:nvSpPr>
          <p:spPr>
            <a:xfrm>
              <a:off x="3111500" y="4499432"/>
              <a:ext cx="95251" cy="102557"/>
            </a:xfrm>
            <a:custGeom>
              <a:avLst/>
              <a:gdLst/>
              <a:ahLst/>
              <a:cxnLst/>
              <a:rect l="0" t="0" r="0" b="0"/>
              <a:pathLst>
                <a:path w="95251" h="102557">
                  <a:moveTo>
                    <a:pt x="0" y="15418"/>
                  </a:moveTo>
                  <a:lnTo>
                    <a:pt x="0" y="15418"/>
                  </a:lnTo>
                  <a:lnTo>
                    <a:pt x="0" y="9951"/>
                  </a:lnTo>
                  <a:lnTo>
                    <a:pt x="26515" y="307"/>
                  </a:lnTo>
                  <a:lnTo>
                    <a:pt x="38595" y="0"/>
                  </a:lnTo>
                  <a:lnTo>
                    <a:pt x="44780" y="906"/>
                  </a:lnTo>
                  <a:lnTo>
                    <a:pt x="48903" y="2921"/>
                  </a:lnTo>
                  <a:lnTo>
                    <a:pt x="51652" y="5676"/>
                  </a:lnTo>
                  <a:lnTo>
                    <a:pt x="53485" y="8923"/>
                  </a:lnTo>
                  <a:lnTo>
                    <a:pt x="53639" y="20057"/>
                  </a:lnTo>
                  <a:lnTo>
                    <a:pt x="49945" y="34413"/>
                  </a:lnTo>
                  <a:lnTo>
                    <a:pt x="30327" y="64744"/>
                  </a:lnTo>
                  <a:lnTo>
                    <a:pt x="10657" y="91999"/>
                  </a:lnTo>
                  <a:lnTo>
                    <a:pt x="8264" y="98372"/>
                  </a:lnTo>
                  <a:lnTo>
                    <a:pt x="9743" y="100354"/>
                  </a:lnTo>
                  <a:lnTo>
                    <a:pt x="17030" y="102556"/>
                  </a:lnTo>
                  <a:lnTo>
                    <a:pt x="49800" y="98196"/>
                  </a:lnTo>
                  <a:lnTo>
                    <a:pt x="95250" y="85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7" name="SMARTInkShape-5606"/>
            <p:cNvSpPr/>
            <p:nvPr>
              <p:custDataLst>
                <p:tags r:id="rId100"/>
              </p:custDataLst>
            </p:nvPr>
          </p:nvSpPr>
          <p:spPr>
            <a:xfrm>
              <a:off x="3581400" y="4275792"/>
              <a:ext cx="89029" cy="231689"/>
            </a:xfrm>
            <a:custGeom>
              <a:avLst/>
              <a:gdLst/>
              <a:ahLst/>
              <a:cxnLst/>
              <a:rect l="0" t="0" r="0" b="0"/>
              <a:pathLst>
                <a:path w="89029" h="231689">
                  <a:moveTo>
                    <a:pt x="0" y="73958"/>
                  </a:moveTo>
                  <a:lnTo>
                    <a:pt x="0" y="73958"/>
                  </a:lnTo>
                  <a:lnTo>
                    <a:pt x="5069" y="117004"/>
                  </a:lnTo>
                  <a:lnTo>
                    <a:pt x="10983" y="158948"/>
                  </a:lnTo>
                  <a:lnTo>
                    <a:pt x="11768" y="203709"/>
                  </a:lnTo>
                  <a:lnTo>
                    <a:pt x="9229" y="212293"/>
                  </a:lnTo>
                  <a:lnTo>
                    <a:pt x="7563" y="212748"/>
                  </a:lnTo>
                  <a:lnTo>
                    <a:pt x="5748" y="210935"/>
                  </a:lnTo>
                  <a:lnTo>
                    <a:pt x="3832" y="207609"/>
                  </a:lnTo>
                  <a:lnTo>
                    <a:pt x="1463" y="170444"/>
                  </a:lnTo>
                  <a:lnTo>
                    <a:pt x="5294" y="124810"/>
                  </a:lnTo>
                  <a:lnTo>
                    <a:pt x="8938" y="87151"/>
                  </a:lnTo>
                  <a:lnTo>
                    <a:pt x="21698" y="39767"/>
                  </a:lnTo>
                  <a:lnTo>
                    <a:pt x="35514" y="9029"/>
                  </a:lnTo>
                  <a:lnTo>
                    <a:pt x="40609" y="3861"/>
                  </a:lnTo>
                  <a:lnTo>
                    <a:pt x="46122" y="1121"/>
                  </a:lnTo>
                  <a:lnTo>
                    <a:pt x="51915" y="0"/>
                  </a:lnTo>
                  <a:lnTo>
                    <a:pt x="57893" y="2075"/>
                  </a:lnTo>
                  <a:lnTo>
                    <a:pt x="70180" y="11906"/>
                  </a:lnTo>
                  <a:lnTo>
                    <a:pt x="85627" y="43421"/>
                  </a:lnTo>
                  <a:lnTo>
                    <a:pt x="89028" y="87410"/>
                  </a:lnTo>
                  <a:lnTo>
                    <a:pt x="85194" y="119682"/>
                  </a:lnTo>
                  <a:lnTo>
                    <a:pt x="73220" y="165823"/>
                  </a:lnTo>
                  <a:lnTo>
                    <a:pt x="54385" y="202542"/>
                  </a:lnTo>
                  <a:lnTo>
                    <a:pt x="38988" y="220006"/>
                  </a:lnTo>
                  <a:lnTo>
                    <a:pt x="22737" y="230120"/>
                  </a:lnTo>
                  <a:lnTo>
                    <a:pt x="17275" y="231688"/>
                  </a:lnTo>
                  <a:lnTo>
                    <a:pt x="13633" y="231322"/>
                  </a:lnTo>
                  <a:lnTo>
                    <a:pt x="6350" y="22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" name="SMARTInkShape-5607"/>
            <p:cNvSpPr/>
            <p:nvPr>
              <p:custDataLst>
                <p:tags r:id="rId101"/>
              </p:custDataLst>
            </p:nvPr>
          </p:nvSpPr>
          <p:spPr>
            <a:xfrm>
              <a:off x="3759200" y="4200329"/>
              <a:ext cx="93889" cy="308172"/>
            </a:xfrm>
            <a:custGeom>
              <a:avLst/>
              <a:gdLst/>
              <a:ahLst/>
              <a:cxnLst/>
              <a:rect l="0" t="0" r="0" b="0"/>
              <a:pathLst>
                <a:path w="93889" h="3081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0670" y="227"/>
                  </a:lnTo>
                  <a:lnTo>
                    <a:pt x="21675" y="4090"/>
                  </a:lnTo>
                  <a:lnTo>
                    <a:pt x="35974" y="12863"/>
                  </a:lnTo>
                  <a:lnTo>
                    <a:pt x="63262" y="43186"/>
                  </a:lnTo>
                  <a:lnTo>
                    <a:pt x="79622" y="75159"/>
                  </a:lnTo>
                  <a:lnTo>
                    <a:pt x="91125" y="114299"/>
                  </a:lnTo>
                  <a:lnTo>
                    <a:pt x="93888" y="159916"/>
                  </a:lnTo>
                  <a:lnTo>
                    <a:pt x="81474" y="202769"/>
                  </a:lnTo>
                  <a:lnTo>
                    <a:pt x="58788" y="241570"/>
                  </a:lnTo>
                  <a:lnTo>
                    <a:pt x="19927" y="286242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" name="SMARTInkShape-5608"/>
            <p:cNvSpPr/>
            <p:nvPr>
              <p:custDataLst>
                <p:tags r:id="rId102"/>
              </p:custDataLst>
            </p:nvPr>
          </p:nvSpPr>
          <p:spPr>
            <a:xfrm>
              <a:off x="2269527" y="4302814"/>
              <a:ext cx="79974" cy="396187"/>
            </a:xfrm>
            <a:custGeom>
              <a:avLst/>
              <a:gdLst/>
              <a:ahLst/>
              <a:cxnLst/>
              <a:rect l="0" t="0" r="0" b="0"/>
              <a:pathLst>
                <a:path w="79974" h="396187">
                  <a:moveTo>
                    <a:pt x="79973" y="27886"/>
                  </a:moveTo>
                  <a:lnTo>
                    <a:pt x="79973" y="27886"/>
                  </a:lnTo>
                  <a:lnTo>
                    <a:pt x="73231" y="24515"/>
                  </a:lnTo>
                  <a:lnTo>
                    <a:pt x="68040" y="19097"/>
                  </a:lnTo>
                  <a:lnTo>
                    <a:pt x="58958" y="7492"/>
                  </a:lnTo>
                  <a:lnTo>
                    <a:pt x="49130" y="598"/>
                  </a:lnTo>
                  <a:lnTo>
                    <a:pt x="39454" y="0"/>
                  </a:lnTo>
                  <a:lnTo>
                    <a:pt x="33910" y="829"/>
                  </a:lnTo>
                  <a:lnTo>
                    <a:pt x="23988" y="7394"/>
                  </a:lnTo>
                  <a:lnTo>
                    <a:pt x="10468" y="24871"/>
                  </a:lnTo>
                  <a:lnTo>
                    <a:pt x="6120" y="32226"/>
                  </a:lnTo>
                  <a:lnTo>
                    <a:pt x="0" y="62804"/>
                  </a:lnTo>
                  <a:lnTo>
                    <a:pt x="1557" y="102046"/>
                  </a:lnTo>
                  <a:lnTo>
                    <a:pt x="6551" y="136105"/>
                  </a:lnTo>
                  <a:lnTo>
                    <a:pt x="14180" y="174055"/>
                  </a:lnTo>
                  <a:lnTo>
                    <a:pt x="24626" y="212089"/>
                  </a:lnTo>
                  <a:lnTo>
                    <a:pt x="34443" y="253922"/>
                  </a:lnTo>
                  <a:lnTo>
                    <a:pt x="42804" y="295563"/>
                  </a:lnTo>
                  <a:lnTo>
                    <a:pt x="48872" y="330533"/>
                  </a:lnTo>
                  <a:lnTo>
                    <a:pt x="57105" y="372242"/>
                  </a:lnTo>
                  <a:lnTo>
                    <a:pt x="54573" y="396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SMARTInkShape-5609"/>
            <p:cNvSpPr/>
            <p:nvPr>
              <p:custDataLst>
                <p:tags r:id="rId103"/>
              </p:custDataLst>
            </p:nvPr>
          </p:nvSpPr>
          <p:spPr>
            <a:xfrm>
              <a:off x="2235200" y="452120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8184" y="26773"/>
                  </a:lnTo>
                  <a:lnTo>
                    <a:pt x="83656" y="14596"/>
                  </a:lnTo>
                  <a:lnTo>
                    <a:pt x="129335" y="361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SMARTInkShape-5610"/>
            <p:cNvSpPr/>
            <p:nvPr>
              <p:custDataLst>
                <p:tags r:id="rId104"/>
              </p:custDataLst>
            </p:nvPr>
          </p:nvSpPr>
          <p:spPr>
            <a:xfrm>
              <a:off x="2478459" y="4312533"/>
              <a:ext cx="99642" cy="310268"/>
            </a:xfrm>
            <a:custGeom>
              <a:avLst/>
              <a:gdLst/>
              <a:ahLst/>
              <a:cxnLst/>
              <a:rect l="0" t="0" r="0" b="0"/>
              <a:pathLst>
                <a:path w="99642" h="310268">
                  <a:moveTo>
                    <a:pt x="67891" y="5467"/>
                  </a:moveTo>
                  <a:lnTo>
                    <a:pt x="67891" y="5467"/>
                  </a:lnTo>
                  <a:lnTo>
                    <a:pt x="67891" y="2096"/>
                  </a:lnTo>
                  <a:lnTo>
                    <a:pt x="66480" y="1103"/>
                  </a:lnTo>
                  <a:lnTo>
                    <a:pt x="61149" y="0"/>
                  </a:lnTo>
                  <a:lnTo>
                    <a:pt x="50214" y="2749"/>
                  </a:lnTo>
                  <a:lnTo>
                    <a:pt x="34666" y="18146"/>
                  </a:lnTo>
                  <a:lnTo>
                    <a:pt x="16654" y="54066"/>
                  </a:lnTo>
                  <a:lnTo>
                    <a:pt x="7960" y="88214"/>
                  </a:lnTo>
                  <a:lnTo>
                    <a:pt x="2449" y="126910"/>
                  </a:lnTo>
                  <a:lnTo>
                    <a:pt x="0" y="167626"/>
                  </a:lnTo>
                  <a:lnTo>
                    <a:pt x="2675" y="203597"/>
                  </a:lnTo>
                  <a:lnTo>
                    <a:pt x="9978" y="234636"/>
                  </a:lnTo>
                  <a:lnTo>
                    <a:pt x="22632" y="260190"/>
                  </a:lnTo>
                  <a:lnTo>
                    <a:pt x="48993" y="287668"/>
                  </a:lnTo>
                  <a:lnTo>
                    <a:pt x="99641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SMARTInkShape-5611"/>
            <p:cNvSpPr/>
            <p:nvPr>
              <p:custDataLst>
                <p:tags r:id="rId105"/>
              </p:custDataLst>
            </p:nvPr>
          </p:nvSpPr>
          <p:spPr>
            <a:xfrm>
              <a:off x="2628900" y="4405585"/>
              <a:ext cx="95047" cy="367063"/>
            </a:xfrm>
            <a:custGeom>
              <a:avLst/>
              <a:gdLst/>
              <a:ahLst/>
              <a:cxnLst/>
              <a:rect l="0" t="0" r="0" b="0"/>
              <a:pathLst>
                <a:path w="95047" h="367063">
                  <a:moveTo>
                    <a:pt x="38100" y="90215"/>
                  </a:moveTo>
                  <a:lnTo>
                    <a:pt x="38100" y="90215"/>
                  </a:lnTo>
                  <a:lnTo>
                    <a:pt x="34729" y="93586"/>
                  </a:lnTo>
                  <a:lnTo>
                    <a:pt x="29262" y="109167"/>
                  </a:lnTo>
                  <a:lnTo>
                    <a:pt x="31232" y="155629"/>
                  </a:lnTo>
                  <a:lnTo>
                    <a:pt x="35751" y="202809"/>
                  </a:lnTo>
                  <a:lnTo>
                    <a:pt x="37056" y="238329"/>
                  </a:lnTo>
                  <a:lnTo>
                    <a:pt x="39517" y="275282"/>
                  </a:lnTo>
                  <a:lnTo>
                    <a:pt x="42963" y="310756"/>
                  </a:lnTo>
                  <a:lnTo>
                    <a:pt x="48165" y="350999"/>
                  </a:lnTo>
                  <a:lnTo>
                    <a:pt x="49628" y="364399"/>
                  </a:lnTo>
                  <a:lnTo>
                    <a:pt x="49313" y="366843"/>
                  </a:lnTo>
                  <a:lnTo>
                    <a:pt x="48398" y="367062"/>
                  </a:lnTo>
                  <a:lnTo>
                    <a:pt x="47082" y="365796"/>
                  </a:lnTo>
                  <a:lnTo>
                    <a:pt x="37784" y="326161"/>
                  </a:lnTo>
                  <a:lnTo>
                    <a:pt x="25730" y="291506"/>
                  </a:lnTo>
                  <a:lnTo>
                    <a:pt x="14728" y="248822"/>
                  </a:lnTo>
                  <a:lnTo>
                    <a:pt x="7251" y="201630"/>
                  </a:lnTo>
                  <a:lnTo>
                    <a:pt x="6245" y="177191"/>
                  </a:lnTo>
                  <a:lnTo>
                    <a:pt x="7009" y="129576"/>
                  </a:lnTo>
                  <a:lnTo>
                    <a:pt x="9700" y="87248"/>
                  </a:lnTo>
                  <a:lnTo>
                    <a:pt x="18553" y="41201"/>
                  </a:lnTo>
                  <a:lnTo>
                    <a:pt x="30113" y="11957"/>
                  </a:lnTo>
                  <a:lnTo>
                    <a:pt x="35598" y="6293"/>
                  </a:lnTo>
                  <a:lnTo>
                    <a:pt x="49217" y="0"/>
                  </a:lnTo>
                  <a:lnTo>
                    <a:pt x="56800" y="2554"/>
                  </a:lnTo>
                  <a:lnTo>
                    <a:pt x="72752" y="16683"/>
                  </a:lnTo>
                  <a:lnTo>
                    <a:pt x="90857" y="51808"/>
                  </a:lnTo>
                  <a:lnTo>
                    <a:pt x="95046" y="93495"/>
                  </a:lnTo>
                  <a:lnTo>
                    <a:pt x="85076" y="130384"/>
                  </a:lnTo>
                  <a:lnTo>
                    <a:pt x="58604" y="163657"/>
                  </a:lnTo>
                  <a:lnTo>
                    <a:pt x="47536" y="169516"/>
                  </a:lnTo>
                  <a:lnTo>
                    <a:pt x="0" y="172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SMARTInkShape-5612"/>
            <p:cNvSpPr/>
            <p:nvPr>
              <p:custDataLst>
                <p:tags r:id="rId106"/>
              </p:custDataLst>
            </p:nvPr>
          </p:nvSpPr>
          <p:spPr>
            <a:xfrm>
              <a:off x="2889250" y="4206392"/>
              <a:ext cx="25401" cy="435459"/>
            </a:xfrm>
            <a:custGeom>
              <a:avLst/>
              <a:gdLst/>
              <a:ahLst/>
              <a:cxnLst/>
              <a:rect l="0" t="0" r="0" b="0"/>
              <a:pathLst>
                <a:path w="25401" h="4354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706" y="47328"/>
                  </a:lnTo>
                  <a:lnTo>
                    <a:pt x="3371" y="91035"/>
                  </a:lnTo>
                  <a:lnTo>
                    <a:pt x="5069" y="115531"/>
                  </a:lnTo>
                  <a:lnTo>
                    <a:pt x="6907" y="141034"/>
                  </a:lnTo>
                  <a:lnTo>
                    <a:pt x="8838" y="167209"/>
                  </a:lnTo>
                  <a:lnTo>
                    <a:pt x="10126" y="195242"/>
                  </a:lnTo>
                  <a:lnTo>
                    <a:pt x="10983" y="224514"/>
                  </a:lnTo>
                  <a:lnTo>
                    <a:pt x="11555" y="254612"/>
                  </a:lnTo>
                  <a:lnTo>
                    <a:pt x="11937" y="281733"/>
                  </a:lnTo>
                  <a:lnTo>
                    <a:pt x="12191" y="306869"/>
                  </a:lnTo>
                  <a:lnTo>
                    <a:pt x="12474" y="351496"/>
                  </a:lnTo>
                  <a:lnTo>
                    <a:pt x="12599" y="387794"/>
                  </a:lnTo>
                  <a:lnTo>
                    <a:pt x="16418" y="410981"/>
                  </a:lnTo>
                  <a:lnTo>
                    <a:pt x="25400" y="43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" name="SMARTInkShape-5613"/>
            <p:cNvSpPr/>
            <p:nvPr>
              <p:custDataLst>
                <p:tags r:id="rId107"/>
              </p:custDataLst>
            </p:nvPr>
          </p:nvSpPr>
          <p:spPr>
            <a:xfrm>
              <a:off x="2979012" y="4293012"/>
              <a:ext cx="103104" cy="279234"/>
            </a:xfrm>
            <a:custGeom>
              <a:avLst/>
              <a:gdLst/>
              <a:ahLst/>
              <a:cxnLst/>
              <a:rect l="0" t="0" r="0" b="0"/>
              <a:pathLst>
                <a:path w="103104" h="279234">
                  <a:moveTo>
                    <a:pt x="37238" y="56738"/>
                  </a:moveTo>
                  <a:lnTo>
                    <a:pt x="37238" y="56738"/>
                  </a:lnTo>
                  <a:lnTo>
                    <a:pt x="27805" y="79133"/>
                  </a:lnTo>
                  <a:lnTo>
                    <a:pt x="21351" y="115977"/>
                  </a:lnTo>
                  <a:lnTo>
                    <a:pt x="19125" y="163033"/>
                  </a:lnTo>
                  <a:lnTo>
                    <a:pt x="18604" y="198524"/>
                  </a:lnTo>
                  <a:lnTo>
                    <a:pt x="21682" y="240722"/>
                  </a:lnTo>
                  <a:lnTo>
                    <a:pt x="24287" y="271607"/>
                  </a:lnTo>
                  <a:lnTo>
                    <a:pt x="24505" y="225413"/>
                  </a:lnTo>
                  <a:lnTo>
                    <a:pt x="23818" y="190266"/>
                  </a:lnTo>
                  <a:lnTo>
                    <a:pt x="21160" y="146422"/>
                  </a:lnTo>
                  <a:lnTo>
                    <a:pt x="19509" y="100595"/>
                  </a:lnTo>
                  <a:lnTo>
                    <a:pt x="20186" y="58591"/>
                  </a:lnTo>
                  <a:lnTo>
                    <a:pt x="28501" y="17933"/>
                  </a:lnTo>
                  <a:lnTo>
                    <a:pt x="35942" y="4684"/>
                  </a:lnTo>
                  <a:lnTo>
                    <a:pt x="40607" y="1574"/>
                  </a:lnTo>
                  <a:lnTo>
                    <a:pt x="51435" y="0"/>
                  </a:lnTo>
                  <a:lnTo>
                    <a:pt x="65185" y="11060"/>
                  </a:lnTo>
                  <a:lnTo>
                    <a:pt x="79997" y="32203"/>
                  </a:lnTo>
                  <a:lnTo>
                    <a:pt x="98120" y="79808"/>
                  </a:lnTo>
                  <a:lnTo>
                    <a:pt x="103103" y="115674"/>
                  </a:lnTo>
                  <a:lnTo>
                    <a:pt x="99672" y="150900"/>
                  </a:lnTo>
                  <a:lnTo>
                    <a:pt x="89681" y="185371"/>
                  </a:lnTo>
                  <a:lnTo>
                    <a:pt x="73481" y="219508"/>
                  </a:lnTo>
                  <a:lnTo>
                    <a:pt x="41156" y="256974"/>
                  </a:lnTo>
                  <a:lnTo>
                    <a:pt x="14881" y="275836"/>
                  </a:lnTo>
                  <a:lnTo>
                    <a:pt x="4253" y="279233"/>
                  </a:lnTo>
                  <a:lnTo>
                    <a:pt x="431" y="279152"/>
                  </a:lnTo>
                  <a:lnTo>
                    <a:pt x="0" y="276980"/>
                  </a:lnTo>
                  <a:lnTo>
                    <a:pt x="11838" y="259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6" name="SMARTInkShape-5614"/>
          <p:cNvSpPr/>
          <p:nvPr>
            <p:custDataLst>
              <p:tags r:id="rId8"/>
            </p:custDataLst>
          </p:nvPr>
        </p:nvSpPr>
        <p:spPr>
          <a:xfrm>
            <a:off x="2115433" y="3765210"/>
            <a:ext cx="8387468" cy="278840"/>
          </a:xfrm>
          <a:custGeom>
            <a:avLst/>
            <a:gdLst/>
            <a:ahLst/>
            <a:cxnLst/>
            <a:rect l="0" t="0" r="0" b="0"/>
            <a:pathLst>
              <a:path w="8387468" h="278840">
                <a:moveTo>
                  <a:pt x="5467" y="260690"/>
                </a:moveTo>
                <a:lnTo>
                  <a:pt x="5467" y="260690"/>
                </a:lnTo>
                <a:lnTo>
                  <a:pt x="2096" y="260690"/>
                </a:lnTo>
                <a:lnTo>
                  <a:pt x="1103" y="261395"/>
                </a:lnTo>
                <a:lnTo>
                  <a:pt x="441" y="262571"/>
                </a:lnTo>
                <a:lnTo>
                  <a:pt x="0" y="264061"/>
                </a:lnTo>
                <a:lnTo>
                  <a:pt x="5154" y="269479"/>
                </a:lnTo>
                <a:lnTo>
                  <a:pt x="9491" y="272899"/>
                </a:lnTo>
                <a:lnTo>
                  <a:pt x="39193" y="277713"/>
                </a:lnTo>
                <a:lnTo>
                  <a:pt x="74784" y="278839"/>
                </a:lnTo>
                <a:lnTo>
                  <a:pt x="122353" y="278634"/>
                </a:lnTo>
                <a:lnTo>
                  <a:pt x="151829" y="277591"/>
                </a:lnTo>
                <a:lnTo>
                  <a:pt x="183475" y="276191"/>
                </a:lnTo>
                <a:lnTo>
                  <a:pt x="220800" y="273140"/>
                </a:lnTo>
                <a:lnTo>
                  <a:pt x="261911" y="268990"/>
                </a:lnTo>
                <a:lnTo>
                  <a:pt x="305547" y="264107"/>
                </a:lnTo>
                <a:lnTo>
                  <a:pt x="357214" y="258029"/>
                </a:lnTo>
                <a:lnTo>
                  <a:pt x="414238" y="251155"/>
                </a:lnTo>
                <a:lnTo>
                  <a:pt x="474831" y="243750"/>
                </a:lnTo>
                <a:lnTo>
                  <a:pt x="542743" y="235285"/>
                </a:lnTo>
                <a:lnTo>
                  <a:pt x="615534" y="226115"/>
                </a:lnTo>
                <a:lnTo>
                  <a:pt x="691578" y="216473"/>
                </a:lnTo>
                <a:lnTo>
                  <a:pt x="774730" y="206517"/>
                </a:lnTo>
                <a:lnTo>
                  <a:pt x="862620" y="196353"/>
                </a:lnTo>
                <a:lnTo>
                  <a:pt x="953669" y="186048"/>
                </a:lnTo>
                <a:lnTo>
                  <a:pt x="1055996" y="174946"/>
                </a:lnTo>
                <a:lnTo>
                  <a:pt x="1165842" y="163310"/>
                </a:lnTo>
                <a:lnTo>
                  <a:pt x="1280700" y="151320"/>
                </a:lnTo>
                <a:lnTo>
                  <a:pt x="1403839" y="139094"/>
                </a:lnTo>
                <a:lnTo>
                  <a:pt x="1532498" y="126709"/>
                </a:lnTo>
                <a:lnTo>
                  <a:pt x="1664838" y="114219"/>
                </a:lnTo>
                <a:lnTo>
                  <a:pt x="1801042" y="102365"/>
                </a:lnTo>
                <a:lnTo>
                  <a:pt x="1939823" y="90935"/>
                </a:lnTo>
                <a:lnTo>
                  <a:pt x="2080320" y="79787"/>
                </a:lnTo>
                <a:lnTo>
                  <a:pt x="2229725" y="69532"/>
                </a:lnTo>
                <a:lnTo>
                  <a:pt x="2385067" y="59874"/>
                </a:lnTo>
                <a:lnTo>
                  <a:pt x="2544367" y="50612"/>
                </a:lnTo>
                <a:lnTo>
                  <a:pt x="2708423" y="42322"/>
                </a:lnTo>
                <a:lnTo>
                  <a:pt x="2875648" y="34678"/>
                </a:lnTo>
                <a:lnTo>
                  <a:pt x="3044988" y="27465"/>
                </a:lnTo>
                <a:lnTo>
                  <a:pt x="3217853" y="21246"/>
                </a:lnTo>
                <a:lnTo>
                  <a:pt x="3393069" y="15688"/>
                </a:lnTo>
                <a:lnTo>
                  <a:pt x="3569852" y="10572"/>
                </a:lnTo>
                <a:lnTo>
                  <a:pt x="3756145" y="6456"/>
                </a:lnTo>
                <a:lnTo>
                  <a:pt x="3948781" y="3006"/>
                </a:lnTo>
                <a:lnTo>
                  <a:pt x="4145641" y="0"/>
                </a:lnTo>
                <a:lnTo>
                  <a:pt x="4342500" y="114"/>
                </a:lnTo>
                <a:lnTo>
                  <a:pt x="4539356" y="2307"/>
                </a:lnTo>
                <a:lnTo>
                  <a:pt x="4736209" y="5884"/>
                </a:lnTo>
                <a:lnTo>
                  <a:pt x="4933062" y="11091"/>
                </a:lnTo>
                <a:lnTo>
                  <a:pt x="5129913" y="17385"/>
                </a:lnTo>
                <a:lnTo>
                  <a:pt x="5326765" y="24404"/>
                </a:lnTo>
                <a:lnTo>
                  <a:pt x="5524321" y="32610"/>
                </a:lnTo>
                <a:lnTo>
                  <a:pt x="5722347" y="41610"/>
                </a:lnTo>
                <a:lnTo>
                  <a:pt x="5920687" y="51136"/>
                </a:lnTo>
                <a:lnTo>
                  <a:pt x="6112886" y="61015"/>
                </a:lnTo>
                <a:lnTo>
                  <a:pt x="6300990" y="71129"/>
                </a:lnTo>
                <a:lnTo>
                  <a:pt x="6486367" y="81399"/>
                </a:lnTo>
                <a:lnTo>
                  <a:pt x="6664278" y="91774"/>
                </a:lnTo>
                <a:lnTo>
                  <a:pt x="6837214" y="102218"/>
                </a:lnTo>
                <a:lnTo>
                  <a:pt x="7006831" y="112709"/>
                </a:lnTo>
                <a:lnTo>
                  <a:pt x="7169299" y="123230"/>
                </a:lnTo>
                <a:lnTo>
                  <a:pt x="7326999" y="133772"/>
                </a:lnTo>
                <a:lnTo>
                  <a:pt x="7481522" y="144328"/>
                </a:lnTo>
                <a:lnTo>
                  <a:pt x="7623342" y="155600"/>
                </a:lnTo>
                <a:lnTo>
                  <a:pt x="7756694" y="167346"/>
                </a:lnTo>
                <a:lnTo>
                  <a:pt x="7884402" y="179410"/>
                </a:lnTo>
                <a:lnTo>
                  <a:pt x="7997057" y="191687"/>
                </a:lnTo>
                <a:lnTo>
                  <a:pt x="8099679" y="204105"/>
                </a:lnTo>
                <a:lnTo>
                  <a:pt x="8195607" y="216616"/>
                </a:lnTo>
                <a:lnTo>
                  <a:pt x="8259562" y="224957"/>
                </a:lnTo>
                <a:lnTo>
                  <a:pt x="8387467" y="2416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7" name="SMARTInkShape-Group824"/>
          <p:cNvGrpSpPr/>
          <p:nvPr/>
        </p:nvGrpSpPr>
        <p:grpSpPr>
          <a:xfrm>
            <a:off x="2058806" y="3249496"/>
            <a:ext cx="1707548" cy="503058"/>
            <a:chOff x="2058806" y="3249496"/>
            <a:chExt cx="1707548" cy="503058"/>
          </a:xfrm>
        </p:grpSpPr>
        <p:sp>
          <p:nvSpPr>
            <p:cNvPr id="1647" name="SMARTInkShape-5615"/>
            <p:cNvSpPr/>
            <p:nvPr>
              <p:custDataLst>
                <p:tags r:id="rId88"/>
              </p:custDataLst>
            </p:nvPr>
          </p:nvSpPr>
          <p:spPr>
            <a:xfrm>
              <a:off x="2117335" y="3316236"/>
              <a:ext cx="86116" cy="385815"/>
            </a:xfrm>
            <a:custGeom>
              <a:avLst/>
              <a:gdLst/>
              <a:ahLst/>
              <a:cxnLst/>
              <a:rect l="0" t="0" r="0" b="0"/>
              <a:pathLst>
                <a:path w="86116" h="385815">
                  <a:moveTo>
                    <a:pt x="86115" y="42914"/>
                  </a:moveTo>
                  <a:lnTo>
                    <a:pt x="86115" y="42914"/>
                  </a:lnTo>
                  <a:lnTo>
                    <a:pt x="86115" y="22520"/>
                  </a:lnTo>
                  <a:lnTo>
                    <a:pt x="82744" y="12255"/>
                  </a:lnTo>
                  <a:lnTo>
                    <a:pt x="77326" y="6239"/>
                  </a:lnTo>
                  <a:lnTo>
                    <a:pt x="73906" y="3647"/>
                  </a:lnTo>
                  <a:lnTo>
                    <a:pt x="64461" y="768"/>
                  </a:lnTo>
                  <a:lnTo>
                    <a:pt x="58979" y="0"/>
                  </a:lnTo>
                  <a:lnTo>
                    <a:pt x="37780" y="5661"/>
                  </a:lnTo>
                  <a:lnTo>
                    <a:pt x="23710" y="18126"/>
                  </a:lnTo>
                  <a:lnTo>
                    <a:pt x="11813" y="36130"/>
                  </a:lnTo>
                  <a:lnTo>
                    <a:pt x="1854" y="71478"/>
                  </a:lnTo>
                  <a:lnTo>
                    <a:pt x="0" y="117072"/>
                  </a:lnTo>
                  <a:lnTo>
                    <a:pt x="4568" y="149721"/>
                  </a:lnTo>
                  <a:lnTo>
                    <a:pt x="13183" y="184928"/>
                  </a:lnTo>
                  <a:lnTo>
                    <a:pt x="23362" y="220331"/>
                  </a:lnTo>
                  <a:lnTo>
                    <a:pt x="32590" y="252529"/>
                  </a:lnTo>
                  <a:lnTo>
                    <a:pt x="41394" y="285184"/>
                  </a:lnTo>
                  <a:lnTo>
                    <a:pt x="50522" y="331538"/>
                  </a:lnTo>
                  <a:lnTo>
                    <a:pt x="51246" y="356047"/>
                  </a:lnTo>
                  <a:lnTo>
                    <a:pt x="46864" y="371644"/>
                  </a:lnTo>
                  <a:lnTo>
                    <a:pt x="43720" y="376367"/>
                  </a:lnTo>
                  <a:lnTo>
                    <a:pt x="28965" y="385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SMARTInkShape-5616"/>
            <p:cNvSpPr/>
            <p:nvPr>
              <p:custDataLst>
                <p:tags r:id="rId89"/>
              </p:custDataLst>
            </p:nvPr>
          </p:nvSpPr>
          <p:spPr>
            <a:xfrm>
              <a:off x="2058806" y="3524250"/>
              <a:ext cx="150995" cy="69851"/>
            </a:xfrm>
            <a:custGeom>
              <a:avLst/>
              <a:gdLst/>
              <a:ahLst/>
              <a:cxnLst/>
              <a:rect l="0" t="0" r="0" b="0"/>
              <a:pathLst>
                <a:path w="150995" h="69851">
                  <a:moveTo>
                    <a:pt x="17644" y="69850"/>
                  </a:moveTo>
                  <a:lnTo>
                    <a:pt x="17644" y="69850"/>
                  </a:lnTo>
                  <a:lnTo>
                    <a:pt x="5710" y="64824"/>
                  </a:lnTo>
                  <a:lnTo>
                    <a:pt x="0" y="63761"/>
                  </a:lnTo>
                  <a:lnTo>
                    <a:pt x="9123" y="56836"/>
                  </a:lnTo>
                  <a:lnTo>
                    <a:pt x="44131" y="40442"/>
                  </a:lnTo>
                  <a:lnTo>
                    <a:pt x="90168" y="20763"/>
                  </a:lnTo>
                  <a:lnTo>
                    <a:pt x="150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SMARTInkShape-5617"/>
            <p:cNvSpPr/>
            <p:nvPr>
              <p:custDataLst>
                <p:tags r:id="rId90"/>
              </p:custDataLst>
            </p:nvPr>
          </p:nvSpPr>
          <p:spPr>
            <a:xfrm>
              <a:off x="2293342" y="3322717"/>
              <a:ext cx="138709" cy="336839"/>
            </a:xfrm>
            <a:custGeom>
              <a:avLst/>
              <a:gdLst/>
              <a:ahLst/>
              <a:cxnLst/>
              <a:rect l="0" t="0" r="0" b="0"/>
              <a:pathLst>
                <a:path w="138709" h="336839">
                  <a:moveTo>
                    <a:pt x="113308" y="23733"/>
                  </a:moveTo>
                  <a:lnTo>
                    <a:pt x="113308" y="23733"/>
                  </a:lnTo>
                  <a:lnTo>
                    <a:pt x="107841" y="3960"/>
                  </a:lnTo>
                  <a:lnTo>
                    <a:pt x="105430" y="2084"/>
                  </a:lnTo>
                  <a:lnTo>
                    <a:pt x="97106" y="0"/>
                  </a:lnTo>
                  <a:lnTo>
                    <a:pt x="82589" y="6600"/>
                  </a:lnTo>
                  <a:lnTo>
                    <a:pt x="65083" y="21057"/>
                  </a:lnTo>
                  <a:lnTo>
                    <a:pt x="38655" y="61197"/>
                  </a:lnTo>
                  <a:lnTo>
                    <a:pt x="18981" y="104824"/>
                  </a:lnTo>
                  <a:lnTo>
                    <a:pt x="6003" y="151026"/>
                  </a:lnTo>
                  <a:lnTo>
                    <a:pt x="0" y="196018"/>
                  </a:lnTo>
                  <a:lnTo>
                    <a:pt x="2036" y="237182"/>
                  </a:lnTo>
                  <a:lnTo>
                    <a:pt x="13289" y="272881"/>
                  </a:lnTo>
                  <a:lnTo>
                    <a:pt x="30050" y="302387"/>
                  </a:lnTo>
                  <a:lnTo>
                    <a:pt x="49258" y="322557"/>
                  </a:lnTo>
                  <a:lnTo>
                    <a:pt x="71436" y="332933"/>
                  </a:lnTo>
                  <a:lnTo>
                    <a:pt x="94698" y="336838"/>
                  </a:lnTo>
                  <a:lnTo>
                    <a:pt x="138708" y="33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SMARTInkShape-5618"/>
            <p:cNvSpPr/>
            <p:nvPr>
              <p:custDataLst>
                <p:tags r:id="rId91"/>
              </p:custDataLst>
            </p:nvPr>
          </p:nvSpPr>
          <p:spPr>
            <a:xfrm>
              <a:off x="2470150" y="3425429"/>
              <a:ext cx="102305" cy="327125"/>
            </a:xfrm>
            <a:custGeom>
              <a:avLst/>
              <a:gdLst/>
              <a:ahLst/>
              <a:cxnLst/>
              <a:rect l="0" t="0" r="0" b="0"/>
              <a:pathLst>
                <a:path w="102305" h="327125">
                  <a:moveTo>
                    <a:pt x="31750" y="98821"/>
                  </a:moveTo>
                  <a:lnTo>
                    <a:pt x="31750" y="98821"/>
                  </a:lnTo>
                  <a:lnTo>
                    <a:pt x="28379" y="98821"/>
                  </a:lnTo>
                  <a:lnTo>
                    <a:pt x="27386" y="100938"/>
                  </a:lnTo>
                  <a:lnTo>
                    <a:pt x="26283" y="108934"/>
                  </a:lnTo>
                  <a:lnTo>
                    <a:pt x="29938" y="143570"/>
                  </a:lnTo>
                  <a:lnTo>
                    <a:pt x="32624" y="185301"/>
                  </a:lnTo>
                  <a:lnTo>
                    <a:pt x="41025" y="226515"/>
                  </a:lnTo>
                  <a:lnTo>
                    <a:pt x="47590" y="272436"/>
                  </a:lnTo>
                  <a:lnTo>
                    <a:pt x="50166" y="317187"/>
                  </a:lnTo>
                  <a:lnTo>
                    <a:pt x="50377" y="322715"/>
                  </a:lnTo>
                  <a:lnTo>
                    <a:pt x="49813" y="325694"/>
                  </a:lnTo>
                  <a:lnTo>
                    <a:pt x="48731" y="326976"/>
                  </a:lnTo>
                  <a:lnTo>
                    <a:pt x="47304" y="327124"/>
                  </a:lnTo>
                  <a:lnTo>
                    <a:pt x="42944" y="285319"/>
                  </a:lnTo>
                  <a:lnTo>
                    <a:pt x="39547" y="250147"/>
                  </a:lnTo>
                  <a:lnTo>
                    <a:pt x="35686" y="203942"/>
                  </a:lnTo>
                  <a:lnTo>
                    <a:pt x="34374" y="178779"/>
                  </a:lnTo>
                  <a:lnTo>
                    <a:pt x="33499" y="152832"/>
                  </a:lnTo>
                  <a:lnTo>
                    <a:pt x="32916" y="126362"/>
                  </a:lnTo>
                  <a:lnTo>
                    <a:pt x="32268" y="81898"/>
                  </a:lnTo>
                  <a:lnTo>
                    <a:pt x="35666" y="34540"/>
                  </a:lnTo>
                  <a:lnTo>
                    <a:pt x="46086" y="2946"/>
                  </a:lnTo>
                  <a:lnTo>
                    <a:pt x="50479" y="332"/>
                  </a:lnTo>
                  <a:lnTo>
                    <a:pt x="56231" y="0"/>
                  </a:lnTo>
                  <a:lnTo>
                    <a:pt x="62887" y="1191"/>
                  </a:lnTo>
                  <a:lnTo>
                    <a:pt x="77809" y="11920"/>
                  </a:lnTo>
                  <a:lnTo>
                    <a:pt x="85739" y="19721"/>
                  </a:lnTo>
                  <a:lnTo>
                    <a:pt x="96432" y="39677"/>
                  </a:lnTo>
                  <a:lnTo>
                    <a:pt x="102126" y="61951"/>
                  </a:lnTo>
                  <a:lnTo>
                    <a:pt x="102304" y="83610"/>
                  </a:lnTo>
                  <a:lnTo>
                    <a:pt x="94387" y="103114"/>
                  </a:lnTo>
                  <a:lnTo>
                    <a:pt x="80050" y="120485"/>
                  </a:lnTo>
                  <a:lnTo>
                    <a:pt x="59567" y="135260"/>
                  </a:lnTo>
                  <a:lnTo>
                    <a:pt x="27606" y="145366"/>
                  </a:lnTo>
                  <a:lnTo>
                    <a:pt x="19815" y="145372"/>
                  </a:lnTo>
                  <a:lnTo>
                    <a:pt x="13915" y="143967"/>
                  </a:lnTo>
                  <a:lnTo>
                    <a:pt x="0" y="136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SMARTInkShape-5619"/>
            <p:cNvSpPr/>
            <p:nvPr>
              <p:custDataLst>
                <p:tags r:id="rId92"/>
              </p:custDataLst>
            </p:nvPr>
          </p:nvSpPr>
          <p:spPr>
            <a:xfrm>
              <a:off x="2749550" y="3249496"/>
              <a:ext cx="38101" cy="416677"/>
            </a:xfrm>
            <a:custGeom>
              <a:avLst/>
              <a:gdLst/>
              <a:ahLst/>
              <a:cxnLst/>
              <a:rect l="0" t="0" r="0" b="0"/>
              <a:pathLst>
                <a:path w="38101" h="416677">
                  <a:moveTo>
                    <a:pt x="0" y="27104"/>
                  </a:moveTo>
                  <a:lnTo>
                    <a:pt x="0" y="27104"/>
                  </a:lnTo>
                  <a:lnTo>
                    <a:pt x="0" y="0"/>
                  </a:lnTo>
                  <a:lnTo>
                    <a:pt x="3371" y="39132"/>
                  </a:lnTo>
                  <a:lnTo>
                    <a:pt x="6907" y="74312"/>
                  </a:lnTo>
                  <a:lnTo>
                    <a:pt x="10125" y="119346"/>
                  </a:lnTo>
                  <a:lnTo>
                    <a:pt x="10983" y="147160"/>
                  </a:lnTo>
                  <a:lnTo>
                    <a:pt x="11555" y="176991"/>
                  </a:lnTo>
                  <a:lnTo>
                    <a:pt x="12642" y="205345"/>
                  </a:lnTo>
                  <a:lnTo>
                    <a:pt x="14073" y="232715"/>
                  </a:lnTo>
                  <a:lnTo>
                    <a:pt x="15732" y="259428"/>
                  </a:lnTo>
                  <a:lnTo>
                    <a:pt x="16838" y="284998"/>
                  </a:lnTo>
                  <a:lnTo>
                    <a:pt x="17575" y="309805"/>
                  </a:lnTo>
                  <a:lnTo>
                    <a:pt x="18394" y="354538"/>
                  </a:lnTo>
                  <a:lnTo>
                    <a:pt x="19561" y="399994"/>
                  </a:lnTo>
                  <a:lnTo>
                    <a:pt x="22334" y="414613"/>
                  </a:lnTo>
                  <a:lnTo>
                    <a:pt x="24767" y="416676"/>
                  </a:lnTo>
                  <a:lnTo>
                    <a:pt x="27800" y="415935"/>
                  </a:lnTo>
                  <a:lnTo>
                    <a:pt x="38100" y="408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SMARTInkShape-5620"/>
            <p:cNvSpPr/>
            <p:nvPr>
              <p:custDataLst>
                <p:tags r:id="rId93"/>
              </p:custDataLst>
            </p:nvPr>
          </p:nvSpPr>
          <p:spPr>
            <a:xfrm>
              <a:off x="2875592" y="3338078"/>
              <a:ext cx="112973" cy="281412"/>
            </a:xfrm>
            <a:custGeom>
              <a:avLst/>
              <a:gdLst/>
              <a:ahLst/>
              <a:cxnLst/>
              <a:rect l="0" t="0" r="0" b="0"/>
              <a:pathLst>
                <a:path w="112973" h="281412">
                  <a:moveTo>
                    <a:pt x="20008" y="46472"/>
                  </a:moveTo>
                  <a:lnTo>
                    <a:pt x="20008" y="46472"/>
                  </a:lnTo>
                  <a:lnTo>
                    <a:pt x="16637" y="49843"/>
                  </a:lnTo>
                  <a:lnTo>
                    <a:pt x="12835" y="85473"/>
                  </a:lnTo>
                  <a:lnTo>
                    <a:pt x="7178" y="119075"/>
                  </a:lnTo>
                  <a:lnTo>
                    <a:pt x="5604" y="151882"/>
                  </a:lnTo>
                  <a:lnTo>
                    <a:pt x="10566" y="198119"/>
                  </a:lnTo>
                  <a:lnTo>
                    <a:pt x="17210" y="237455"/>
                  </a:lnTo>
                  <a:lnTo>
                    <a:pt x="19455" y="265916"/>
                  </a:lnTo>
                  <a:lnTo>
                    <a:pt x="18934" y="266852"/>
                  </a:lnTo>
                  <a:lnTo>
                    <a:pt x="16473" y="262246"/>
                  </a:lnTo>
                  <a:lnTo>
                    <a:pt x="7121" y="214778"/>
                  </a:lnTo>
                  <a:lnTo>
                    <a:pt x="3697" y="179836"/>
                  </a:lnTo>
                  <a:lnTo>
                    <a:pt x="2175" y="136084"/>
                  </a:lnTo>
                  <a:lnTo>
                    <a:pt x="1499" y="94061"/>
                  </a:lnTo>
                  <a:lnTo>
                    <a:pt x="2610" y="57040"/>
                  </a:lnTo>
                  <a:lnTo>
                    <a:pt x="11874" y="18480"/>
                  </a:lnTo>
                  <a:lnTo>
                    <a:pt x="22037" y="3222"/>
                  </a:lnTo>
                  <a:lnTo>
                    <a:pt x="29827" y="0"/>
                  </a:lnTo>
                  <a:lnTo>
                    <a:pt x="49772" y="182"/>
                  </a:lnTo>
                  <a:lnTo>
                    <a:pt x="81430" y="14961"/>
                  </a:lnTo>
                  <a:lnTo>
                    <a:pt x="98812" y="36936"/>
                  </a:lnTo>
                  <a:lnTo>
                    <a:pt x="106411" y="50698"/>
                  </a:lnTo>
                  <a:lnTo>
                    <a:pt x="112972" y="82922"/>
                  </a:lnTo>
                  <a:lnTo>
                    <a:pt x="111420" y="118411"/>
                  </a:lnTo>
                  <a:lnTo>
                    <a:pt x="101323" y="155350"/>
                  </a:lnTo>
                  <a:lnTo>
                    <a:pt x="83664" y="194816"/>
                  </a:lnTo>
                  <a:lnTo>
                    <a:pt x="62411" y="231641"/>
                  </a:lnTo>
                  <a:lnTo>
                    <a:pt x="31318" y="266123"/>
                  </a:lnTo>
                  <a:lnTo>
                    <a:pt x="6739" y="280338"/>
                  </a:lnTo>
                  <a:lnTo>
                    <a:pt x="2696" y="281405"/>
                  </a:lnTo>
                  <a:lnTo>
                    <a:pt x="0" y="281411"/>
                  </a:lnTo>
                  <a:lnTo>
                    <a:pt x="319" y="278592"/>
                  </a:lnTo>
                  <a:lnTo>
                    <a:pt x="13658" y="256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SMARTInkShape-5621"/>
            <p:cNvSpPr/>
            <p:nvPr>
              <p:custDataLst>
                <p:tags r:id="rId94"/>
              </p:custDataLst>
            </p:nvPr>
          </p:nvSpPr>
          <p:spPr>
            <a:xfrm>
              <a:off x="3029833" y="3538249"/>
              <a:ext cx="113418" cy="115239"/>
            </a:xfrm>
            <a:custGeom>
              <a:avLst/>
              <a:gdLst/>
              <a:ahLst/>
              <a:cxnLst/>
              <a:rect l="0" t="0" r="0" b="0"/>
              <a:pathLst>
                <a:path w="113418" h="115239">
                  <a:moveTo>
                    <a:pt x="5467" y="24101"/>
                  </a:moveTo>
                  <a:lnTo>
                    <a:pt x="5467" y="24101"/>
                  </a:lnTo>
                  <a:lnTo>
                    <a:pt x="0" y="24101"/>
                  </a:lnTo>
                  <a:lnTo>
                    <a:pt x="2750" y="17359"/>
                  </a:lnTo>
                  <a:lnTo>
                    <a:pt x="14067" y="3086"/>
                  </a:lnTo>
                  <a:lnTo>
                    <a:pt x="20108" y="650"/>
                  </a:lnTo>
                  <a:lnTo>
                    <a:pt x="23694" y="0"/>
                  </a:lnTo>
                  <a:lnTo>
                    <a:pt x="26085" y="1685"/>
                  </a:lnTo>
                  <a:lnTo>
                    <a:pt x="28741" y="9199"/>
                  </a:lnTo>
                  <a:lnTo>
                    <a:pt x="30237" y="25330"/>
                  </a:lnTo>
                  <a:lnTo>
                    <a:pt x="18850" y="66065"/>
                  </a:lnTo>
                  <a:lnTo>
                    <a:pt x="1294" y="106113"/>
                  </a:lnTo>
                  <a:lnTo>
                    <a:pt x="1980" y="109115"/>
                  </a:lnTo>
                  <a:lnTo>
                    <a:pt x="6504" y="114332"/>
                  </a:lnTo>
                  <a:lnTo>
                    <a:pt x="18863" y="115238"/>
                  </a:lnTo>
                  <a:lnTo>
                    <a:pt x="66367" y="107520"/>
                  </a:lnTo>
                  <a:lnTo>
                    <a:pt x="113417" y="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SMARTInkShape-5622"/>
            <p:cNvSpPr/>
            <p:nvPr>
              <p:custDataLst>
                <p:tags r:id="rId95"/>
              </p:custDataLst>
            </p:nvPr>
          </p:nvSpPr>
          <p:spPr>
            <a:xfrm>
              <a:off x="3247666" y="3359150"/>
              <a:ext cx="127477" cy="208945"/>
            </a:xfrm>
            <a:custGeom>
              <a:avLst/>
              <a:gdLst/>
              <a:ahLst/>
              <a:cxnLst/>
              <a:rect l="0" t="0" r="0" b="0"/>
              <a:pathLst>
                <a:path w="127477" h="208945">
                  <a:moveTo>
                    <a:pt x="22584" y="0"/>
                  </a:moveTo>
                  <a:lnTo>
                    <a:pt x="22584" y="0"/>
                  </a:lnTo>
                  <a:lnTo>
                    <a:pt x="19213" y="0"/>
                  </a:lnTo>
                  <a:lnTo>
                    <a:pt x="15677" y="3763"/>
                  </a:lnTo>
                  <a:lnTo>
                    <a:pt x="7837" y="21341"/>
                  </a:lnTo>
                  <a:lnTo>
                    <a:pt x="341" y="51478"/>
                  </a:lnTo>
                  <a:lnTo>
                    <a:pt x="0" y="88395"/>
                  </a:lnTo>
                  <a:lnTo>
                    <a:pt x="4368" y="133201"/>
                  </a:lnTo>
                  <a:lnTo>
                    <a:pt x="12013" y="172111"/>
                  </a:lnTo>
                  <a:lnTo>
                    <a:pt x="23215" y="197751"/>
                  </a:lnTo>
                  <a:lnTo>
                    <a:pt x="27238" y="203801"/>
                  </a:lnTo>
                  <a:lnTo>
                    <a:pt x="32742" y="207128"/>
                  </a:lnTo>
                  <a:lnTo>
                    <a:pt x="46384" y="208944"/>
                  </a:lnTo>
                  <a:lnTo>
                    <a:pt x="61854" y="203636"/>
                  </a:lnTo>
                  <a:lnTo>
                    <a:pt x="77432" y="193516"/>
                  </a:lnTo>
                  <a:lnTo>
                    <a:pt x="97396" y="171246"/>
                  </a:lnTo>
                  <a:lnTo>
                    <a:pt x="117141" y="132473"/>
                  </a:lnTo>
                  <a:lnTo>
                    <a:pt x="126566" y="103222"/>
                  </a:lnTo>
                  <a:lnTo>
                    <a:pt x="127476" y="74799"/>
                  </a:lnTo>
                  <a:lnTo>
                    <a:pt x="123531" y="55116"/>
                  </a:lnTo>
                  <a:lnTo>
                    <a:pt x="110115" y="30285"/>
                  </a:lnTo>
                  <a:lnTo>
                    <a:pt x="101233" y="20986"/>
                  </a:lnTo>
                  <a:lnTo>
                    <a:pt x="98300" y="18929"/>
                  </a:lnTo>
                  <a:lnTo>
                    <a:pt x="96345" y="18264"/>
                  </a:lnTo>
                  <a:lnTo>
                    <a:pt x="95041" y="18526"/>
                  </a:lnTo>
                  <a:lnTo>
                    <a:pt x="94172" y="20112"/>
                  </a:lnTo>
                  <a:lnTo>
                    <a:pt x="92434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SMARTInkShape-5623"/>
            <p:cNvSpPr/>
            <p:nvPr>
              <p:custDataLst>
                <p:tags r:id="rId96"/>
              </p:custDataLst>
            </p:nvPr>
          </p:nvSpPr>
          <p:spPr>
            <a:xfrm>
              <a:off x="3532969" y="3310441"/>
              <a:ext cx="98836" cy="275592"/>
            </a:xfrm>
            <a:custGeom>
              <a:avLst/>
              <a:gdLst/>
              <a:ahLst/>
              <a:cxnLst/>
              <a:rect l="0" t="0" r="0" b="0"/>
              <a:pathLst>
                <a:path w="98836" h="275592">
                  <a:moveTo>
                    <a:pt x="29381" y="61409"/>
                  </a:moveTo>
                  <a:lnTo>
                    <a:pt x="29381" y="61409"/>
                  </a:lnTo>
                  <a:lnTo>
                    <a:pt x="23914" y="61409"/>
                  </a:lnTo>
                  <a:lnTo>
                    <a:pt x="23292" y="71522"/>
                  </a:lnTo>
                  <a:lnTo>
                    <a:pt x="29973" y="115701"/>
                  </a:lnTo>
                  <a:lnTo>
                    <a:pt x="31761" y="141277"/>
                  </a:lnTo>
                  <a:lnTo>
                    <a:pt x="27852" y="173811"/>
                  </a:lnTo>
                  <a:lnTo>
                    <a:pt x="24459" y="217715"/>
                  </a:lnTo>
                  <a:lnTo>
                    <a:pt x="17689" y="259516"/>
                  </a:lnTo>
                  <a:lnTo>
                    <a:pt x="17353" y="258392"/>
                  </a:lnTo>
                  <a:lnTo>
                    <a:pt x="13082" y="211684"/>
                  </a:lnTo>
                  <a:lnTo>
                    <a:pt x="14611" y="175705"/>
                  </a:lnTo>
                  <a:lnTo>
                    <a:pt x="13880" y="133844"/>
                  </a:lnTo>
                  <a:lnTo>
                    <a:pt x="12613" y="92191"/>
                  </a:lnTo>
                  <a:lnTo>
                    <a:pt x="14403" y="57215"/>
                  </a:lnTo>
                  <a:lnTo>
                    <a:pt x="25664" y="11845"/>
                  </a:lnTo>
                  <a:lnTo>
                    <a:pt x="30787" y="1045"/>
                  </a:lnTo>
                  <a:lnTo>
                    <a:pt x="34551" y="0"/>
                  </a:lnTo>
                  <a:lnTo>
                    <a:pt x="39178" y="1420"/>
                  </a:lnTo>
                  <a:lnTo>
                    <a:pt x="44379" y="4483"/>
                  </a:lnTo>
                  <a:lnTo>
                    <a:pt x="65183" y="32391"/>
                  </a:lnTo>
                  <a:lnTo>
                    <a:pt x="85850" y="78681"/>
                  </a:lnTo>
                  <a:lnTo>
                    <a:pt x="95165" y="112359"/>
                  </a:lnTo>
                  <a:lnTo>
                    <a:pt x="98835" y="146848"/>
                  </a:lnTo>
                  <a:lnTo>
                    <a:pt x="93410" y="183343"/>
                  </a:lnTo>
                  <a:lnTo>
                    <a:pt x="80181" y="213204"/>
                  </a:lnTo>
                  <a:lnTo>
                    <a:pt x="46314" y="257747"/>
                  </a:lnTo>
                  <a:lnTo>
                    <a:pt x="29381" y="268615"/>
                  </a:lnTo>
                  <a:lnTo>
                    <a:pt x="5627" y="275591"/>
                  </a:lnTo>
                  <a:lnTo>
                    <a:pt x="2962" y="274047"/>
                  </a:lnTo>
                  <a:lnTo>
                    <a:pt x="1185" y="270901"/>
                  </a:lnTo>
                  <a:lnTo>
                    <a:pt x="0" y="266687"/>
                  </a:lnTo>
                  <a:lnTo>
                    <a:pt x="4327" y="254479"/>
                  </a:lnTo>
                  <a:lnTo>
                    <a:pt x="16681" y="232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SMARTInkShape-5624"/>
            <p:cNvSpPr/>
            <p:nvPr>
              <p:custDataLst>
                <p:tags r:id="rId97"/>
              </p:custDataLst>
            </p:nvPr>
          </p:nvSpPr>
          <p:spPr>
            <a:xfrm>
              <a:off x="3657600" y="3276600"/>
              <a:ext cx="108754" cy="361951"/>
            </a:xfrm>
            <a:custGeom>
              <a:avLst/>
              <a:gdLst/>
              <a:ahLst/>
              <a:cxnLst/>
              <a:rect l="0" t="0" r="0" b="0"/>
              <a:pathLst>
                <a:path w="108754" h="361951">
                  <a:moveTo>
                    <a:pt x="76200" y="0"/>
                  </a:moveTo>
                  <a:lnTo>
                    <a:pt x="76200" y="0"/>
                  </a:lnTo>
                  <a:lnTo>
                    <a:pt x="86339" y="18030"/>
                  </a:lnTo>
                  <a:lnTo>
                    <a:pt x="97862" y="54183"/>
                  </a:lnTo>
                  <a:lnTo>
                    <a:pt x="106054" y="86876"/>
                  </a:lnTo>
                  <a:lnTo>
                    <a:pt x="108753" y="128217"/>
                  </a:lnTo>
                  <a:lnTo>
                    <a:pt x="106897" y="173402"/>
                  </a:lnTo>
                  <a:lnTo>
                    <a:pt x="101367" y="217003"/>
                  </a:lnTo>
                  <a:lnTo>
                    <a:pt x="88561" y="256136"/>
                  </a:lnTo>
                  <a:lnTo>
                    <a:pt x="69699" y="290933"/>
                  </a:lnTo>
                  <a:lnTo>
                    <a:pt x="34136" y="331500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3" name="SMARTInkShape-Group825"/>
          <p:cNvGrpSpPr/>
          <p:nvPr/>
        </p:nvGrpSpPr>
        <p:grpSpPr>
          <a:xfrm>
            <a:off x="4800600" y="2489200"/>
            <a:ext cx="746126" cy="439997"/>
            <a:chOff x="4800600" y="2489200"/>
            <a:chExt cx="746126" cy="439997"/>
          </a:xfrm>
        </p:grpSpPr>
        <p:sp>
          <p:nvSpPr>
            <p:cNvPr id="1658" name="SMARTInkShape-5625"/>
            <p:cNvSpPr/>
            <p:nvPr>
              <p:custDataLst>
                <p:tags r:id="rId83"/>
              </p:custDataLst>
            </p:nvPr>
          </p:nvSpPr>
          <p:spPr>
            <a:xfrm>
              <a:off x="5080000" y="2786368"/>
              <a:ext cx="152401" cy="93775"/>
            </a:xfrm>
            <a:custGeom>
              <a:avLst/>
              <a:gdLst/>
              <a:ahLst/>
              <a:cxnLst/>
              <a:rect l="0" t="0" r="0" b="0"/>
              <a:pathLst>
                <a:path w="152401" h="93775">
                  <a:moveTo>
                    <a:pt x="0" y="33032"/>
                  </a:moveTo>
                  <a:lnTo>
                    <a:pt x="0" y="33032"/>
                  </a:lnTo>
                  <a:lnTo>
                    <a:pt x="5069" y="38807"/>
                  </a:lnTo>
                  <a:lnTo>
                    <a:pt x="10126" y="48933"/>
                  </a:lnTo>
                  <a:lnTo>
                    <a:pt x="12361" y="72529"/>
                  </a:lnTo>
                  <a:lnTo>
                    <a:pt x="7203" y="93774"/>
                  </a:lnTo>
                  <a:lnTo>
                    <a:pt x="6919" y="93283"/>
                  </a:lnTo>
                  <a:lnTo>
                    <a:pt x="6603" y="88973"/>
                  </a:lnTo>
                  <a:lnTo>
                    <a:pt x="9796" y="75242"/>
                  </a:lnTo>
                  <a:lnTo>
                    <a:pt x="35589" y="30347"/>
                  </a:lnTo>
                  <a:lnTo>
                    <a:pt x="52132" y="8487"/>
                  </a:lnTo>
                  <a:lnTo>
                    <a:pt x="57977" y="4484"/>
                  </a:lnTo>
                  <a:lnTo>
                    <a:pt x="59818" y="4828"/>
                  </a:lnTo>
                  <a:lnTo>
                    <a:pt x="61045" y="6468"/>
                  </a:lnTo>
                  <a:lnTo>
                    <a:pt x="69545" y="49140"/>
                  </a:lnTo>
                  <a:lnTo>
                    <a:pt x="70352" y="48710"/>
                  </a:lnTo>
                  <a:lnTo>
                    <a:pt x="102046" y="8597"/>
                  </a:lnTo>
                  <a:lnTo>
                    <a:pt x="111440" y="1476"/>
                  </a:lnTo>
                  <a:lnTo>
                    <a:pt x="115920" y="0"/>
                  </a:lnTo>
                  <a:lnTo>
                    <a:pt x="124663" y="242"/>
                  </a:lnTo>
                  <a:lnTo>
                    <a:pt x="128264" y="2000"/>
                  </a:lnTo>
                  <a:lnTo>
                    <a:pt x="134147" y="7716"/>
                  </a:lnTo>
                  <a:lnTo>
                    <a:pt x="137232" y="16841"/>
                  </a:lnTo>
                  <a:lnTo>
                    <a:pt x="146071" y="63482"/>
                  </a:lnTo>
                  <a:lnTo>
                    <a:pt x="152400" y="77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" name="SMARTInkShape-5626"/>
            <p:cNvSpPr/>
            <p:nvPr>
              <p:custDataLst>
                <p:tags r:id="rId84"/>
              </p:custDataLst>
            </p:nvPr>
          </p:nvSpPr>
          <p:spPr>
            <a:xfrm>
              <a:off x="4942010" y="2554686"/>
              <a:ext cx="87191" cy="309165"/>
            </a:xfrm>
            <a:custGeom>
              <a:avLst/>
              <a:gdLst/>
              <a:ahLst/>
              <a:cxnLst/>
              <a:rect l="0" t="0" r="0" b="0"/>
              <a:pathLst>
                <a:path w="87191" h="309165">
                  <a:moveTo>
                    <a:pt x="87190" y="4364"/>
                  </a:moveTo>
                  <a:lnTo>
                    <a:pt x="87190" y="4364"/>
                  </a:lnTo>
                  <a:lnTo>
                    <a:pt x="70570" y="0"/>
                  </a:lnTo>
                  <a:lnTo>
                    <a:pt x="45968" y="13"/>
                  </a:lnTo>
                  <a:lnTo>
                    <a:pt x="25352" y="8327"/>
                  </a:lnTo>
                  <a:lnTo>
                    <a:pt x="14786" y="15768"/>
                  </a:lnTo>
                  <a:lnTo>
                    <a:pt x="9150" y="25660"/>
                  </a:lnTo>
                  <a:lnTo>
                    <a:pt x="7350" y="37112"/>
                  </a:lnTo>
                  <a:lnTo>
                    <a:pt x="11283" y="80077"/>
                  </a:lnTo>
                  <a:lnTo>
                    <a:pt x="15934" y="121285"/>
                  </a:lnTo>
                  <a:lnTo>
                    <a:pt x="14598" y="146640"/>
                  </a:lnTo>
                  <a:lnTo>
                    <a:pt x="4063" y="191237"/>
                  </a:lnTo>
                  <a:lnTo>
                    <a:pt x="0" y="231184"/>
                  </a:lnTo>
                  <a:lnTo>
                    <a:pt x="509" y="272881"/>
                  </a:lnTo>
                  <a:lnTo>
                    <a:pt x="7195" y="298548"/>
                  </a:lnTo>
                  <a:lnTo>
                    <a:pt x="11185" y="304445"/>
                  </a:lnTo>
                  <a:lnTo>
                    <a:pt x="17340" y="309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SMARTInkShape-5627"/>
            <p:cNvSpPr/>
            <p:nvPr>
              <p:custDataLst>
                <p:tags r:id="rId85"/>
              </p:custDataLst>
            </p:nvPr>
          </p:nvSpPr>
          <p:spPr>
            <a:xfrm>
              <a:off x="4800600" y="2537248"/>
              <a:ext cx="133351" cy="129753"/>
            </a:xfrm>
            <a:custGeom>
              <a:avLst/>
              <a:gdLst/>
              <a:ahLst/>
              <a:cxnLst/>
              <a:rect l="0" t="0" r="0" b="0"/>
              <a:pathLst>
                <a:path w="133351" h="129753">
                  <a:moveTo>
                    <a:pt x="0" y="9102"/>
                  </a:moveTo>
                  <a:lnTo>
                    <a:pt x="0" y="9102"/>
                  </a:lnTo>
                  <a:lnTo>
                    <a:pt x="0" y="5731"/>
                  </a:lnTo>
                  <a:lnTo>
                    <a:pt x="1881" y="2194"/>
                  </a:lnTo>
                  <a:lnTo>
                    <a:pt x="3371" y="264"/>
                  </a:lnTo>
                  <a:lnTo>
                    <a:pt x="12552" y="0"/>
                  </a:lnTo>
                  <a:lnTo>
                    <a:pt x="18952" y="917"/>
                  </a:lnTo>
                  <a:lnTo>
                    <a:pt x="44812" y="15692"/>
                  </a:lnTo>
                  <a:lnTo>
                    <a:pt x="83745" y="56108"/>
                  </a:lnTo>
                  <a:lnTo>
                    <a:pt x="113282" y="101094"/>
                  </a:lnTo>
                  <a:lnTo>
                    <a:pt x="133350" y="12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SMARTInkShape-5628"/>
            <p:cNvSpPr/>
            <p:nvPr>
              <p:custDataLst>
                <p:tags r:id="rId86"/>
              </p:custDataLst>
            </p:nvPr>
          </p:nvSpPr>
          <p:spPr>
            <a:xfrm>
              <a:off x="5327650" y="2489200"/>
              <a:ext cx="49613" cy="439997"/>
            </a:xfrm>
            <a:custGeom>
              <a:avLst/>
              <a:gdLst/>
              <a:ahLst/>
              <a:cxnLst/>
              <a:rect l="0" t="0" r="0" b="0"/>
              <a:pathLst>
                <a:path w="49613" h="439997">
                  <a:moveTo>
                    <a:pt x="12700" y="0"/>
                  </a:moveTo>
                  <a:lnTo>
                    <a:pt x="12700" y="0"/>
                  </a:lnTo>
                  <a:lnTo>
                    <a:pt x="30376" y="0"/>
                  </a:lnTo>
                  <a:lnTo>
                    <a:pt x="34361" y="2822"/>
                  </a:lnTo>
                  <a:lnTo>
                    <a:pt x="42554" y="13484"/>
                  </a:lnTo>
                  <a:lnTo>
                    <a:pt x="47135" y="27630"/>
                  </a:lnTo>
                  <a:lnTo>
                    <a:pt x="49612" y="73097"/>
                  </a:lnTo>
                  <a:lnTo>
                    <a:pt x="44176" y="103346"/>
                  </a:lnTo>
                  <a:lnTo>
                    <a:pt x="17893" y="149934"/>
                  </a:lnTo>
                  <a:lnTo>
                    <a:pt x="10083" y="161704"/>
                  </a:lnTo>
                  <a:lnTo>
                    <a:pt x="8010" y="169705"/>
                  </a:lnTo>
                  <a:lnTo>
                    <a:pt x="8867" y="173815"/>
                  </a:lnTo>
                  <a:lnTo>
                    <a:pt x="16817" y="186340"/>
                  </a:lnTo>
                  <a:lnTo>
                    <a:pt x="32876" y="207443"/>
                  </a:lnTo>
                  <a:lnTo>
                    <a:pt x="41432" y="229438"/>
                  </a:lnTo>
                  <a:lnTo>
                    <a:pt x="44274" y="274980"/>
                  </a:lnTo>
                  <a:lnTo>
                    <a:pt x="44427" y="320707"/>
                  </a:lnTo>
                  <a:lnTo>
                    <a:pt x="44445" y="360284"/>
                  </a:lnTo>
                  <a:lnTo>
                    <a:pt x="41078" y="392117"/>
                  </a:lnTo>
                  <a:lnTo>
                    <a:pt x="32240" y="412281"/>
                  </a:lnTo>
                  <a:lnTo>
                    <a:pt x="6227" y="438599"/>
                  </a:lnTo>
                  <a:lnTo>
                    <a:pt x="4151" y="439861"/>
                  </a:lnTo>
                  <a:lnTo>
                    <a:pt x="2768" y="439996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SMARTInkShape-5629"/>
            <p:cNvSpPr/>
            <p:nvPr>
              <p:custDataLst>
                <p:tags r:id="rId87"/>
              </p:custDataLst>
            </p:nvPr>
          </p:nvSpPr>
          <p:spPr>
            <a:xfrm>
              <a:off x="5537200" y="2908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6" name="SMARTInkShape-Group826"/>
          <p:cNvGrpSpPr/>
          <p:nvPr/>
        </p:nvGrpSpPr>
        <p:grpSpPr>
          <a:xfrm>
            <a:off x="4184650" y="2838450"/>
            <a:ext cx="342901" cy="57151"/>
            <a:chOff x="4184650" y="2838450"/>
            <a:chExt cx="342901" cy="57151"/>
          </a:xfrm>
        </p:grpSpPr>
        <p:sp>
          <p:nvSpPr>
            <p:cNvPr id="1664" name="SMARTInkShape-5630"/>
            <p:cNvSpPr/>
            <p:nvPr>
              <p:custDataLst>
                <p:tags r:id="rId81"/>
              </p:custDataLst>
            </p:nvPr>
          </p:nvSpPr>
          <p:spPr>
            <a:xfrm>
              <a:off x="4470400" y="285750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57150" y="3371"/>
                  </a:lnTo>
                  <a:lnTo>
                    <a:pt x="47037" y="1220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5" name="SMARTInkShape-5631"/>
            <p:cNvSpPr/>
            <p:nvPr>
              <p:custDataLst>
                <p:tags r:id="rId82"/>
              </p:custDataLst>
            </p:nvPr>
          </p:nvSpPr>
          <p:spPr>
            <a:xfrm>
              <a:off x="4184650" y="28384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41427" y="6350"/>
                  </a:lnTo>
                  <a:lnTo>
                    <a:pt x="81091" y="297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7" name="SMARTInkShape-Group827"/>
          <p:cNvGrpSpPr/>
          <p:nvPr/>
        </p:nvGrpSpPr>
        <p:grpSpPr>
          <a:xfrm>
            <a:off x="2501784" y="2393444"/>
            <a:ext cx="1457442" cy="546607"/>
            <a:chOff x="2501784" y="2393444"/>
            <a:chExt cx="1457442" cy="546607"/>
          </a:xfrm>
        </p:grpSpPr>
        <p:sp>
          <p:nvSpPr>
            <p:cNvPr id="1667" name="SMARTInkShape-5632"/>
            <p:cNvSpPr/>
            <p:nvPr>
              <p:custDataLst>
                <p:tags r:id="rId71"/>
              </p:custDataLst>
            </p:nvPr>
          </p:nvSpPr>
          <p:spPr>
            <a:xfrm>
              <a:off x="3187700" y="283845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24793" y="4417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8" name="SMARTInkShape-5633"/>
            <p:cNvSpPr/>
            <p:nvPr>
              <p:custDataLst>
                <p:tags r:id="rId72"/>
              </p:custDataLst>
            </p:nvPr>
          </p:nvSpPr>
          <p:spPr>
            <a:xfrm>
              <a:off x="2838450" y="2463800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0" y="0"/>
                  </a:moveTo>
                  <a:lnTo>
                    <a:pt x="0" y="0"/>
                  </a:lnTo>
                  <a:lnTo>
                    <a:pt x="15208" y="11550"/>
                  </a:lnTo>
                  <a:lnTo>
                    <a:pt x="48151" y="54272"/>
                  </a:lnTo>
                  <a:lnTo>
                    <a:pt x="76382" y="101580"/>
                  </a:lnTo>
                  <a:lnTo>
                    <a:pt x="106523" y="139984"/>
                  </a:lnTo>
                  <a:lnTo>
                    <a:pt x="113349" y="146239"/>
                  </a:lnTo>
                  <a:lnTo>
                    <a:pt x="120721" y="149703"/>
                  </a:lnTo>
                  <a:lnTo>
                    <a:pt x="152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SMARTInkShape-5634"/>
            <p:cNvSpPr/>
            <p:nvPr>
              <p:custDataLst>
                <p:tags r:id="rId73"/>
              </p:custDataLst>
            </p:nvPr>
          </p:nvSpPr>
          <p:spPr>
            <a:xfrm>
              <a:off x="3105150" y="27749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60" y="6742"/>
                  </a:lnTo>
                  <a:lnTo>
                    <a:pt x="12273" y="32638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SMARTInkShape-5635"/>
            <p:cNvSpPr/>
            <p:nvPr>
              <p:custDataLst>
                <p:tags r:id="rId74"/>
              </p:custDataLst>
            </p:nvPr>
          </p:nvSpPr>
          <p:spPr>
            <a:xfrm>
              <a:off x="2985893" y="2472438"/>
              <a:ext cx="87508" cy="334263"/>
            </a:xfrm>
            <a:custGeom>
              <a:avLst/>
              <a:gdLst/>
              <a:ahLst/>
              <a:cxnLst/>
              <a:rect l="0" t="0" r="0" b="0"/>
              <a:pathLst>
                <a:path w="87508" h="334263">
                  <a:moveTo>
                    <a:pt x="87507" y="23112"/>
                  </a:moveTo>
                  <a:lnTo>
                    <a:pt x="87507" y="23112"/>
                  </a:lnTo>
                  <a:lnTo>
                    <a:pt x="86801" y="12973"/>
                  </a:lnTo>
                  <a:lnTo>
                    <a:pt x="84136" y="5435"/>
                  </a:lnTo>
                  <a:lnTo>
                    <a:pt x="82437" y="2861"/>
                  </a:lnTo>
                  <a:lnTo>
                    <a:pt x="78669" y="0"/>
                  </a:lnTo>
                  <a:lnTo>
                    <a:pt x="75970" y="648"/>
                  </a:lnTo>
                  <a:lnTo>
                    <a:pt x="59619" y="13710"/>
                  </a:lnTo>
                  <a:lnTo>
                    <a:pt x="20882" y="60522"/>
                  </a:lnTo>
                  <a:lnTo>
                    <a:pt x="3309" y="99252"/>
                  </a:lnTo>
                  <a:lnTo>
                    <a:pt x="0" y="118344"/>
                  </a:lnTo>
                  <a:lnTo>
                    <a:pt x="5698" y="158899"/>
                  </a:lnTo>
                  <a:lnTo>
                    <a:pt x="7763" y="190815"/>
                  </a:lnTo>
                  <a:lnTo>
                    <a:pt x="5512" y="236155"/>
                  </a:lnTo>
                  <a:lnTo>
                    <a:pt x="5772" y="282035"/>
                  </a:lnTo>
                  <a:lnTo>
                    <a:pt x="11433" y="321454"/>
                  </a:lnTo>
                  <a:lnTo>
                    <a:pt x="17657" y="33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1" name="SMARTInkShape-5636"/>
            <p:cNvSpPr/>
            <p:nvPr>
              <p:custDataLst>
                <p:tags r:id="rId75"/>
              </p:custDataLst>
            </p:nvPr>
          </p:nvSpPr>
          <p:spPr>
            <a:xfrm>
              <a:off x="3416300" y="2533650"/>
              <a:ext cx="152401" cy="158751"/>
            </a:xfrm>
            <a:custGeom>
              <a:avLst/>
              <a:gdLst/>
              <a:ahLst/>
              <a:cxnLst/>
              <a:rect l="0" t="0" r="0" b="0"/>
              <a:pathLst>
                <a:path w="152401" h="158751">
                  <a:moveTo>
                    <a:pt x="0" y="0"/>
                  </a:moveTo>
                  <a:lnTo>
                    <a:pt x="0" y="0"/>
                  </a:lnTo>
                  <a:lnTo>
                    <a:pt x="47010" y="22381"/>
                  </a:lnTo>
                  <a:lnTo>
                    <a:pt x="86052" y="50925"/>
                  </a:lnTo>
                  <a:lnTo>
                    <a:pt x="115729" y="92072"/>
                  </a:lnTo>
                  <a:lnTo>
                    <a:pt x="141315" y="134891"/>
                  </a:lnTo>
                  <a:lnTo>
                    <a:pt x="1524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SMARTInkShape-5637"/>
            <p:cNvSpPr/>
            <p:nvPr>
              <p:custDataLst>
                <p:tags r:id="rId76"/>
              </p:custDataLst>
            </p:nvPr>
          </p:nvSpPr>
          <p:spPr>
            <a:xfrm>
              <a:off x="3568740" y="2535415"/>
              <a:ext cx="57111" cy="312101"/>
            </a:xfrm>
            <a:custGeom>
              <a:avLst/>
              <a:gdLst/>
              <a:ahLst/>
              <a:cxnLst/>
              <a:rect l="0" t="0" r="0" b="0"/>
              <a:pathLst>
                <a:path w="57111" h="312101">
                  <a:moveTo>
                    <a:pt x="57110" y="10935"/>
                  </a:moveTo>
                  <a:lnTo>
                    <a:pt x="57110" y="10935"/>
                  </a:lnTo>
                  <a:lnTo>
                    <a:pt x="51643" y="0"/>
                  </a:lnTo>
                  <a:lnTo>
                    <a:pt x="50643" y="823"/>
                  </a:lnTo>
                  <a:lnTo>
                    <a:pt x="35616" y="22117"/>
                  </a:lnTo>
                  <a:lnTo>
                    <a:pt x="23479" y="67162"/>
                  </a:lnTo>
                  <a:lnTo>
                    <a:pt x="13592" y="108185"/>
                  </a:lnTo>
                  <a:lnTo>
                    <a:pt x="7665" y="139765"/>
                  </a:lnTo>
                  <a:lnTo>
                    <a:pt x="3384" y="171909"/>
                  </a:lnTo>
                  <a:lnTo>
                    <a:pt x="975" y="217068"/>
                  </a:lnTo>
                  <a:lnTo>
                    <a:pt x="261" y="256161"/>
                  </a:lnTo>
                  <a:lnTo>
                    <a:pt x="0" y="300904"/>
                  </a:lnTo>
                  <a:lnTo>
                    <a:pt x="1859" y="309143"/>
                  </a:lnTo>
                  <a:lnTo>
                    <a:pt x="3343" y="311341"/>
                  </a:lnTo>
                  <a:lnTo>
                    <a:pt x="5743" y="312100"/>
                  </a:lnTo>
                  <a:lnTo>
                    <a:pt x="1901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SMARTInkShape-5638"/>
            <p:cNvSpPr/>
            <p:nvPr>
              <p:custDataLst>
                <p:tags r:id="rId77"/>
              </p:custDataLst>
            </p:nvPr>
          </p:nvSpPr>
          <p:spPr>
            <a:xfrm>
              <a:off x="3810000" y="289560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50800" y="0"/>
                  </a:moveTo>
                  <a:lnTo>
                    <a:pt x="50800" y="0"/>
                  </a:lnTo>
                  <a:lnTo>
                    <a:pt x="4393" y="4093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4" name="SMARTInkShape-5639"/>
            <p:cNvSpPr/>
            <p:nvPr>
              <p:custDataLst>
                <p:tags r:id="rId78"/>
              </p:custDataLst>
            </p:nvPr>
          </p:nvSpPr>
          <p:spPr>
            <a:xfrm>
              <a:off x="2501784" y="2393444"/>
              <a:ext cx="152517" cy="417436"/>
            </a:xfrm>
            <a:custGeom>
              <a:avLst/>
              <a:gdLst/>
              <a:ahLst/>
              <a:cxnLst/>
              <a:rect l="0" t="0" r="0" b="0"/>
              <a:pathLst>
                <a:path w="152517" h="417436">
                  <a:moveTo>
                    <a:pt x="108066" y="44956"/>
                  </a:moveTo>
                  <a:lnTo>
                    <a:pt x="108066" y="44956"/>
                  </a:lnTo>
                  <a:lnTo>
                    <a:pt x="104695" y="41585"/>
                  </a:lnTo>
                  <a:lnTo>
                    <a:pt x="103040" y="38048"/>
                  </a:lnTo>
                  <a:lnTo>
                    <a:pt x="98606" y="26658"/>
                  </a:lnTo>
                  <a:lnTo>
                    <a:pt x="77974" y="2503"/>
                  </a:lnTo>
                  <a:lnTo>
                    <a:pt x="72482" y="426"/>
                  </a:lnTo>
                  <a:lnTo>
                    <a:pt x="58855" y="0"/>
                  </a:lnTo>
                  <a:lnTo>
                    <a:pt x="38687" y="7098"/>
                  </a:lnTo>
                  <a:lnTo>
                    <a:pt x="29488" y="16136"/>
                  </a:lnTo>
                  <a:lnTo>
                    <a:pt x="26047" y="21509"/>
                  </a:lnTo>
                  <a:lnTo>
                    <a:pt x="21205" y="42556"/>
                  </a:lnTo>
                  <a:lnTo>
                    <a:pt x="23835" y="56589"/>
                  </a:lnTo>
                  <a:lnTo>
                    <a:pt x="46017" y="99405"/>
                  </a:lnTo>
                  <a:lnTo>
                    <a:pt x="68371" y="140509"/>
                  </a:lnTo>
                  <a:lnTo>
                    <a:pt x="83213" y="185970"/>
                  </a:lnTo>
                  <a:lnTo>
                    <a:pt x="80792" y="206877"/>
                  </a:lnTo>
                  <a:lnTo>
                    <a:pt x="71250" y="225576"/>
                  </a:lnTo>
                  <a:lnTo>
                    <a:pt x="46749" y="250559"/>
                  </a:lnTo>
                  <a:lnTo>
                    <a:pt x="29779" y="262394"/>
                  </a:lnTo>
                  <a:lnTo>
                    <a:pt x="22714" y="264704"/>
                  </a:lnTo>
                  <a:lnTo>
                    <a:pt x="16592" y="264832"/>
                  </a:lnTo>
                  <a:lnTo>
                    <a:pt x="3116" y="260153"/>
                  </a:lnTo>
                  <a:lnTo>
                    <a:pt x="0" y="258270"/>
                  </a:lnTo>
                  <a:lnTo>
                    <a:pt x="38" y="254193"/>
                  </a:lnTo>
                  <a:lnTo>
                    <a:pt x="5726" y="242138"/>
                  </a:lnTo>
                  <a:lnTo>
                    <a:pt x="15309" y="233016"/>
                  </a:lnTo>
                  <a:lnTo>
                    <a:pt x="28035" y="226611"/>
                  </a:lnTo>
                  <a:lnTo>
                    <a:pt x="45451" y="221412"/>
                  </a:lnTo>
                  <a:lnTo>
                    <a:pt x="61187" y="222394"/>
                  </a:lnTo>
                  <a:lnTo>
                    <a:pt x="68347" y="224631"/>
                  </a:lnTo>
                  <a:lnTo>
                    <a:pt x="73825" y="228945"/>
                  </a:lnTo>
                  <a:lnTo>
                    <a:pt x="81794" y="241264"/>
                  </a:lnTo>
                  <a:lnTo>
                    <a:pt x="80162" y="259910"/>
                  </a:lnTo>
                  <a:lnTo>
                    <a:pt x="61867" y="306373"/>
                  </a:lnTo>
                  <a:lnTo>
                    <a:pt x="40677" y="343722"/>
                  </a:lnTo>
                  <a:lnTo>
                    <a:pt x="24147" y="383424"/>
                  </a:lnTo>
                  <a:lnTo>
                    <a:pt x="21380" y="398586"/>
                  </a:lnTo>
                  <a:lnTo>
                    <a:pt x="22053" y="404182"/>
                  </a:lnTo>
                  <a:lnTo>
                    <a:pt x="23913" y="408618"/>
                  </a:lnTo>
                  <a:lnTo>
                    <a:pt x="26564" y="412280"/>
                  </a:lnTo>
                  <a:lnTo>
                    <a:pt x="40799" y="416350"/>
                  </a:lnTo>
                  <a:lnTo>
                    <a:pt x="50521" y="417435"/>
                  </a:lnTo>
                  <a:lnTo>
                    <a:pt x="97248" y="404674"/>
                  </a:lnTo>
                  <a:lnTo>
                    <a:pt x="152516" y="387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5" name="SMARTInkShape-5640"/>
            <p:cNvSpPr/>
            <p:nvPr>
              <p:custDataLst>
                <p:tags r:id="rId79"/>
              </p:custDataLst>
            </p:nvPr>
          </p:nvSpPr>
          <p:spPr>
            <a:xfrm>
              <a:off x="3949700" y="2895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SMARTInkShape-5641"/>
            <p:cNvSpPr/>
            <p:nvPr>
              <p:custDataLst>
                <p:tags r:id="rId80"/>
              </p:custDataLst>
            </p:nvPr>
          </p:nvSpPr>
          <p:spPr>
            <a:xfrm>
              <a:off x="3677971" y="2769347"/>
              <a:ext cx="81230" cy="124313"/>
            </a:xfrm>
            <a:custGeom>
              <a:avLst/>
              <a:gdLst/>
              <a:ahLst/>
              <a:cxnLst/>
              <a:rect l="0" t="0" r="0" b="0"/>
              <a:pathLst>
                <a:path w="81230" h="124313">
                  <a:moveTo>
                    <a:pt x="5029" y="43703"/>
                  </a:moveTo>
                  <a:lnTo>
                    <a:pt x="5029" y="43703"/>
                  </a:lnTo>
                  <a:lnTo>
                    <a:pt x="5029" y="33590"/>
                  </a:lnTo>
                  <a:lnTo>
                    <a:pt x="8792" y="24862"/>
                  </a:lnTo>
                  <a:lnTo>
                    <a:pt x="15873" y="16279"/>
                  </a:lnTo>
                  <a:lnTo>
                    <a:pt x="31055" y="4925"/>
                  </a:lnTo>
                  <a:lnTo>
                    <a:pt x="47303" y="373"/>
                  </a:lnTo>
                  <a:lnTo>
                    <a:pt x="50145" y="0"/>
                  </a:lnTo>
                  <a:lnTo>
                    <a:pt x="52040" y="1868"/>
                  </a:lnTo>
                  <a:lnTo>
                    <a:pt x="54145" y="9587"/>
                  </a:lnTo>
                  <a:lnTo>
                    <a:pt x="48588" y="29204"/>
                  </a:lnTo>
                  <a:lnTo>
                    <a:pt x="21244" y="76331"/>
                  </a:lnTo>
                  <a:lnTo>
                    <a:pt x="5365" y="101819"/>
                  </a:lnTo>
                  <a:lnTo>
                    <a:pt x="0" y="119702"/>
                  </a:lnTo>
                  <a:lnTo>
                    <a:pt x="971" y="121885"/>
                  </a:lnTo>
                  <a:lnTo>
                    <a:pt x="3029" y="123341"/>
                  </a:lnTo>
                  <a:lnTo>
                    <a:pt x="5812" y="124312"/>
                  </a:lnTo>
                  <a:lnTo>
                    <a:pt x="33250" y="119090"/>
                  </a:lnTo>
                  <a:lnTo>
                    <a:pt x="81229" y="113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0" name="SMARTInkShape-Group828"/>
          <p:cNvGrpSpPr/>
          <p:nvPr/>
        </p:nvGrpSpPr>
        <p:grpSpPr>
          <a:xfrm>
            <a:off x="1898650" y="2597150"/>
            <a:ext cx="215901" cy="112895"/>
            <a:chOff x="1898650" y="2597150"/>
            <a:chExt cx="215901" cy="112895"/>
          </a:xfrm>
        </p:grpSpPr>
        <p:sp>
          <p:nvSpPr>
            <p:cNvPr id="1678" name="SMARTInkShape-5642"/>
            <p:cNvSpPr/>
            <p:nvPr>
              <p:custDataLst>
                <p:tags r:id="rId69"/>
              </p:custDataLst>
            </p:nvPr>
          </p:nvSpPr>
          <p:spPr>
            <a:xfrm>
              <a:off x="1898650" y="2597150"/>
              <a:ext cx="107951" cy="38101"/>
            </a:xfrm>
            <a:custGeom>
              <a:avLst/>
              <a:gdLst/>
              <a:ahLst/>
              <a:cxnLst/>
              <a:rect l="0" t="0" r="0" b="0"/>
              <a:pathLst>
                <a:path w="107951" h="38101">
                  <a:moveTo>
                    <a:pt x="0" y="38100"/>
                  </a:moveTo>
                  <a:lnTo>
                    <a:pt x="0" y="38100"/>
                  </a:lnTo>
                  <a:lnTo>
                    <a:pt x="34531" y="22520"/>
                  </a:lnTo>
                  <a:lnTo>
                    <a:pt x="77416" y="886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SMARTInkShape-5643"/>
            <p:cNvSpPr/>
            <p:nvPr>
              <p:custDataLst>
                <p:tags r:id="rId70"/>
              </p:custDataLst>
            </p:nvPr>
          </p:nvSpPr>
          <p:spPr>
            <a:xfrm>
              <a:off x="1918278" y="2673350"/>
              <a:ext cx="196273" cy="36695"/>
            </a:xfrm>
            <a:custGeom>
              <a:avLst/>
              <a:gdLst/>
              <a:ahLst/>
              <a:cxnLst/>
              <a:rect l="0" t="0" r="0" b="0"/>
              <a:pathLst>
                <a:path w="196273" h="36695">
                  <a:moveTo>
                    <a:pt x="37522" y="19050"/>
                  </a:moveTo>
                  <a:lnTo>
                    <a:pt x="37522" y="19050"/>
                  </a:lnTo>
                  <a:lnTo>
                    <a:pt x="1347" y="33356"/>
                  </a:lnTo>
                  <a:lnTo>
                    <a:pt x="0" y="34937"/>
                  </a:lnTo>
                  <a:lnTo>
                    <a:pt x="513" y="35991"/>
                  </a:lnTo>
                  <a:lnTo>
                    <a:pt x="2266" y="36694"/>
                  </a:lnTo>
                  <a:lnTo>
                    <a:pt x="35072" y="27571"/>
                  </a:lnTo>
                  <a:lnTo>
                    <a:pt x="69359" y="19074"/>
                  </a:lnTo>
                  <a:lnTo>
                    <a:pt x="108822" y="11300"/>
                  </a:lnTo>
                  <a:lnTo>
                    <a:pt x="152231" y="5492"/>
                  </a:lnTo>
                  <a:lnTo>
                    <a:pt x="1962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3" name="SMARTInkShape-Group829"/>
          <p:cNvGrpSpPr/>
          <p:nvPr/>
        </p:nvGrpSpPr>
        <p:grpSpPr>
          <a:xfrm>
            <a:off x="1223944" y="2464254"/>
            <a:ext cx="369907" cy="455491"/>
            <a:chOff x="1223944" y="2464254"/>
            <a:chExt cx="369907" cy="455491"/>
          </a:xfrm>
        </p:grpSpPr>
        <p:sp>
          <p:nvSpPr>
            <p:cNvPr id="1681" name="SMARTInkShape-5644"/>
            <p:cNvSpPr/>
            <p:nvPr>
              <p:custDataLst>
                <p:tags r:id="rId67"/>
              </p:custDataLst>
            </p:nvPr>
          </p:nvSpPr>
          <p:spPr>
            <a:xfrm>
              <a:off x="1450352" y="2769036"/>
              <a:ext cx="143499" cy="150709"/>
            </a:xfrm>
            <a:custGeom>
              <a:avLst/>
              <a:gdLst/>
              <a:ahLst/>
              <a:cxnLst/>
              <a:rect l="0" t="0" r="0" b="0"/>
              <a:pathLst>
                <a:path w="143499" h="150709">
                  <a:moveTo>
                    <a:pt x="3798" y="31314"/>
                  </a:moveTo>
                  <a:lnTo>
                    <a:pt x="3798" y="31314"/>
                  </a:lnTo>
                  <a:lnTo>
                    <a:pt x="3798" y="22476"/>
                  </a:lnTo>
                  <a:lnTo>
                    <a:pt x="7169" y="13016"/>
                  </a:lnTo>
                  <a:lnTo>
                    <a:pt x="19378" y="1276"/>
                  </a:lnTo>
                  <a:lnTo>
                    <a:pt x="24768" y="0"/>
                  </a:lnTo>
                  <a:lnTo>
                    <a:pt x="36401" y="2345"/>
                  </a:lnTo>
                  <a:lnTo>
                    <a:pt x="41056" y="7768"/>
                  </a:lnTo>
                  <a:lnTo>
                    <a:pt x="48109" y="25082"/>
                  </a:lnTo>
                  <a:lnTo>
                    <a:pt x="47951" y="45007"/>
                  </a:lnTo>
                  <a:lnTo>
                    <a:pt x="38047" y="76058"/>
                  </a:lnTo>
                  <a:lnTo>
                    <a:pt x="14710" y="122945"/>
                  </a:lnTo>
                  <a:lnTo>
                    <a:pt x="0" y="147725"/>
                  </a:lnTo>
                  <a:lnTo>
                    <a:pt x="1972" y="149138"/>
                  </a:lnTo>
                  <a:lnTo>
                    <a:pt x="11688" y="150708"/>
                  </a:lnTo>
                  <a:lnTo>
                    <a:pt x="36396" y="148221"/>
                  </a:lnTo>
                  <a:lnTo>
                    <a:pt x="72802" y="136274"/>
                  </a:lnTo>
                  <a:lnTo>
                    <a:pt x="114868" y="129441"/>
                  </a:lnTo>
                  <a:lnTo>
                    <a:pt x="143498" y="126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SMARTInkShape-5645"/>
            <p:cNvSpPr/>
            <p:nvPr>
              <p:custDataLst>
                <p:tags r:id="rId68"/>
              </p:custDataLst>
            </p:nvPr>
          </p:nvSpPr>
          <p:spPr>
            <a:xfrm>
              <a:off x="1223944" y="2464254"/>
              <a:ext cx="183376" cy="411992"/>
            </a:xfrm>
            <a:custGeom>
              <a:avLst/>
              <a:gdLst/>
              <a:ahLst/>
              <a:cxnLst/>
              <a:rect l="0" t="0" r="0" b="0"/>
              <a:pathLst>
                <a:path w="183376" h="411992">
                  <a:moveTo>
                    <a:pt x="14306" y="107496"/>
                  </a:moveTo>
                  <a:lnTo>
                    <a:pt x="14306" y="107496"/>
                  </a:lnTo>
                  <a:lnTo>
                    <a:pt x="7564" y="107496"/>
                  </a:lnTo>
                  <a:lnTo>
                    <a:pt x="4872" y="109613"/>
                  </a:lnTo>
                  <a:lnTo>
                    <a:pt x="0" y="117609"/>
                  </a:lnTo>
                  <a:lnTo>
                    <a:pt x="33" y="144124"/>
                  </a:lnTo>
                  <a:lnTo>
                    <a:pt x="7882" y="185533"/>
                  </a:lnTo>
                  <a:lnTo>
                    <a:pt x="15214" y="222848"/>
                  </a:lnTo>
                  <a:lnTo>
                    <a:pt x="23176" y="264597"/>
                  </a:lnTo>
                  <a:lnTo>
                    <a:pt x="31419" y="306670"/>
                  </a:lnTo>
                  <a:lnTo>
                    <a:pt x="37904" y="343244"/>
                  </a:lnTo>
                  <a:lnTo>
                    <a:pt x="44446" y="386740"/>
                  </a:lnTo>
                  <a:lnTo>
                    <a:pt x="43571" y="389614"/>
                  </a:lnTo>
                  <a:lnTo>
                    <a:pt x="41577" y="390119"/>
                  </a:lnTo>
                  <a:lnTo>
                    <a:pt x="38837" y="389045"/>
                  </a:lnTo>
                  <a:lnTo>
                    <a:pt x="28238" y="370678"/>
                  </a:lnTo>
                  <a:lnTo>
                    <a:pt x="16161" y="326038"/>
                  </a:lnTo>
                  <a:lnTo>
                    <a:pt x="9721" y="280591"/>
                  </a:lnTo>
                  <a:lnTo>
                    <a:pt x="7016" y="254642"/>
                  </a:lnTo>
                  <a:lnTo>
                    <a:pt x="5918" y="226760"/>
                  </a:lnTo>
                  <a:lnTo>
                    <a:pt x="5892" y="197589"/>
                  </a:lnTo>
                  <a:lnTo>
                    <a:pt x="6580" y="167558"/>
                  </a:lnTo>
                  <a:lnTo>
                    <a:pt x="14094" y="134132"/>
                  </a:lnTo>
                  <a:lnTo>
                    <a:pt x="26159" y="98442"/>
                  </a:lnTo>
                  <a:lnTo>
                    <a:pt x="41258" y="61243"/>
                  </a:lnTo>
                  <a:lnTo>
                    <a:pt x="69324" y="18030"/>
                  </a:lnTo>
                  <a:lnTo>
                    <a:pt x="82734" y="5519"/>
                  </a:lnTo>
                  <a:lnTo>
                    <a:pt x="96614" y="0"/>
                  </a:lnTo>
                  <a:lnTo>
                    <a:pt x="125206" y="1394"/>
                  </a:lnTo>
                  <a:lnTo>
                    <a:pt x="138334" y="10656"/>
                  </a:lnTo>
                  <a:lnTo>
                    <a:pt x="162327" y="41643"/>
                  </a:lnTo>
                  <a:lnTo>
                    <a:pt x="170843" y="64299"/>
                  </a:lnTo>
                  <a:lnTo>
                    <a:pt x="177225" y="90693"/>
                  </a:lnTo>
                  <a:lnTo>
                    <a:pt x="182185" y="119577"/>
                  </a:lnTo>
                  <a:lnTo>
                    <a:pt x="183375" y="148006"/>
                  </a:lnTo>
                  <a:lnTo>
                    <a:pt x="182052" y="176130"/>
                  </a:lnTo>
                  <a:lnTo>
                    <a:pt x="179054" y="204052"/>
                  </a:lnTo>
                  <a:lnTo>
                    <a:pt x="174232" y="231133"/>
                  </a:lnTo>
                  <a:lnTo>
                    <a:pt x="168196" y="257654"/>
                  </a:lnTo>
                  <a:lnTo>
                    <a:pt x="161349" y="283802"/>
                  </a:lnTo>
                  <a:lnTo>
                    <a:pt x="142453" y="327906"/>
                  </a:lnTo>
                  <a:lnTo>
                    <a:pt x="119238" y="364206"/>
                  </a:lnTo>
                  <a:lnTo>
                    <a:pt x="80518" y="400948"/>
                  </a:lnTo>
                  <a:lnTo>
                    <a:pt x="59726" y="410780"/>
                  </a:lnTo>
                  <a:lnTo>
                    <a:pt x="51642" y="411991"/>
                  </a:lnTo>
                  <a:lnTo>
                    <a:pt x="38896" y="409573"/>
                  </a:lnTo>
                  <a:lnTo>
                    <a:pt x="37049" y="406248"/>
                  </a:lnTo>
                  <a:lnTo>
                    <a:pt x="37935" y="401913"/>
                  </a:lnTo>
                  <a:lnTo>
                    <a:pt x="46056" y="386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7" name="SMARTInkShape-Group830"/>
          <p:cNvGrpSpPr/>
          <p:nvPr/>
        </p:nvGrpSpPr>
        <p:grpSpPr>
          <a:xfrm>
            <a:off x="5485406" y="1321139"/>
            <a:ext cx="1534715" cy="591428"/>
            <a:chOff x="5485406" y="1321139"/>
            <a:chExt cx="1534715" cy="591428"/>
          </a:xfrm>
        </p:grpSpPr>
        <p:sp>
          <p:nvSpPr>
            <p:cNvPr id="1684" name="SMARTInkShape-5646"/>
            <p:cNvSpPr/>
            <p:nvPr>
              <p:custDataLst>
                <p:tags r:id="rId54"/>
              </p:custDataLst>
            </p:nvPr>
          </p:nvSpPr>
          <p:spPr>
            <a:xfrm>
              <a:off x="7004050" y="1504950"/>
              <a:ext cx="16071" cy="6351"/>
            </a:xfrm>
            <a:custGeom>
              <a:avLst/>
              <a:gdLst/>
              <a:ahLst/>
              <a:cxnLst/>
              <a:rect l="0" t="0" r="0" b="0"/>
              <a:pathLst>
                <a:path w="16071" h="635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SMARTInkShape-5647"/>
            <p:cNvSpPr/>
            <p:nvPr>
              <p:custDataLst>
                <p:tags r:id="rId55"/>
              </p:custDataLst>
            </p:nvPr>
          </p:nvSpPr>
          <p:spPr>
            <a:xfrm>
              <a:off x="6886570" y="1371600"/>
              <a:ext cx="77700" cy="49096"/>
            </a:xfrm>
            <a:custGeom>
              <a:avLst/>
              <a:gdLst/>
              <a:ahLst/>
              <a:cxnLst/>
              <a:rect l="0" t="0" r="0" b="0"/>
              <a:pathLst>
                <a:path w="77700" h="49096">
                  <a:moveTo>
                    <a:pt x="28580" y="25400"/>
                  </a:moveTo>
                  <a:lnTo>
                    <a:pt x="28580" y="25400"/>
                  </a:lnTo>
                  <a:lnTo>
                    <a:pt x="21838" y="22029"/>
                  </a:lnTo>
                  <a:lnTo>
                    <a:pt x="12883" y="22255"/>
                  </a:lnTo>
                  <a:lnTo>
                    <a:pt x="3965" y="24708"/>
                  </a:lnTo>
                  <a:lnTo>
                    <a:pt x="1586" y="26350"/>
                  </a:lnTo>
                  <a:lnTo>
                    <a:pt x="0" y="28150"/>
                  </a:lnTo>
                  <a:lnTo>
                    <a:pt x="355" y="30761"/>
                  </a:lnTo>
                  <a:lnTo>
                    <a:pt x="9180" y="43210"/>
                  </a:lnTo>
                  <a:lnTo>
                    <a:pt x="11414" y="45740"/>
                  </a:lnTo>
                  <a:lnTo>
                    <a:pt x="21420" y="48551"/>
                  </a:lnTo>
                  <a:lnTo>
                    <a:pt x="34570" y="49095"/>
                  </a:lnTo>
                  <a:lnTo>
                    <a:pt x="47470" y="46985"/>
                  </a:lnTo>
                  <a:lnTo>
                    <a:pt x="70002" y="35088"/>
                  </a:lnTo>
                  <a:lnTo>
                    <a:pt x="74540" y="29742"/>
                  </a:lnTo>
                  <a:lnTo>
                    <a:pt x="76858" y="24061"/>
                  </a:lnTo>
                  <a:lnTo>
                    <a:pt x="77699" y="18158"/>
                  </a:lnTo>
                  <a:lnTo>
                    <a:pt x="76141" y="13516"/>
                  </a:lnTo>
                  <a:lnTo>
                    <a:pt x="68768" y="6478"/>
                  </a:lnTo>
                  <a:lnTo>
                    <a:pt x="539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SMARTInkShape-5648"/>
            <p:cNvSpPr/>
            <p:nvPr>
              <p:custDataLst>
                <p:tags r:id="rId56"/>
              </p:custDataLst>
            </p:nvPr>
          </p:nvSpPr>
          <p:spPr>
            <a:xfrm>
              <a:off x="6870700" y="14478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10910" y="2743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7" name="SMARTInkShape-5649"/>
            <p:cNvSpPr/>
            <p:nvPr>
              <p:custDataLst>
                <p:tags r:id="rId57"/>
              </p:custDataLst>
            </p:nvPr>
          </p:nvSpPr>
          <p:spPr>
            <a:xfrm>
              <a:off x="6753473" y="1333500"/>
              <a:ext cx="98178" cy="139701"/>
            </a:xfrm>
            <a:custGeom>
              <a:avLst/>
              <a:gdLst/>
              <a:ahLst/>
              <a:cxnLst/>
              <a:rect l="0" t="0" r="0" b="0"/>
              <a:pathLst>
                <a:path w="98178" h="139701">
                  <a:moveTo>
                    <a:pt x="98177" y="0"/>
                  </a:moveTo>
                  <a:lnTo>
                    <a:pt x="98177" y="0"/>
                  </a:lnTo>
                  <a:lnTo>
                    <a:pt x="88063" y="0"/>
                  </a:lnTo>
                  <a:lnTo>
                    <a:pt x="58178" y="13484"/>
                  </a:lnTo>
                  <a:lnTo>
                    <a:pt x="28156" y="38724"/>
                  </a:lnTo>
                  <a:lnTo>
                    <a:pt x="8128" y="65175"/>
                  </a:lnTo>
                  <a:lnTo>
                    <a:pt x="0" y="94257"/>
                  </a:lnTo>
                  <a:lnTo>
                    <a:pt x="292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8" name="SMARTInkShape-5650"/>
            <p:cNvSpPr/>
            <p:nvPr>
              <p:custDataLst>
                <p:tags r:id="rId58"/>
              </p:custDataLst>
            </p:nvPr>
          </p:nvSpPr>
          <p:spPr>
            <a:xfrm>
              <a:off x="6711950" y="1346200"/>
              <a:ext cx="127001" cy="127001"/>
            </a:xfrm>
            <a:custGeom>
              <a:avLst/>
              <a:gdLst/>
              <a:ahLst/>
              <a:cxnLst/>
              <a:rect l="0" t="0" r="0" b="0"/>
              <a:pathLst>
                <a:path w="12700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0371" y="38682"/>
                  </a:lnTo>
                  <a:lnTo>
                    <a:pt x="86134" y="77151"/>
                  </a:lnTo>
                  <a:lnTo>
                    <a:pt x="108838" y="96378"/>
                  </a:lnTo>
                  <a:lnTo>
                    <a:pt x="1270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SMARTInkShape-5651"/>
            <p:cNvSpPr/>
            <p:nvPr>
              <p:custDataLst>
                <p:tags r:id="rId59"/>
              </p:custDataLst>
            </p:nvPr>
          </p:nvSpPr>
          <p:spPr>
            <a:xfrm>
              <a:off x="6539773" y="1321139"/>
              <a:ext cx="120855" cy="162846"/>
            </a:xfrm>
            <a:custGeom>
              <a:avLst/>
              <a:gdLst/>
              <a:ahLst/>
              <a:cxnLst/>
              <a:rect l="0" t="0" r="0" b="0"/>
              <a:pathLst>
                <a:path w="120855" h="162846">
                  <a:moveTo>
                    <a:pt x="108677" y="12361"/>
                  </a:moveTo>
                  <a:lnTo>
                    <a:pt x="108677" y="12361"/>
                  </a:lnTo>
                  <a:lnTo>
                    <a:pt x="115418" y="8990"/>
                  </a:lnTo>
                  <a:lnTo>
                    <a:pt x="117404" y="7291"/>
                  </a:lnTo>
                  <a:lnTo>
                    <a:pt x="120854" y="805"/>
                  </a:lnTo>
                  <a:lnTo>
                    <a:pt x="120323" y="424"/>
                  </a:lnTo>
                  <a:lnTo>
                    <a:pt x="117851" y="0"/>
                  </a:lnTo>
                  <a:lnTo>
                    <a:pt x="77717" y="13521"/>
                  </a:lnTo>
                  <a:lnTo>
                    <a:pt x="46587" y="29523"/>
                  </a:lnTo>
                  <a:lnTo>
                    <a:pt x="29917" y="45433"/>
                  </a:lnTo>
                  <a:lnTo>
                    <a:pt x="27242" y="49931"/>
                  </a:lnTo>
                  <a:lnTo>
                    <a:pt x="26164" y="53636"/>
                  </a:lnTo>
                  <a:lnTo>
                    <a:pt x="26152" y="56811"/>
                  </a:lnTo>
                  <a:lnTo>
                    <a:pt x="28260" y="59633"/>
                  </a:lnTo>
                  <a:lnTo>
                    <a:pt x="36247" y="64651"/>
                  </a:lnTo>
                  <a:lnTo>
                    <a:pt x="81842" y="69084"/>
                  </a:lnTo>
                  <a:lnTo>
                    <a:pt x="91576" y="71203"/>
                  </a:lnTo>
                  <a:lnTo>
                    <a:pt x="95160" y="72756"/>
                  </a:lnTo>
                  <a:lnTo>
                    <a:pt x="96137" y="75202"/>
                  </a:lnTo>
                  <a:lnTo>
                    <a:pt x="95378" y="78244"/>
                  </a:lnTo>
                  <a:lnTo>
                    <a:pt x="93462" y="81683"/>
                  </a:lnTo>
                  <a:lnTo>
                    <a:pt x="77279" y="96636"/>
                  </a:lnTo>
                  <a:lnTo>
                    <a:pt x="37799" y="119946"/>
                  </a:lnTo>
                  <a:lnTo>
                    <a:pt x="12260" y="135098"/>
                  </a:lnTo>
                  <a:lnTo>
                    <a:pt x="2795" y="146639"/>
                  </a:lnTo>
                  <a:lnTo>
                    <a:pt x="694" y="151268"/>
                  </a:lnTo>
                  <a:lnTo>
                    <a:pt x="0" y="155060"/>
                  </a:lnTo>
                  <a:lnTo>
                    <a:pt x="242" y="158294"/>
                  </a:lnTo>
                  <a:lnTo>
                    <a:pt x="3225" y="160450"/>
                  </a:lnTo>
                  <a:lnTo>
                    <a:pt x="14066" y="162845"/>
                  </a:lnTo>
                  <a:lnTo>
                    <a:pt x="36038" y="160822"/>
                  </a:lnTo>
                  <a:lnTo>
                    <a:pt x="73816" y="148748"/>
                  </a:lnTo>
                  <a:lnTo>
                    <a:pt x="115027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SMARTInkShape-5652"/>
            <p:cNvSpPr/>
            <p:nvPr>
              <p:custDataLst>
                <p:tags r:id="rId60"/>
              </p:custDataLst>
            </p:nvPr>
          </p:nvSpPr>
          <p:spPr>
            <a:xfrm>
              <a:off x="6327293" y="1423724"/>
              <a:ext cx="105258" cy="5027"/>
            </a:xfrm>
            <a:custGeom>
              <a:avLst/>
              <a:gdLst/>
              <a:ahLst/>
              <a:cxnLst/>
              <a:rect l="0" t="0" r="0" b="0"/>
              <a:pathLst>
                <a:path w="105258" h="5027">
                  <a:moveTo>
                    <a:pt x="3657" y="5026"/>
                  </a:moveTo>
                  <a:lnTo>
                    <a:pt x="3657" y="5026"/>
                  </a:lnTo>
                  <a:lnTo>
                    <a:pt x="0" y="5026"/>
                  </a:lnTo>
                  <a:lnTo>
                    <a:pt x="39799" y="0"/>
                  </a:lnTo>
                  <a:lnTo>
                    <a:pt x="83704" y="2309"/>
                  </a:lnTo>
                  <a:lnTo>
                    <a:pt x="105257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SMARTInkShape-5653"/>
            <p:cNvSpPr/>
            <p:nvPr>
              <p:custDataLst>
                <p:tags r:id="rId61"/>
              </p:custDataLst>
            </p:nvPr>
          </p:nvSpPr>
          <p:spPr>
            <a:xfrm>
              <a:off x="6153229" y="1363601"/>
              <a:ext cx="92380" cy="122300"/>
            </a:xfrm>
            <a:custGeom>
              <a:avLst/>
              <a:gdLst/>
              <a:ahLst/>
              <a:cxnLst/>
              <a:rect l="0" t="0" r="0" b="0"/>
              <a:pathLst>
                <a:path w="92380" h="122300">
                  <a:moveTo>
                    <a:pt x="12621" y="33399"/>
                  </a:moveTo>
                  <a:lnTo>
                    <a:pt x="12621" y="33399"/>
                  </a:lnTo>
                  <a:lnTo>
                    <a:pt x="9250" y="33399"/>
                  </a:lnTo>
                  <a:lnTo>
                    <a:pt x="8257" y="34810"/>
                  </a:lnTo>
                  <a:lnTo>
                    <a:pt x="6859" y="44949"/>
                  </a:lnTo>
                  <a:lnTo>
                    <a:pt x="1958" y="88369"/>
                  </a:lnTo>
                  <a:lnTo>
                    <a:pt x="100" y="112543"/>
                  </a:lnTo>
                  <a:lnTo>
                    <a:pt x="0" y="111378"/>
                  </a:lnTo>
                  <a:lnTo>
                    <a:pt x="3315" y="96642"/>
                  </a:lnTo>
                  <a:lnTo>
                    <a:pt x="31631" y="49419"/>
                  </a:lnTo>
                  <a:lnTo>
                    <a:pt x="57063" y="11163"/>
                  </a:lnTo>
                  <a:lnTo>
                    <a:pt x="67886" y="2350"/>
                  </a:lnTo>
                  <a:lnTo>
                    <a:pt x="72747" y="0"/>
                  </a:lnTo>
                  <a:lnTo>
                    <a:pt x="76693" y="549"/>
                  </a:lnTo>
                  <a:lnTo>
                    <a:pt x="80030" y="3032"/>
                  </a:lnTo>
                  <a:lnTo>
                    <a:pt x="82960" y="6805"/>
                  </a:lnTo>
                  <a:lnTo>
                    <a:pt x="87085" y="28968"/>
                  </a:lnTo>
                  <a:lnTo>
                    <a:pt x="90474" y="76499"/>
                  </a:lnTo>
                  <a:lnTo>
                    <a:pt x="92379" y="93477"/>
                  </a:lnTo>
                  <a:lnTo>
                    <a:pt x="88821" y="122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SMARTInkShape-5654"/>
            <p:cNvSpPr/>
            <p:nvPr>
              <p:custDataLst>
                <p:tags r:id="rId62"/>
              </p:custDataLst>
            </p:nvPr>
          </p:nvSpPr>
          <p:spPr>
            <a:xfrm>
              <a:off x="5975350" y="1581150"/>
              <a:ext cx="93293" cy="209551"/>
            </a:xfrm>
            <a:custGeom>
              <a:avLst/>
              <a:gdLst/>
              <a:ahLst/>
              <a:cxnLst/>
              <a:rect l="0" t="0" r="0" b="0"/>
              <a:pathLst>
                <a:path w="93293" h="209551">
                  <a:moveTo>
                    <a:pt x="57150" y="0"/>
                  </a:moveTo>
                  <a:lnTo>
                    <a:pt x="57150" y="0"/>
                  </a:lnTo>
                  <a:lnTo>
                    <a:pt x="84939" y="18951"/>
                  </a:lnTo>
                  <a:lnTo>
                    <a:pt x="89788" y="28862"/>
                  </a:lnTo>
                  <a:lnTo>
                    <a:pt x="93292" y="54926"/>
                  </a:lnTo>
                  <a:lnTo>
                    <a:pt x="88736" y="87206"/>
                  </a:lnTo>
                  <a:lnTo>
                    <a:pt x="78244" y="120603"/>
                  </a:lnTo>
                  <a:lnTo>
                    <a:pt x="51092" y="16249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SMARTInkShape-5655"/>
            <p:cNvSpPr/>
            <p:nvPr>
              <p:custDataLst>
                <p:tags r:id="rId63"/>
              </p:custDataLst>
            </p:nvPr>
          </p:nvSpPr>
          <p:spPr>
            <a:xfrm>
              <a:off x="5881331" y="1601963"/>
              <a:ext cx="97578" cy="310604"/>
            </a:xfrm>
            <a:custGeom>
              <a:avLst/>
              <a:gdLst/>
              <a:ahLst/>
              <a:cxnLst/>
              <a:rect l="0" t="0" r="0" b="0"/>
              <a:pathLst>
                <a:path w="97578" h="310604">
                  <a:moveTo>
                    <a:pt x="30519" y="93487"/>
                  </a:moveTo>
                  <a:lnTo>
                    <a:pt x="30519" y="93487"/>
                  </a:lnTo>
                  <a:lnTo>
                    <a:pt x="21680" y="135582"/>
                  </a:lnTo>
                  <a:lnTo>
                    <a:pt x="18963" y="177613"/>
                  </a:lnTo>
                  <a:lnTo>
                    <a:pt x="16447" y="211309"/>
                  </a:lnTo>
                  <a:lnTo>
                    <a:pt x="12975" y="245336"/>
                  </a:lnTo>
                  <a:lnTo>
                    <a:pt x="7055" y="286175"/>
                  </a:lnTo>
                  <a:lnTo>
                    <a:pt x="1537" y="309095"/>
                  </a:lnTo>
                  <a:lnTo>
                    <a:pt x="615" y="310603"/>
                  </a:lnTo>
                  <a:lnTo>
                    <a:pt x="0" y="310198"/>
                  </a:lnTo>
                  <a:lnTo>
                    <a:pt x="5840" y="265549"/>
                  </a:lnTo>
                  <a:lnTo>
                    <a:pt x="10376" y="227109"/>
                  </a:lnTo>
                  <a:lnTo>
                    <a:pt x="13563" y="203029"/>
                  </a:lnTo>
                  <a:lnTo>
                    <a:pt x="17098" y="177099"/>
                  </a:lnTo>
                  <a:lnTo>
                    <a:pt x="20866" y="150639"/>
                  </a:lnTo>
                  <a:lnTo>
                    <a:pt x="24791" y="123827"/>
                  </a:lnTo>
                  <a:lnTo>
                    <a:pt x="28816" y="96780"/>
                  </a:lnTo>
                  <a:lnTo>
                    <a:pt x="38933" y="55440"/>
                  </a:lnTo>
                  <a:lnTo>
                    <a:pt x="59306" y="7890"/>
                  </a:lnTo>
                  <a:lnTo>
                    <a:pt x="64528" y="3261"/>
                  </a:lnTo>
                  <a:lnTo>
                    <a:pt x="70124" y="881"/>
                  </a:lnTo>
                  <a:lnTo>
                    <a:pt x="75972" y="0"/>
                  </a:lnTo>
                  <a:lnTo>
                    <a:pt x="81283" y="2940"/>
                  </a:lnTo>
                  <a:lnTo>
                    <a:pt x="90945" y="15614"/>
                  </a:lnTo>
                  <a:lnTo>
                    <a:pt x="97577" y="49325"/>
                  </a:lnTo>
                  <a:lnTo>
                    <a:pt x="89429" y="87222"/>
                  </a:lnTo>
                  <a:lnTo>
                    <a:pt x="66868" y="121891"/>
                  </a:lnTo>
                  <a:lnTo>
                    <a:pt x="30519" y="150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4" name="SMARTInkShape-5656"/>
            <p:cNvSpPr/>
            <p:nvPr>
              <p:custDataLst>
                <p:tags r:id="rId64"/>
              </p:custDataLst>
            </p:nvPr>
          </p:nvSpPr>
          <p:spPr>
            <a:xfrm>
              <a:off x="5485406" y="1579134"/>
              <a:ext cx="83545" cy="211567"/>
            </a:xfrm>
            <a:custGeom>
              <a:avLst/>
              <a:gdLst/>
              <a:ahLst/>
              <a:cxnLst/>
              <a:rect l="0" t="0" r="0" b="0"/>
              <a:pathLst>
                <a:path w="83545" h="211567">
                  <a:moveTo>
                    <a:pt x="83544" y="21066"/>
                  </a:moveTo>
                  <a:lnTo>
                    <a:pt x="83544" y="21066"/>
                  </a:lnTo>
                  <a:lnTo>
                    <a:pt x="74706" y="6760"/>
                  </a:lnTo>
                  <a:lnTo>
                    <a:pt x="65246" y="51"/>
                  </a:lnTo>
                  <a:lnTo>
                    <a:pt x="60762" y="0"/>
                  </a:lnTo>
                  <a:lnTo>
                    <a:pt x="50136" y="3707"/>
                  </a:lnTo>
                  <a:lnTo>
                    <a:pt x="32253" y="23841"/>
                  </a:lnTo>
                  <a:lnTo>
                    <a:pt x="13548" y="58890"/>
                  </a:lnTo>
                  <a:lnTo>
                    <a:pt x="1343" y="103926"/>
                  </a:lnTo>
                  <a:lnTo>
                    <a:pt x="0" y="149647"/>
                  </a:lnTo>
                  <a:lnTo>
                    <a:pt x="8078" y="173934"/>
                  </a:lnTo>
                  <a:lnTo>
                    <a:pt x="14183" y="184361"/>
                  </a:lnTo>
                  <a:lnTo>
                    <a:pt x="30375" y="197828"/>
                  </a:lnTo>
                  <a:lnTo>
                    <a:pt x="58144" y="211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5" name="SMARTInkShape-5657"/>
            <p:cNvSpPr/>
            <p:nvPr>
              <p:custDataLst>
                <p:tags r:id="rId65"/>
              </p:custDataLst>
            </p:nvPr>
          </p:nvSpPr>
          <p:spPr>
            <a:xfrm>
              <a:off x="5667780" y="1634929"/>
              <a:ext cx="21821" cy="155772"/>
            </a:xfrm>
            <a:custGeom>
              <a:avLst/>
              <a:gdLst/>
              <a:ahLst/>
              <a:cxnLst/>
              <a:rect l="0" t="0" r="0" b="0"/>
              <a:pathLst>
                <a:path w="21821" h="155772">
                  <a:moveTo>
                    <a:pt x="21820" y="3371"/>
                  </a:moveTo>
                  <a:lnTo>
                    <a:pt x="21820" y="3371"/>
                  </a:lnTo>
                  <a:lnTo>
                    <a:pt x="18449" y="0"/>
                  </a:lnTo>
                  <a:lnTo>
                    <a:pt x="16045" y="418"/>
                  </a:lnTo>
                  <a:lnTo>
                    <a:pt x="9611" y="4646"/>
                  </a:lnTo>
                  <a:lnTo>
                    <a:pt x="5810" y="16873"/>
                  </a:lnTo>
                  <a:lnTo>
                    <a:pt x="0" y="60209"/>
                  </a:lnTo>
                  <a:lnTo>
                    <a:pt x="852" y="98529"/>
                  </a:lnTo>
                  <a:lnTo>
                    <a:pt x="1547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6" name="SMARTInkShape-5658"/>
            <p:cNvSpPr/>
            <p:nvPr>
              <p:custDataLst>
                <p:tags r:id="rId66"/>
              </p:custDataLst>
            </p:nvPr>
          </p:nvSpPr>
          <p:spPr>
            <a:xfrm>
              <a:off x="5746750" y="17208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42095" y="88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4" name="SMARTInkShape-Group831"/>
          <p:cNvGrpSpPr/>
          <p:nvPr/>
        </p:nvGrpSpPr>
        <p:grpSpPr>
          <a:xfrm>
            <a:off x="4635500" y="1234879"/>
            <a:ext cx="630689" cy="720561"/>
            <a:chOff x="4635500" y="1234879"/>
            <a:chExt cx="630689" cy="720561"/>
          </a:xfrm>
        </p:grpSpPr>
        <p:sp>
          <p:nvSpPr>
            <p:cNvPr id="1698" name="SMARTInkShape-5659"/>
            <p:cNvSpPr/>
            <p:nvPr>
              <p:custDataLst>
                <p:tags r:id="rId48"/>
              </p:custDataLst>
            </p:nvPr>
          </p:nvSpPr>
          <p:spPr>
            <a:xfrm>
              <a:off x="4635500" y="1536913"/>
              <a:ext cx="203627" cy="418527"/>
            </a:xfrm>
            <a:custGeom>
              <a:avLst/>
              <a:gdLst/>
              <a:ahLst/>
              <a:cxnLst/>
              <a:rect l="0" t="0" r="0" b="0"/>
              <a:pathLst>
                <a:path w="203627" h="418527">
                  <a:moveTo>
                    <a:pt x="12700" y="120437"/>
                  </a:moveTo>
                  <a:lnTo>
                    <a:pt x="12700" y="120437"/>
                  </a:lnTo>
                  <a:lnTo>
                    <a:pt x="12700" y="104035"/>
                  </a:lnTo>
                  <a:lnTo>
                    <a:pt x="14111" y="115577"/>
                  </a:lnTo>
                  <a:lnTo>
                    <a:pt x="22839" y="150668"/>
                  </a:lnTo>
                  <a:lnTo>
                    <a:pt x="30377" y="185614"/>
                  </a:lnTo>
                  <a:lnTo>
                    <a:pt x="38430" y="224664"/>
                  </a:lnTo>
                  <a:lnTo>
                    <a:pt x="46713" y="265538"/>
                  </a:lnTo>
                  <a:lnTo>
                    <a:pt x="55099" y="307222"/>
                  </a:lnTo>
                  <a:lnTo>
                    <a:pt x="59766" y="345505"/>
                  </a:lnTo>
                  <a:lnTo>
                    <a:pt x="62394" y="391264"/>
                  </a:lnTo>
                  <a:lnTo>
                    <a:pt x="62303" y="410138"/>
                  </a:lnTo>
                  <a:lnTo>
                    <a:pt x="59910" y="418526"/>
                  </a:lnTo>
                  <a:lnTo>
                    <a:pt x="58284" y="417941"/>
                  </a:lnTo>
                  <a:lnTo>
                    <a:pt x="54597" y="409765"/>
                  </a:lnTo>
                  <a:lnTo>
                    <a:pt x="51925" y="372439"/>
                  </a:lnTo>
                  <a:lnTo>
                    <a:pt x="49418" y="331451"/>
                  </a:lnTo>
                  <a:lnTo>
                    <a:pt x="47762" y="307680"/>
                  </a:lnTo>
                  <a:lnTo>
                    <a:pt x="48070" y="280543"/>
                  </a:lnTo>
                  <a:lnTo>
                    <a:pt x="49685" y="251163"/>
                  </a:lnTo>
                  <a:lnTo>
                    <a:pt x="52173" y="220288"/>
                  </a:lnTo>
                  <a:lnTo>
                    <a:pt x="55243" y="189826"/>
                  </a:lnTo>
                  <a:lnTo>
                    <a:pt x="58701" y="159641"/>
                  </a:lnTo>
                  <a:lnTo>
                    <a:pt x="62417" y="129640"/>
                  </a:lnTo>
                  <a:lnTo>
                    <a:pt x="67716" y="103289"/>
                  </a:lnTo>
                  <a:lnTo>
                    <a:pt x="81131" y="57076"/>
                  </a:lnTo>
                  <a:lnTo>
                    <a:pt x="101179" y="15586"/>
                  </a:lnTo>
                  <a:lnTo>
                    <a:pt x="114114" y="3281"/>
                  </a:lnTo>
                  <a:lnTo>
                    <a:pt x="120526" y="0"/>
                  </a:lnTo>
                  <a:lnTo>
                    <a:pt x="129034" y="2045"/>
                  </a:lnTo>
                  <a:lnTo>
                    <a:pt x="149776" y="15607"/>
                  </a:lnTo>
                  <a:lnTo>
                    <a:pt x="181883" y="50414"/>
                  </a:lnTo>
                  <a:lnTo>
                    <a:pt x="203626" y="95378"/>
                  </a:lnTo>
                  <a:lnTo>
                    <a:pt x="202919" y="127879"/>
                  </a:lnTo>
                  <a:lnTo>
                    <a:pt x="191081" y="159728"/>
                  </a:lnTo>
                  <a:lnTo>
                    <a:pt x="169356" y="187994"/>
                  </a:lnTo>
                  <a:lnTo>
                    <a:pt x="137594" y="209023"/>
                  </a:lnTo>
                  <a:lnTo>
                    <a:pt x="99253" y="224014"/>
                  </a:lnTo>
                  <a:lnTo>
                    <a:pt x="56342" y="233029"/>
                  </a:lnTo>
                  <a:lnTo>
                    <a:pt x="28334" y="231861"/>
                  </a:lnTo>
                  <a:lnTo>
                    <a:pt x="0" y="222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SMARTInkShape-5660"/>
            <p:cNvSpPr/>
            <p:nvPr>
              <p:custDataLst>
                <p:tags r:id="rId49"/>
              </p:custDataLst>
            </p:nvPr>
          </p:nvSpPr>
          <p:spPr>
            <a:xfrm>
              <a:off x="4894269" y="1238511"/>
              <a:ext cx="160332" cy="183323"/>
            </a:xfrm>
            <a:custGeom>
              <a:avLst/>
              <a:gdLst/>
              <a:ahLst/>
              <a:cxnLst/>
              <a:rect l="0" t="0" r="0" b="0"/>
              <a:pathLst>
                <a:path w="160332" h="183323">
                  <a:moveTo>
                    <a:pt x="115881" y="6089"/>
                  </a:moveTo>
                  <a:lnTo>
                    <a:pt x="115881" y="6089"/>
                  </a:lnTo>
                  <a:lnTo>
                    <a:pt x="119252" y="6089"/>
                  </a:lnTo>
                  <a:lnTo>
                    <a:pt x="120245" y="5383"/>
                  </a:lnTo>
                  <a:lnTo>
                    <a:pt x="120907" y="4207"/>
                  </a:lnTo>
                  <a:lnTo>
                    <a:pt x="122153" y="0"/>
                  </a:lnTo>
                  <a:lnTo>
                    <a:pt x="74699" y="32349"/>
                  </a:lnTo>
                  <a:lnTo>
                    <a:pt x="31521" y="71761"/>
                  </a:lnTo>
                  <a:lnTo>
                    <a:pt x="25471" y="81373"/>
                  </a:lnTo>
                  <a:lnTo>
                    <a:pt x="23858" y="85911"/>
                  </a:lnTo>
                  <a:lnTo>
                    <a:pt x="23488" y="89643"/>
                  </a:lnTo>
                  <a:lnTo>
                    <a:pt x="24959" y="95670"/>
                  </a:lnTo>
                  <a:lnTo>
                    <a:pt x="27749" y="97560"/>
                  </a:lnTo>
                  <a:lnTo>
                    <a:pt x="42496" y="100219"/>
                  </a:lnTo>
                  <a:lnTo>
                    <a:pt x="85975" y="101946"/>
                  </a:lnTo>
                  <a:lnTo>
                    <a:pt x="89593" y="103155"/>
                  </a:lnTo>
                  <a:lnTo>
                    <a:pt x="92006" y="104666"/>
                  </a:lnTo>
                  <a:lnTo>
                    <a:pt x="91498" y="107791"/>
                  </a:lnTo>
                  <a:lnTo>
                    <a:pt x="85289" y="116906"/>
                  </a:lnTo>
                  <a:lnTo>
                    <a:pt x="53916" y="139300"/>
                  </a:lnTo>
                  <a:lnTo>
                    <a:pt x="19393" y="159925"/>
                  </a:lnTo>
                  <a:lnTo>
                    <a:pt x="268" y="179584"/>
                  </a:lnTo>
                  <a:lnTo>
                    <a:pt x="0" y="181019"/>
                  </a:lnTo>
                  <a:lnTo>
                    <a:pt x="528" y="181976"/>
                  </a:lnTo>
                  <a:lnTo>
                    <a:pt x="18123" y="183322"/>
                  </a:lnTo>
                  <a:lnTo>
                    <a:pt x="55793" y="176979"/>
                  </a:lnTo>
                  <a:lnTo>
                    <a:pt x="99331" y="166163"/>
                  </a:lnTo>
                  <a:lnTo>
                    <a:pt x="144623" y="151277"/>
                  </a:lnTo>
                  <a:lnTo>
                    <a:pt x="160331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SMARTInkShape-5661"/>
            <p:cNvSpPr/>
            <p:nvPr>
              <p:custDataLst>
                <p:tags r:id="rId50"/>
              </p:custDataLst>
            </p:nvPr>
          </p:nvSpPr>
          <p:spPr>
            <a:xfrm>
              <a:off x="5061833" y="1258183"/>
              <a:ext cx="132468" cy="107068"/>
            </a:xfrm>
            <a:custGeom>
              <a:avLst/>
              <a:gdLst/>
              <a:ahLst/>
              <a:cxnLst/>
              <a:rect l="0" t="0" r="0" b="0"/>
              <a:pathLst>
                <a:path w="132468" h="1070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7324" y="35115"/>
                  </a:lnTo>
                  <a:lnTo>
                    <a:pt x="88628" y="70930"/>
                  </a:lnTo>
                  <a:lnTo>
                    <a:pt x="132467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1" name="SMARTInkShape-5662"/>
            <p:cNvSpPr/>
            <p:nvPr>
              <p:custDataLst>
                <p:tags r:id="rId51"/>
              </p:custDataLst>
            </p:nvPr>
          </p:nvSpPr>
          <p:spPr>
            <a:xfrm>
              <a:off x="5092700" y="1234879"/>
              <a:ext cx="88901" cy="143072"/>
            </a:xfrm>
            <a:custGeom>
              <a:avLst/>
              <a:gdLst/>
              <a:ahLst/>
              <a:cxnLst/>
              <a:rect l="0" t="0" r="0" b="0"/>
              <a:pathLst>
                <a:path w="88901" h="143072">
                  <a:moveTo>
                    <a:pt x="88900" y="3371"/>
                  </a:moveTo>
                  <a:lnTo>
                    <a:pt x="88900" y="3371"/>
                  </a:lnTo>
                  <a:lnTo>
                    <a:pt x="82158" y="0"/>
                  </a:lnTo>
                  <a:lnTo>
                    <a:pt x="75085" y="226"/>
                  </a:lnTo>
                  <a:lnTo>
                    <a:pt x="59046" y="6121"/>
                  </a:lnTo>
                  <a:lnTo>
                    <a:pt x="46501" y="18767"/>
                  </a:lnTo>
                  <a:lnTo>
                    <a:pt x="18484" y="61991"/>
                  </a:lnTo>
                  <a:lnTo>
                    <a:pt x="8215" y="81635"/>
                  </a:lnTo>
                  <a:lnTo>
                    <a:pt x="1623" y="117243"/>
                  </a:lnTo>
                  <a:lnTo>
                    <a:pt x="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2" name="SMARTInkShape-5663"/>
            <p:cNvSpPr/>
            <p:nvPr>
              <p:custDataLst>
                <p:tags r:id="rId52"/>
              </p:custDataLst>
            </p:nvPr>
          </p:nvSpPr>
          <p:spPr>
            <a:xfrm>
              <a:off x="5217212" y="1358900"/>
              <a:ext cx="8839" cy="69851"/>
            </a:xfrm>
            <a:custGeom>
              <a:avLst/>
              <a:gdLst/>
              <a:ahLst/>
              <a:cxnLst/>
              <a:rect l="0" t="0" r="0" b="0"/>
              <a:pathLst>
                <a:path w="8839" h="69851">
                  <a:moveTo>
                    <a:pt x="8838" y="0"/>
                  </a:moveTo>
                  <a:lnTo>
                    <a:pt x="8838" y="0"/>
                  </a:lnTo>
                  <a:lnTo>
                    <a:pt x="0" y="21048"/>
                  </a:lnTo>
                  <a:lnTo>
                    <a:pt x="248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3" name="SMARTInkShape-5664"/>
            <p:cNvSpPr/>
            <p:nvPr>
              <p:custDataLst>
                <p:tags r:id="rId53"/>
              </p:custDataLst>
            </p:nvPr>
          </p:nvSpPr>
          <p:spPr>
            <a:xfrm>
              <a:off x="5227816" y="1276350"/>
              <a:ext cx="38373" cy="36879"/>
            </a:xfrm>
            <a:custGeom>
              <a:avLst/>
              <a:gdLst/>
              <a:ahLst/>
              <a:cxnLst/>
              <a:rect l="0" t="0" r="0" b="0"/>
              <a:pathLst>
                <a:path w="38373" h="36879">
                  <a:moveTo>
                    <a:pt x="10934" y="19050"/>
                  </a:moveTo>
                  <a:lnTo>
                    <a:pt x="10934" y="19050"/>
                  </a:lnTo>
                  <a:lnTo>
                    <a:pt x="4192" y="22421"/>
                  </a:lnTo>
                  <a:lnTo>
                    <a:pt x="2206" y="24120"/>
                  </a:lnTo>
                  <a:lnTo>
                    <a:pt x="0" y="27888"/>
                  </a:lnTo>
                  <a:lnTo>
                    <a:pt x="822" y="29881"/>
                  </a:lnTo>
                  <a:lnTo>
                    <a:pt x="5499" y="33977"/>
                  </a:lnTo>
                  <a:lnTo>
                    <a:pt x="12281" y="36268"/>
                  </a:lnTo>
                  <a:lnTo>
                    <a:pt x="16065" y="36878"/>
                  </a:lnTo>
                  <a:lnTo>
                    <a:pt x="24033" y="35676"/>
                  </a:lnTo>
                  <a:lnTo>
                    <a:pt x="28133" y="34367"/>
                  </a:lnTo>
                  <a:lnTo>
                    <a:pt x="34571" y="29150"/>
                  </a:lnTo>
                  <a:lnTo>
                    <a:pt x="37275" y="25783"/>
                  </a:lnTo>
                  <a:lnTo>
                    <a:pt x="38372" y="21422"/>
                  </a:lnTo>
                  <a:lnTo>
                    <a:pt x="37709" y="10932"/>
                  </a:lnTo>
                  <a:lnTo>
                    <a:pt x="35135" y="7288"/>
                  </a:lnTo>
                  <a:lnTo>
                    <a:pt x="31301" y="4859"/>
                  </a:lnTo>
                  <a:lnTo>
                    <a:pt x="109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5" name="SMARTInkShape-5665"/>
          <p:cNvSpPr/>
          <p:nvPr>
            <p:custDataLst>
              <p:tags r:id="rId9"/>
            </p:custDataLst>
          </p:nvPr>
        </p:nvSpPr>
        <p:spPr>
          <a:xfrm>
            <a:off x="3742877" y="1444429"/>
            <a:ext cx="257624" cy="231972"/>
          </a:xfrm>
          <a:custGeom>
            <a:avLst/>
            <a:gdLst/>
            <a:ahLst/>
            <a:cxnLst/>
            <a:rect l="0" t="0" r="0" b="0"/>
            <a:pathLst>
              <a:path w="257624" h="231972">
                <a:moveTo>
                  <a:pt x="206823" y="3371"/>
                </a:moveTo>
                <a:lnTo>
                  <a:pt x="206823" y="3371"/>
                </a:lnTo>
                <a:lnTo>
                  <a:pt x="206823" y="0"/>
                </a:lnTo>
                <a:lnTo>
                  <a:pt x="203452" y="25072"/>
                </a:lnTo>
                <a:lnTo>
                  <a:pt x="191243" y="63580"/>
                </a:lnTo>
                <a:lnTo>
                  <a:pt x="170848" y="110738"/>
                </a:lnTo>
                <a:lnTo>
                  <a:pt x="149442" y="143753"/>
                </a:lnTo>
                <a:lnTo>
                  <a:pt x="109623" y="190310"/>
                </a:lnTo>
                <a:lnTo>
                  <a:pt x="81073" y="213455"/>
                </a:lnTo>
                <a:lnTo>
                  <a:pt x="51921" y="223742"/>
                </a:lnTo>
                <a:lnTo>
                  <a:pt x="28146" y="222669"/>
                </a:lnTo>
                <a:lnTo>
                  <a:pt x="17855" y="219420"/>
                </a:lnTo>
                <a:lnTo>
                  <a:pt x="10288" y="212315"/>
                </a:lnTo>
                <a:lnTo>
                  <a:pt x="0" y="191250"/>
                </a:lnTo>
                <a:lnTo>
                  <a:pt x="601" y="165424"/>
                </a:lnTo>
                <a:lnTo>
                  <a:pt x="8630" y="139600"/>
                </a:lnTo>
                <a:lnTo>
                  <a:pt x="21606" y="118716"/>
                </a:lnTo>
                <a:lnTo>
                  <a:pt x="31133" y="112017"/>
                </a:lnTo>
                <a:lnTo>
                  <a:pt x="54891" y="104575"/>
                </a:lnTo>
                <a:lnTo>
                  <a:pt x="81912" y="106912"/>
                </a:lnTo>
                <a:lnTo>
                  <a:pt x="128655" y="122009"/>
                </a:lnTo>
                <a:lnTo>
                  <a:pt x="161498" y="137943"/>
                </a:lnTo>
                <a:lnTo>
                  <a:pt x="199116" y="170009"/>
                </a:lnTo>
                <a:lnTo>
                  <a:pt x="242932" y="216686"/>
                </a:lnTo>
                <a:lnTo>
                  <a:pt x="257623" y="2319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1" name="SMARTInkShape-Group833"/>
          <p:cNvGrpSpPr/>
          <p:nvPr/>
        </p:nvGrpSpPr>
        <p:grpSpPr>
          <a:xfrm>
            <a:off x="2522645" y="1355100"/>
            <a:ext cx="703769" cy="552496"/>
            <a:chOff x="2522645" y="1355100"/>
            <a:chExt cx="703769" cy="552496"/>
          </a:xfrm>
        </p:grpSpPr>
        <p:sp>
          <p:nvSpPr>
            <p:cNvPr id="1706" name="SMARTInkShape-5666"/>
            <p:cNvSpPr/>
            <p:nvPr>
              <p:custDataLst>
                <p:tags r:id="rId43"/>
              </p:custDataLst>
            </p:nvPr>
          </p:nvSpPr>
          <p:spPr>
            <a:xfrm>
              <a:off x="2621467" y="1355100"/>
              <a:ext cx="102684" cy="441951"/>
            </a:xfrm>
            <a:custGeom>
              <a:avLst/>
              <a:gdLst/>
              <a:ahLst/>
              <a:cxnLst/>
              <a:rect l="0" t="0" r="0" b="0"/>
              <a:pathLst>
                <a:path w="102684" h="441951">
                  <a:moveTo>
                    <a:pt x="102683" y="29200"/>
                  </a:moveTo>
                  <a:lnTo>
                    <a:pt x="102683" y="29200"/>
                  </a:lnTo>
                  <a:lnTo>
                    <a:pt x="76168" y="6056"/>
                  </a:lnTo>
                  <a:lnTo>
                    <a:pt x="64087" y="1275"/>
                  </a:lnTo>
                  <a:lnTo>
                    <a:pt x="57903" y="0"/>
                  </a:lnTo>
                  <a:lnTo>
                    <a:pt x="51663" y="1267"/>
                  </a:lnTo>
                  <a:lnTo>
                    <a:pt x="39085" y="8319"/>
                  </a:lnTo>
                  <a:lnTo>
                    <a:pt x="16733" y="37673"/>
                  </a:lnTo>
                  <a:lnTo>
                    <a:pt x="6157" y="69419"/>
                  </a:lnTo>
                  <a:lnTo>
                    <a:pt x="516" y="109164"/>
                  </a:lnTo>
                  <a:lnTo>
                    <a:pt x="0" y="132604"/>
                  </a:lnTo>
                  <a:lnTo>
                    <a:pt x="361" y="157403"/>
                  </a:lnTo>
                  <a:lnTo>
                    <a:pt x="2013" y="183107"/>
                  </a:lnTo>
                  <a:lnTo>
                    <a:pt x="4525" y="209416"/>
                  </a:lnTo>
                  <a:lnTo>
                    <a:pt x="7611" y="236127"/>
                  </a:lnTo>
                  <a:lnTo>
                    <a:pt x="11079" y="263107"/>
                  </a:lnTo>
                  <a:lnTo>
                    <a:pt x="14803" y="290266"/>
                  </a:lnTo>
                  <a:lnTo>
                    <a:pt x="18696" y="317544"/>
                  </a:lnTo>
                  <a:lnTo>
                    <a:pt x="26785" y="364786"/>
                  </a:lnTo>
                  <a:lnTo>
                    <a:pt x="33673" y="403422"/>
                  </a:lnTo>
                  <a:lnTo>
                    <a:pt x="36139" y="436806"/>
                  </a:lnTo>
                  <a:lnTo>
                    <a:pt x="34332" y="439932"/>
                  </a:lnTo>
                  <a:lnTo>
                    <a:pt x="26483" y="44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7" name="SMARTInkShape-5667"/>
            <p:cNvSpPr/>
            <p:nvPr>
              <p:custDataLst>
                <p:tags r:id="rId44"/>
              </p:custDataLst>
            </p:nvPr>
          </p:nvSpPr>
          <p:spPr>
            <a:xfrm>
              <a:off x="2522645" y="1574800"/>
              <a:ext cx="245956" cy="146051"/>
            </a:xfrm>
            <a:custGeom>
              <a:avLst/>
              <a:gdLst/>
              <a:ahLst/>
              <a:cxnLst/>
              <a:rect l="0" t="0" r="0" b="0"/>
              <a:pathLst>
                <a:path w="245956" h="146051">
                  <a:moveTo>
                    <a:pt x="61805" y="146050"/>
                  </a:moveTo>
                  <a:lnTo>
                    <a:pt x="61805" y="146050"/>
                  </a:lnTo>
                  <a:lnTo>
                    <a:pt x="36457" y="114091"/>
                  </a:lnTo>
                  <a:lnTo>
                    <a:pt x="4026" y="89125"/>
                  </a:lnTo>
                  <a:lnTo>
                    <a:pt x="848" y="83591"/>
                  </a:lnTo>
                  <a:lnTo>
                    <a:pt x="0" y="81127"/>
                  </a:lnTo>
                  <a:lnTo>
                    <a:pt x="12229" y="72745"/>
                  </a:lnTo>
                  <a:lnTo>
                    <a:pt x="52525" y="54245"/>
                  </a:lnTo>
                  <a:lnTo>
                    <a:pt x="90842" y="40337"/>
                  </a:lnTo>
                  <a:lnTo>
                    <a:pt x="136093" y="29451"/>
                  </a:lnTo>
                  <a:lnTo>
                    <a:pt x="180665" y="18028"/>
                  </a:lnTo>
                  <a:lnTo>
                    <a:pt x="2459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8" name="SMARTInkShape-5668"/>
            <p:cNvSpPr/>
            <p:nvPr>
              <p:custDataLst>
                <p:tags r:id="rId45"/>
              </p:custDataLst>
            </p:nvPr>
          </p:nvSpPr>
          <p:spPr>
            <a:xfrm>
              <a:off x="2803522" y="1391104"/>
              <a:ext cx="142879" cy="412297"/>
            </a:xfrm>
            <a:custGeom>
              <a:avLst/>
              <a:gdLst/>
              <a:ahLst/>
              <a:cxnLst/>
              <a:rect l="0" t="0" r="0" b="0"/>
              <a:pathLst>
                <a:path w="142879" h="412297">
                  <a:moveTo>
                    <a:pt x="142878" y="31296"/>
                  </a:moveTo>
                  <a:lnTo>
                    <a:pt x="142878" y="31296"/>
                  </a:lnTo>
                  <a:lnTo>
                    <a:pt x="142878" y="4781"/>
                  </a:lnTo>
                  <a:lnTo>
                    <a:pt x="140056" y="1625"/>
                  </a:lnTo>
                  <a:lnTo>
                    <a:pt x="135352" y="226"/>
                  </a:lnTo>
                  <a:lnTo>
                    <a:pt x="129394" y="0"/>
                  </a:lnTo>
                  <a:lnTo>
                    <a:pt x="90670" y="19906"/>
                  </a:lnTo>
                  <a:lnTo>
                    <a:pt x="60643" y="50458"/>
                  </a:lnTo>
                  <a:lnTo>
                    <a:pt x="32951" y="91318"/>
                  </a:lnTo>
                  <a:lnTo>
                    <a:pt x="21616" y="115055"/>
                  </a:lnTo>
                  <a:lnTo>
                    <a:pt x="11236" y="140052"/>
                  </a:lnTo>
                  <a:lnTo>
                    <a:pt x="5022" y="167300"/>
                  </a:lnTo>
                  <a:lnTo>
                    <a:pt x="1585" y="196049"/>
                  </a:lnTo>
                  <a:lnTo>
                    <a:pt x="0" y="225798"/>
                  </a:lnTo>
                  <a:lnTo>
                    <a:pt x="2470" y="254097"/>
                  </a:lnTo>
                  <a:lnTo>
                    <a:pt x="7645" y="281430"/>
                  </a:lnTo>
                  <a:lnTo>
                    <a:pt x="14622" y="308119"/>
                  </a:lnTo>
                  <a:lnTo>
                    <a:pt x="37427" y="352824"/>
                  </a:lnTo>
                  <a:lnTo>
                    <a:pt x="79378" y="412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9" name="SMARTInkShape-5669"/>
            <p:cNvSpPr/>
            <p:nvPr>
              <p:custDataLst>
                <p:tags r:id="rId46"/>
              </p:custDataLst>
            </p:nvPr>
          </p:nvSpPr>
          <p:spPr>
            <a:xfrm>
              <a:off x="2997200" y="1522549"/>
              <a:ext cx="109479" cy="385047"/>
            </a:xfrm>
            <a:custGeom>
              <a:avLst/>
              <a:gdLst/>
              <a:ahLst/>
              <a:cxnLst/>
              <a:rect l="0" t="0" r="0" b="0"/>
              <a:pathLst>
                <a:path w="109479" h="385047">
                  <a:moveTo>
                    <a:pt x="25400" y="109401"/>
                  </a:moveTo>
                  <a:lnTo>
                    <a:pt x="25400" y="109401"/>
                  </a:lnTo>
                  <a:lnTo>
                    <a:pt x="22029" y="112772"/>
                  </a:lnTo>
                  <a:lnTo>
                    <a:pt x="16562" y="128352"/>
                  </a:lnTo>
                  <a:lnTo>
                    <a:pt x="13845" y="160956"/>
                  </a:lnTo>
                  <a:lnTo>
                    <a:pt x="13209" y="193462"/>
                  </a:lnTo>
                  <a:lnTo>
                    <a:pt x="12220" y="231428"/>
                  </a:lnTo>
                  <a:lnTo>
                    <a:pt x="9429" y="271821"/>
                  </a:lnTo>
                  <a:lnTo>
                    <a:pt x="5837" y="313291"/>
                  </a:lnTo>
                  <a:lnTo>
                    <a:pt x="2594" y="351008"/>
                  </a:lnTo>
                  <a:lnTo>
                    <a:pt x="513" y="385046"/>
                  </a:lnTo>
                  <a:lnTo>
                    <a:pt x="67" y="338003"/>
                  </a:lnTo>
                  <a:lnTo>
                    <a:pt x="30" y="291670"/>
                  </a:lnTo>
                  <a:lnTo>
                    <a:pt x="725" y="262664"/>
                  </a:lnTo>
                  <a:lnTo>
                    <a:pt x="1895" y="230626"/>
                  </a:lnTo>
                  <a:lnTo>
                    <a:pt x="3380" y="196568"/>
                  </a:lnTo>
                  <a:lnTo>
                    <a:pt x="5781" y="164690"/>
                  </a:lnTo>
                  <a:lnTo>
                    <a:pt x="8793" y="134266"/>
                  </a:lnTo>
                  <a:lnTo>
                    <a:pt x="12212" y="104811"/>
                  </a:lnTo>
                  <a:lnTo>
                    <a:pt x="18019" y="79530"/>
                  </a:lnTo>
                  <a:lnTo>
                    <a:pt x="33879" y="36388"/>
                  </a:lnTo>
                  <a:lnTo>
                    <a:pt x="48924" y="11569"/>
                  </a:lnTo>
                  <a:lnTo>
                    <a:pt x="55899" y="3963"/>
                  </a:lnTo>
                  <a:lnTo>
                    <a:pt x="63372" y="303"/>
                  </a:lnTo>
                  <a:lnTo>
                    <a:pt x="79201" y="0"/>
                  </a:lnTo>
                  <a:lnTo>
                    <a:pt x="95643" y="13976"/>
                  </a:lnTo>
                  <a:lnTo>
                    <a:pt x="103979" y="24618"/>
                  </a:lnTo>
                  <a:lnTo>
                    <a:pt x="109478" y="53375"/>
                  </a:lnTo>
                  <a:lnTo>
                    <a:pt x="105807" y="85912"/>
                  </a:lnTo>
                  <a:lnTo>
                    <a:pt x="94768" y="116835"/>
                  </a:lnTo>
                  <a:lnTo>
                    <a:pt x="65944" y="155270"/>
                  </a:lnTo>
                  <a:lnTo>
                    <a:pt x="44595" y="170474"/>
                  </a:lnTo>
                  <a:lnTo>
                    <a:pt x="33964" y="175517"/>
                  </a:lnTo>
                  <a:lnTo>
                    <a:pt x="25464" y="176056"/>
                  </a:lnTo>
                  <a:lnTo>
                    <a:pt x="18387" y="173593"/>
                  </a:lnTo>
                  <a:lnTo>
                    <a:pt x="0" y="160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SMARTInkShape-5670"/>
            <p:cNvSpPr/>
            <p:nvPr>
              <p:custDataLst>
                <p:tags r:id="rId47"/>
              </p:custDataLst>
            </p:nvPr>
          </p:nvSpPr>
          <p:spPr>
            <a:xfrm>
              <a:off x="3136900" y="1390650"/>
              <a:ext cx="89514" cy="330201"/>
            </a:xfrm>
            <a:custGeom>
              <a:avLst/>
              <a:gdLst/>
              <a:ahLst/>
              <a:cxnLst/>
              <a:rect l="0" t="0" r="0" b="0"/>
              <a:pathLst>
                <a:path w="89514" h="330201">
                  <a:moveTo>
                    <a:pt x="44450" y="0"/>
                  </a:moveTo>
                  <a:lnTo>
                    <a:pt x="44450" y="0"/>
                  </a:lnTo>
                  <a:lnTo>
                    <a:pt x="55120" y="14433"/>
                  </a:lnTo>
                  <a:lnTo>
                    <a:pt x="77053" y="60393"/>
                  </a:lnTo>
                  <a:lnTo>
                    <a:pt x="85516" y="98808"/>
                  </a:lnTo>
                  <a:lnTo>
                    <a:pt x="89513" y="143398"/>
                  </a:lnTo>
                  <a:lnTo>
                    <a:pt x="86585" y="189086"/>
                  </a:lnTo>
                  <a:lnTo>
                    <a:pt x="73054" y="233381"/>
                  </a:lnTo>
                  <a:lnTo>
                    <a:pt x="52224" y="273058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4" name="SMARTInkShape-Group834"/>
          <p:cNvGrpSpPr/>
          <p:nvPr/>
        </p:nvGrpSpPr>
        <p:grpSpPr>
          <a:xfrm>
            <a:off x="4679950" y="504629"/>
            <a:ext cx="1377951" cy="289122"/>
            <a:chOff x="4679950" y="504629"/>
            <a:chExt cx="1377951" cy="289122"/>
          </a:xfrm>
        </p:grpSpPr>
        <p:sp>
          <p:nvSpPr>
            <p:cNvPr id="1712" name="SMARTInkShape-5671"/>
            <p:cNvSpPr/>
            <p:nvPr>
              <p:custDataLst>
                <p:tags r:id="rId31"/>
              </p:custDataLst>
            </p:nvPr>
          </p:nvSpPr>
          <p:spPr>
            <a:xfrm>
              <a:off x="4679950" y="603420"/>
              <a:ext cx="95251" cy="139531"/>
            </a:xfrm>
            <a:custGeom>
              <a:avLst/>
              <a:gdLst/>
              <a:ahLst/>
              <a:cxnLst/>
              <a:rect l="0" t="0" r="0" b="0"/>
              <a:pathLst>
                <a:path w="95251" h="139531">
                  <a:moveTo>
                    <a:pt x="0" y="18880"/>
                  </a:moveTo>
                  <a:lnTo>
                    <a:pt x="0" y="18880"/>
                  </a:lnTo>
                  <a:lnTo>
                    <a:pt x="0" y="15509"/>
                  </a:lnTo>
                  <a:lnTo>
                    <a:pt x="705" y="15222"/>
                  </a:lnTo>
                  <a:lnTo>
                    <a:pt x="3371" y="16784"/>
                  </a:lnTo>
                  <a:lnTo>
                    <a:pt x="10832" y="40155"/>
                  </a:lnTo>
                  <a:lnTo>
                    <a:pt x="17218" y="84074"/>
                  </a:lnTo>
                  <a:lnTo>
                    <a:pt x="22467" y="128778"/>
                  </a:lnTo>
                  <a:lnTo>
                    <a:pt x="22034" y="132362"/>
                  </a:lnTo>
                  <a:lnTo>
                    <a:pt x="21039" y="134751"/>
                  </a:lnTo>
                  <a:lnTo>
                    <a:pt x="19671" y="134227"/>
                  </a:lnTo>
                  <a:lnTo>
                    <a:pt x="16268" y="128001"/>
                  </a:lnTo>
                  <a:lnTo>
                    <a:pt x="14110" y="90843"/>
                  </a:lnTo>
                  <a:lnTo>
                    <a:pt x="18684" y="51570"/>
                  </a:lnTo>
                  <a:lnTo>
                    <a:pt x="28662" y="16336"/>
                  </a:lnTo>
                  <a:lnTo>
                    <a:pt x="36492" y="4109"/>
                  </a:lnTo>
                  <a:lnTo>
                    <a:pt x="40556" y="1271"/>
                  </a:lnTo>
                  <a:lnTo>
                    <a:pt x="44676" y="85"/>
                  </a:lnTo>
                  <a:lnTo>
                    <a:pt x="48833" y="0"/>
                  </a:lnTo>
                  <a:lnTo>
                    <a:pt x="53017" y="3471"/>
                  </a:lnTo>
                  <a:lnTo>
                    <a:pt x="61428" y="16735"/>
                  </a:lnTo>
                  <a:lnTo>
                    <a:pt x="73256" y="63429"/>
                  </a:lnTo>
                  <a:lnTo>
                    <a:pt x="84267" y="110387"/>
                  </a:lnTo>
                  <a:lnTo>
                    <a:pt x="95250" y="139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SMARTInkShape-5672"/>
            <p:cNvSpPr/>
            <p:nvPr>
              <p:custDataLst>
                <p:tags r:id="rId32"/>
              </p:custDataLst>
            </p:nvPr>
          </p:nvSpPr>
          <p:spPr>
            <a:xfrm>
              <a:off x="4859515" y="673100"/>
              <a:ext cx="93486" cy="6351"/>
            </a:xfrm>
            <a:custGeom>
              <a:avLst/>
              <a:gdLst/>
              <a:ahLst/>
              <a:cxnLst/>
              <a:rect l="0" t="0" r="0" b="0"/>
              <a:pathLst>
                <a:path w="934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0985" y="1986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SMARTInkShape-5673"/>
            <p:cNvSpPr/>
            <p:nvPr>
              <p:custDataLst>
                <p:tags r:id="rId33"/>
              </p:custDataLst>
            </p:nvPr>
          </p:nvSpPr>
          <p:spPr>
            <a:xfrm>
              <a:off x="5032558" y="547865"/>
              <a:ext cx="142693" cy="179904"/>
            </a:xfrm>
            <a:custGeom>
              <a:avLst/>
              <a:gdLst/>
              <a:ahLst/>
              <a:cxnLst/>
              <a:rect l="0" t="0" r="0" b="0"/>
              <a:pathLst>
                <a:path w="142693" h="179904">
                  <a:moveTo>
                    <a:pt x="136342" y="10935"/>
                  </a:moveTo>
                  <a:lnTo>
                    <a:pt x="136342" y="10935"/>
                  </a:lnTo>
                  <a:lnTo>
                    <a:pt x="132971" y="4193"/>
                  </a:lnTo>
                  <a:lnTo>
                    <a:pt x="131273" y="2207"/>
                  </a:lnTo>
                  <a:lnTo>
                    <a:pt x="127504" y="0"/>
                  </a:lnTo>
                  <a:lnTo>
                    <a:pt x="111302" y="2129"/>
                  </a:lnTo>
                  <a:lnTo>
                    <a:pt x="70405" y="15650"/>
                  </a:lnTo>
                  <a:lnTo>
                    <a:pt x="27205" y="40271"/>
                  </a:lnTo>
                  <a:lnTo>
                    <a:pt x="19134" y="45309"/>
                  </a:lnTo>
                  <a:lnTo>
                    <a:pt x="10166" y="56551"/>
                  </a:lnTo>
                  <a:lnTo>
                    <a:pt x="7775" y="62513"/>
                  </a:lnTo>
                  <a:lnTo>
                    <a:pt x="7592" y="67898"/>
                  </a:lnTo>
                  <a:lnTo>
                    <a:pt x="11152" y="77644"/>
                  </a:lnTo>
                  <a:lnTo>
                    <a:pt x="24964" y="84798"/>
                  </a:lnTo>
                  <a:lnTo>
                    <a:pt x="69569" y="93047"/>
                  </a:lnTo>
                  <a:lnTo>
                    <a:pt x="84087" y="96348"/>
                  </a:lnTo>
                  <a:lnTo>
                    <a:pt x="88805" y="98921"/>
                  </a:lnTo>
                  <a:lnTo>
                    <a:pt x="91951" y="102048"/>
                  </a:lnTo>
                  <a:lnTo>
                    <a:pt x="94048" y="105544"/>
                  </a:lnTo>
                  <a:lnTo>
                    <a:pt x="92625" y="109991"/>
                  </a:lnTo>
                  <a:lnTo>
                    <a:pt x="83515" y="120576"/>
                  </a:lnTo>
                  <a:lnTo>
                    <a:pt x="36566" y="148976"/>
                  </a:lnTo>
                  <a:lnTo>
                    <a:pt x="7977" y="167241"/>
                  </a:lnTo>
                  <a:lnTo>
                    <a:pt x="1680" y="174008"/>
                  </a:lnTo>
                  <a:lnTo>
                    <a:pt x="0" y="176800"/>
                  </a:lnTo>
                  <a:lnTo>
                    <a:pt x="15068" y="179903"/>
                  </a:lnTo>
                  <a:lnTo>
                    <a:pt x="53607" y="179768"/>
                  </a:lnTo>
                  <a:lnTo>
                    <a:pt x="95600" y="173378"/>
                  </a:lnTo>
                  <a:lnTo>
                    <a:pt x="142692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5" name="SMARTInkShape-5674"/>
            <p:cNvSpPr/>
            <p:nvPr>
              <p:custDataLst>
                <p:tags r:id="rId34"/>
              </p:custDataLst>
            </p:nvPr>
          </p:nvSpPr>
          <p:spPr>
            <a:xfrm>
              <a:off x="5222679" y="584200"/>
              <a:ext cx="143072" cy="114301"/>
            </a:xfrm>
            <a:custGeom>
              <a:avLst/>
              <a:gdLst/>
              <a:ahLst/>
              <a:cxnLst/>
              <a:rect l="0" t="0" r="0" b="0"/>
              <a:pathLst>
                <a:path w="143072" h="1143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990" y="3763"/>
                  </a:lnTo>
                  <a:lnTo>
                    <a:pt x="44522" y="38282"/>
                  </a:lnTo>
                  <a:lnTo>
                    <a:pt x="87777" y="77098"/>
                  </a:lnTo>
                  <a:lnTo>
                    <a:pt x="14307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6" name="SMARTInkShape-5675"/>
            <p:cNvSpPr/>
            <p:nvPr>
              <p:custDataLst>
                <p:tags r:id="rId35"/>
              </p:custDataLst>
            </p:nvPr>
          </p:nvSpPr>
          <p:spPr>
            <a:xfrm>
              <a:off x="5276850" y="574479"/>
              <a:ext cx="107951" cy="130372"/>
            </a:xfrm>
            <a:custGeom>
              <a:avLst/>
              <a:gdLst/>
              <a:ahLst/>
              <a:cxnLst/>
              <a:rect l="0" t="0" r="0" b="0"/>
              <a:pathLst>
                <a:path w="107951" h="130372">
                  <a:moveTo>
                    <a:pt x="107950" y="3371"/>
                  </a:moveTo>
                  <a:lnTo>
                    <a:pt x="107950" y="3371"/>
                  </a:lnTo>
                  <a:lnTo>
                    <a:pt x="101208" y="0"/>
                  </a:lnTo>
                  <a:lnTo>
                    <a:pt x="83531" y="1275"/>
                  </a:lnTo>
                  <a:lnTo>
                    <a:pt x="57049" y="12863"/>
                  </a:lnTo>
                  <a:lnTo>
                    <a:pt x="26859" y="36444"/>
                  </a:lnTo>
                  <a:lnTo>
                    <a:pt x="5685" y="69144"/>
                  </a:lnTo>
                  <a:lnTo>
                    <a:pt x="880" y="93281"/>
                  </a:lnTo>
                  <a:lnTo>
                    <a:pt x="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7" name="SMARTInkShape-5676"/>
            <p:cNvSpPr/>
            <p:nvPr>
              <p:custDataLst>
                <p:tags r:id="rId36"/>
              </p:custDataLst>
            </p:nvPr>
          </p:nvSpPr>
          <p:spPr>
            <a:xfrm>
              <a:off x="5391150" y="7175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8" y="2072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8" name="SMARTInkShape-5677"/>
            <p:cNvSpPr/>
            <p:nvPr>
              <p:custDataLst>
                <p:tags r:id="rId37"/>
              </p:custDataLst>
            </p:nvPr>
          </p:nvSpPr>
          <p:spPr>
            <a:xfrm>
              <a:off x="5420353" y="637692"/>
              <a:ext cx="27948" cy="22709"/>
            </a:xfrm>
            <a:custGeom>
              <a:avLst/>
              <a:gdLst/>
              <a:ahLst/>
              <a:cxnLst/>
              <a:rect l="0" t="0" r="0" b="0"/>
              <a:pathLst>
                <a:path w="27948" h="22709">
                  <a:moveTo>
                    <a:pt x="27947" y="3658"/>
                  </a:moveTo>
                  <a:lnTo>
                    <a:pt x="27947" y="3658"/>
                  </a:lnTo>
                  <a:lnTo>
                    <a:pt x="17834" y="287"/>
                  </a:lnTo>
                  <a:lnTo>
                    <a:pt x="14149" y="0"/>
                  </a:lnTo>
                  <a:lnTo>
                    <a:pt x="8174" y="1562"/>
                  </a:lnTo>
                  <a:lnTo>
                    <a:pt x="3166" y="6489"/>
                  </a:lnTo>
                  <a:lnTo>
                    <a:pt x="843" y="9779"/>
                  </a:lnTo>
                  <a:lnTo>
                    <a:pt x="0" y="12677"/>
                  </a:lnTo>
                  <a:lnTo>
                    <a:pt x="143" y="15315"/>
                  </a:lnTo>
                  <a:lnTo>
                    <a:pt x="944" y="17780"/>
                  </a:lnTo>
                  <a:lnTo>
                    <a:pt x="2890" y="19422"/>
                  </a:lnTo>
                  <a:lnTo>
                    <a:pt x="15247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SMARTInkShape-5678"/>
            <p:cNvSpPr/>
            <p:nvPr>
              <p:custDataLst>
                <p:tags r:id="rId38"/>
              </p:custDataLst>
            </p:nvPr>
          </p:nvSpPr>
          <p:spPr>
            <a:xfrm>
              <a:off x="5590692" y="666750"/>
              <a:ext cx="130659" cy="6351"/>
            </a:xfrm>
            <a:custGeom>
              <a:avLst/>
              <a:gdLst/>
              <a:ahLst/>
              <a:cxnLst/>
              <a:rect l="0" t="0" r="0" b="0"/>
              <a:pathLst>
                <a:path w="13065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1682" y="1324"/>
                  </a:lnTo>
                  <a:lnTo>
                    <a:pt x="83598" y="392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0" name="SMARTInkShape-5679"/>
            <p:cNvSpPr/>
            <p:nvPr>
              <p:custDataLst>
                <p:tags r:id="rId39"/>
              </p:custDataLst>
            </p:nvPr>
          </p:nvSpPr>
          <p:spPr>
            <a:xfrm>
              <a:off x="5652553" y="596900"/>
              <a:ext cx="11648" cy="133351"/>
            </a:xfrm>
            <a:custGeom>
              <a:avLst/>
              <a:gdLst/>
              <a:ahLst/>
              <a:cxnLst/>
              <a:rect l="0" t="0" r="0" b="0"/>
              <a:pathLst>
                <a:path w="11648" h="133351">
                  <a:moveTo>
                    <a:pt x="11647" y="0"/>
                  </a:moveTo>
                  <a:lnTo>
                    <a:pt x="11647" y="0"/>
                  </a:lnTo>
                  <a:lnTo>
                    <a:pt x="4905" y="6742"/>
                  </a:lnTo>
                  <a:lnTo>
                    <a:pt x="1595" y="17578"/>
                  </a:lnTo>
                  <a:lnTo>
                    <a:pt x="0" y="61451"/>
                  </a:lnTo>
                  <a:lnTo>
                    <a:pt x="4042" y="105037"/>
                  </a:lnTo>
                  <a:lnTo>
                    <a:pt x="529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1" name="SMARTInkShape-5680"/>
            <p:cNvSpPr/>
            <p:nvPr>
              <p:custDataLst>
                <p:tags r:id="rId40"/>
              </p:custDataLst>
            </p:nvPr>
          </p:nvSpPr>
          <p:spPr>
            <a:xfrm>
              <a:off x="5779069" y="593529"/>
              <a:ext cx="18482" cy="124022"/>
            </a:xfrm>
            <a:custGeom>
              <a:avLst/>
              <a:gdLst/>
              <a:ahLst/>
              <a:cxnLst/>
              <a:rect l="0" t="0" r="0" b="0"/>
              <a:pathLst>
                <a:path w="18482" h="124022">
                  <a:moveTo>
                    <a:pt x="18481" y="3371"/>
                  </a:moveTo>
                  <a:lnTo>
                    <a:pt x="18481" y="3371"/>
                  </a:lnTo>
                  <a:lnTo>
                    <a:pt x="15110" y="0"/>
                  </a:lnTo>
                  <a:lnTo>
                    <a:pt x="13411" y="1124"/>
                  </a:lnTo>
                  <a:lnTo>
                    <a:pt x="3733" y="23780"/>
                  </a:lnTo>
                  <a:lnTo>
                    <a:pt x="183" y="33910"/>
                  </a:lnTo>
                  <a:lnTo>
                    <a:pt x="0" y="56455"/>
                  </a:lnTo>
                  <a:lnTo>
                    <a:pt x="11381" y="102051"/>
                  </a:lnTo>
                  <a:lnTo>
                    <a:pt x="18481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2" name="SMARTInkShape-5681"/>
            <p:cNvSpPr/>
            <p:nvPr>
              <p:custDataLst>
                <p:tags r:id="rId41"/>
              </p:custDataLst>
            </p:nvPr>
          </p:nvSpPr>
          <p:spPr>
            <a:xfrm>
              <a:off x="5854700" y="504629"/>
              <a:ext cx="82454" cy="289122"/>
            </a:xfrm>
            <a:custGeom>
              <a:avLst/>
              <a:gdLst/>
              <a:ahLst/>
              <a:cxnLst/>
              <a:rect l="0" t="0" r="0" b="0"/>
              <a:pathLst>
                <a:path w="82454" h="289122">
                  <a:moveTo>
                    <a:pt x="31750" y="3371"/>
                  </a:moveTo>
                  <a:lnTo>
                    <a:pt x="31750" y="3371"/>
                  </a:lnTo>
                  <a:lnTo>
                    <a:pt x="25009" y="0"/>
                  </a:lnTo>
                  <a:lnTo>
                    <a:pt x="24433" y="418"/>
                  </a:lnTo>
                  <a:lnTo>
                    <a:pt x="53803" y="42327"/>
                  </a:lnTo>
                  <a:lnTo>
                    <a:pt x="73327" y="85469"/>
                  </a:lnTo>
                  <a:lnTo>
                    <a:pt x="81273" y="119587"/>
                  </a:lnTo>
                  <a:lnTo>
                    <a:pt x="82453" y="153565"/>
                  </a:lnTo>
                  <a:lnTo>
                    <a:pt x="71219" y="189363"/>
                  </a:lnTo>
                  <a:lnTo>
                    <a:pt x="51408" y="225028"/>
                  </a:lnTo>
                  <a:lnTo>
                    <a:pt x="17427" y="267936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3" name="SMARTInkShape-5682"/>
            <p:cNvSpPr/>
            <p:nvPr>
              <p:custDataLst>
                <p:tags r:id="rId42"/>
              </p:custDataLst>
            </p:nvPr>
          </p:nvSpPr>
          <p:spPr>
            <a:xfrm>
              <a:off x="6045200" y="7366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8" name="SMARTInkShape-Group835"/>
          <p:cNvGrpSpPr/>
          <p:nvPr/>
        </p:nvGrpSpPr>
        <p:grpSpPr>
          <a:xfrm>
            <a:off x="2258451" y="436958"/>
            <a:ext cx="2116700" cy="401243"/>
            <a:chOff x="2258451" y="436958"/>
            <a:chExt cx="2116700" cy="401243"/>
          </a:xfrm>
        </p:grpSpPr>
        <p:sp>
          <p:nvSpPr>
            <p:cNvPr id="1725" name="SMARTInkShape-5683"/>
            <p:cNvSpPr/>
            <p:nvPr>
              <p:custDataLst>
                <p:tags r:id="rId18"/>
              </p:custDataLst>
            </p:nvPr>
          </p:nvSpPr>
          <p:spPr>
            <a:xfrm>
              <a:off x="4013200" y="6540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5156" y="10818"/>
                  </a:lnTo>
                  <a:lnTo>
                    <a:pt x="65014" y="7630"/>
                  </a:lnTo>
                  <a:lnTo>
                    <a:pt x="101802" y="386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6" name="SMARTInkShape-5684"/>
            <p:cNvSpPr/>
            <p:nvPr>
              <p:custDataLst>
                <p:tags r:id="rId19"/>
              </p:custDataLst>
            </p:nvPr>
          </p:nvSpPr>
          <p:spPr>
            <a:xfrm>
              <a:off x="3747285" y="622300"/>
              <a:ext cx="70352" cy="40589"/>
            </a:xfrm>
            <a:custGeom>
              <a:avLst/>
              <a:gdLst/>
              <a:ahLst/>
              <a:cxnLst/>
              <a:rect l="0" t="0" r="0" b="0"/>
              <a:pathLst>
                <a:path w="70352" h="40589">
                  <a:moveTo>
                    <a:pt x="18265" y="31750"/>
                  </a:moveTo>
                  <a:lnTo>
                    <a:pt x="18265" y="31750"/>
                  </a:lnTo>
                  <a:lnTo>
                    <a:pt x="1863" y="31750"/>
                  </a:lnTo>
                  <a:lnTo>
                    <a:pt x="980" y="32456"/>
                  </a:lnTo>
                  <a:lnTo>
                    <a:pt x="0" y="35121"/>
                  </a:lnTo>
                  <a:lnTo>
                    <a:pt x="1855" y="36820"/>
                  </a:lnTo>
                  <a:lnTo>
                    <a:pt x="9560" y="40588"/>
                  </a:lnTo>
                  <a:lnTo>
                    <a:pt x="32540" y="39935"/>
                  </a:lnTo>
                  <a:lnTo>
                    <a:pt x="47893" y="31390"/>
                  </a:lnTo>
                  <a:lnTo>
                    <a:pt x="68254" y="9650"/>
                  </a:lnTo>
                  <a:lnTo>
                    <a:pt x="69935" y="6433"/>
                  </a:lnTo>
                  <a:lnTo>
                    <a:pt x="70351" y="4289"/>
                  </a:lnTo>
                  <a:lnTo>
                    <a:pt x="690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7" name="SMARTInkShape-5685"/>
            <p:cNvSpPr/>
            <p:nvPr>
              <p:custDataLst>
                <p:tags r:id="rId20"/>
              </p:custDataLst>
            </p:nvPr>
          </p:nvSpPr>
          <p:spPr>
            <a:xfrm>
              <a:off x="3583121" y="532433"/>
              <a:ext cx="163380" cy="216868"/>
            </a:xfrm>
            <a:custGeom>
              <a:avLst/>
              <a:gdLst/>
              <a:ahLst/>
              <a:cxnLst/>
              <a:rect l="0" t="0" r="0" b="0"/>
              <a:pathLst>
                <a:path w="163380" h="216868">
                  <a:moveTo>
                    <a:pt x="163379" y="7317"/>
                  </a:moveTo>
                  <a:lnTo>
                    <a:pt x="163379" y="7317"/>
                  </a:lnTo>
                  <a:lnTo>
                    <a:pt x="153266" y="575"/>
                  </a:lnTo>
                  <a:lnTo>
                    <a:pt x="147465" y="0"/>
                  </a:lnTo>
                  <a:lnTo>
                    <a:pt x="133493" y="3124"/>
                  </a:lnTo>
                  <a:lnTo>
                    <a:pt x="96277" y="22930"/>
                  </a:lnTo>
                  <a:lnTo>
                    <a:pt x="56243" y="61253"/>
                  </a:lnTo>
                  <a:lnTo>
                    <a:pt x="20942" y="108357"/>
                  </a:lnTo>
                  <a:lnTo>
                    <a:pt x="1623" y="154691"/>
                  </a:lnTo>
                  <a:lnTo>
                    <a:pt x="0" y="181002"/>
                  </a:lnTo>
                  <a:lnTo>
                    <a:pt x="4629" y="216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8" name="SMARTInkShape-5686"/>
            <p:cNvSpPr/>
            <p:nvPr>
              <p:custDataLst>
                <p:tags r:id="rId21"/>
              </p:custDataLst>
            </p:nvPr>
          </p:nvSpPr>
          <p:spPr>
            <a:xfrm>
              <a:off x="3312220" y="497588"/>
              <a:ext cx="212031" cy="233047"/>
            </a:xfrm>
            <a:custGeom>
              <a:avLst/>
              <a:gdLst/>
              <a:ahLst/>
              <a:cxnLst/>
              <a:rect l="0" t="0" r="0" b="0"/>
              <a:pathLst>
                <a:path w="212031" h="233047">
                  <a:moveTo>
                    <a:pt x="212030" y="23112"/>
                  </a:moveTo>
                  <a:lnTo>
                    <a:pt x="212030" y="23112"/>
                  </a:lnTo>
                  <a:lnTo>
                    <a:pt x="212030" y="5435"/>
                  </a:lnTo>
                  <a:lnTo>
                    <a:pt x="211324" y="2861"/>
                  </a:lnTo>
                  <a:lnTo>
                    <a:pt x="210148" y="1145"/>
                  </a:lnTo>
                  <a:lnTo>
                    <a:pt x="208659" y="0"/>
                  </a:lnTo>
                  <a:lnTo>
                    <a:pt x="189708" y="1761"/>
                  </a:lnTo>
                  <a:lnTo>
                    <a:pt x="155008" y="16864"/>
                  </a:lnTo>
                  <a:lnTo>
                    <a:pt x="113447" y="39213"/>
                  </a:lnTo>
                  <a:lnTo>
                    <a:pt x="73224" y="63709"/>
                  </a:lnTo>
                  <a:lnTo>
                    <a:pt x="56735" y="78550"/>
                  </a:lnTo>
                  <a:lnTo>
                    <a:pt x="51350" y="85470"/>
                  </a:lnTo>
                  <a:lnTo>
                    <a:pt x="49171" y="90790"/>
                  </a:lnTo>
                  <a:lnTo>
                    <a:pt x="49129" y="95042"/>
                  </a:lnTo>
                  <a:lnTo>
                    <a:pt x="50513" y="98582"/>
                  </a:lnTo>
                  <a:lnTo>
                    <a:pt x="67102" y="104397"/>
                  </a:lnTo>
                  <a:lnTo>
                    <a:pt x="104412" y="109756"/>
                  </a:lnTo>
                  <a:lnTo>
                    <a:pt x="127511" y="112420"/>
                  </a:lnTo>
                  <a:lnTo>
                    <a:pt x="144833" y="118308"/>
                  </a:lnTo>
                  <a:lnTo>
                    <a:pt x="148182" y="121854"/>
                  </a:lnTo>
                  <a:lnTo>
                    <a:pt x="148298" y="125629"/>
                  </a:lnTo>
                  <a:lnTo>
                    <a:pt x="146258" y="129557"/>
                  </a:lnTo>
                  <a:lnTo>
                    <a:pt x="113050" y="148568"/>
                  </a:lnTo>
                  <a:lnTo>
                    <a:pt x="66364" y="172076"/>
                  </a:lnTo>
                  <a:lnTo>
                    <a:pt x="23525" y="196915"/>
                  </a:lnTo>
                  <a:lnTo>
                    <a:pt x="876" y="215407"/>
                  </a:lnTo>
                  <a:lnTo>
                    <a:pt x="0" y="220453"/>
                  </a:lnTo>
                  <a:lnTo>
                    <a:pt x="2237" y="225228"/>
                  </a:lnTo>
                  <a:lnTo>
                    <a:pt x="6551" y="229823"/>
                  </a:lnTo>
                  <a:lnTo>
                    <a:pt x="26397" y="233046"/>
                  </a:lnTo>
                  <a:lnTo>
                    <a:pt x="56148" y="231422"/>
                  </a:lnTo>
                  <a:lnTo>
                    <a:pt x="95242" y="225996"/>
                  </a:lnTo>
                  <a:lnTo>
                    <a:pt x="138487" y="216999"/>
                  </a:lnTo>
                  <a:lnTo>
                    <a:pt x="205680" y="200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9" name="SMARTInkShape-5687"/>
            <p:cNvSpPr/>
            <p:nvPr>
              <p:custDataLst>
                <p:tags r:id="rId22"/>
              </p:custDataLst>
            </p:nvPr>
          </p:nvSpPr>
          <p:spPr>
            <a:xfrm>
              <a:off x="3082235" y="443777"/>
              <a:ext cx="99116" cy="330924"/>
            </a:xfrm>
            <a:custGeom>
              <a:avLst/>
              <a:gdLst/>
              <a:ahLst/>
              <a:cxnLst/>
              <a:rect l="0" t="0" r="0" b="0"/>
              <a:pathLst>
                <a:path w="99116" h="330924">
                  <a:moveTo>
                    <a:pt x="99115" y="19773"/>
                  </a:moveTo>
                  <a:lnTo>
                    <a:pt x="99115" y="19773"/>
                  </a:lnTo>
                  <a:lnTo>
                    <a:pt x="92208" y="2814"/>
                  </a:lnTo>
                  <a:lnTo>
                    <a:pt x="90277" y="0"/>
                  </a:lnTo>
                  <a:lnTo>
                    <a:pt x="86168" y="241"/>
                  </a:lnTo>
                  <a:lnTo>
                    <a:pt x="74075" y="6153"/>
                  </a:lnTo>
                  <a:lnTo>
                    <a:pt x="48030" y="41608"/>
                  </a:lnTo>
                  <a:lnTo>
                    <a:pt x="30079" y="80277"/>
                  </a:lnTo>
                  <a:lnTo>
                    <a:pt x="14104" y="125686"/>
                  </a:lnTo>
                  <a:lnTo>
                    <a:pt x="7869" y="149648"/>
                  </a:lnTo>
                  <a:lnTo>
                    <a:pt x="0" y="196734"/>
                  </a:lnTo>
                  <a:lnTo>
                    <a:pt x="1207" y="238828"/>
                  </a:lnTo>
                  <a:lnTo>
                    <a:pt x="12091" y="273059"/>
                  </a:lnTo>
                  <a:lnTo>
                    <a:pt x="19932" y="288113"/>
                  </a:lnTo>
                  <a:lnTo>
                    <a:pt x="47460" y="308604"/>
                  </a:lnTo>
                  <a:lnTo>
                    <a:pt x="99115" y="330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0" name="SMARTInkShape-5688"/>
            <p:cNvSpPr/>
            <p:nvPr>
              <p:custDataLst>
                <p:tags r:id="rId23"/>
              </p:custDataLst>
            </p:nvPr>
          </p:nvSpPr>
          <p:spPr>
            <a:xfrm>
              <a:off x="3571679" y="558800"/>
              <a:ext cx="155772" cy="177801"/>
            </a:xfrm>
            <a:custGeom>
              <a:avLst/>
              <a:gdLst/>
              <a:ahLst/>
              <a:cxnLst/>
              <a:rect l="0" t="0" r="0" b="0"/>
              <a:pathLst>
                <a:path w="155772" h="1778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2117"/>
                  </a:lnTo>
                  <a:lnTo>
                    <a:pt x="4646" y="10113"/>
                  </a:lnTo>
                  <a:lnTo>
                    <a:pt x="43590" y="54292"/>
                  </a:lnTo>
                  <a:lnTo>
                    <a:pt x="75730" y="89935"/>
                  </a:lnTo>
                  <a:lnTo>
                    <a:pt x="117774" y="136533"/>
                  </a:lnTo>
                  <a:lnTo>
                    <a:pt x="15577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SMARTInkShape-5689"/>
            <p:cNvSpPr/>
            <p:nvPr>
              <p:custDataLst>
                <p:tags r:id="rId24"/>
              </p:custDataLst>
            </p:nvPr>
          </p:nvSpPr>
          <p:spPr>
            <a:xfrm>
              <a:off x="2767920" y="592315"/>
              <a:ext cx="165781" cy="118886"/>
            </a:xfrm>
            <a:custGeom>
              <a:avLst/>
              <a:gdLst/>
              <a:ahLst/>
              <a:cxnLst/>
              <a:rect l="0" t="0" r="0" b="0"/>
              <a:pathLst>
                <a:path w="165781" h="118886">
                  <a:moveTo>
                    <a:pt x="134030" y="10935"/>
                  </a:moveTo>
                  <a:lnTo>
                    <a:pt x="134030" y="10935"/>
                  </a:lnTo>
                  <a:lnTo>
                    <a:pt x="127288" y="10935"/>
                  </a:lnTo>
                  <a:lnTo>
                    <a:pt x="79758" y="0"/>
                  </a:lnTo>
                  <a:lnTo>
                    <a:pt x="44101" y="2129"/>
                  </a:lnTo>
                  <a:lnTo>
                    <a:pt x="23036" y="11019"/>
                  </a:lnTo>
                  <a:lnTo>
                    <a:pt x="13467" y="17341"/>
                  </a:lnTo>
                  <a:lnTo>
                    <a:pt x="2835" y="31891"/>
                  </a:lnTo>
                  <a:lnTo>
                    <a:pt x="0" y="39723"/>
                  </a:lnTo>
                  <a:lnTo>
                    <a:pt x="613" y="55950"/>
                  </a:lnTo>
                  <a:lnTo>
                    <a:pt x="2752" y="64228"/>
                  </a:lnTo>
                  <a:lnTo>
                    <a:pt x="7000" y="70453"/>
                  </a:lnTo>
                  <a:lnTo>
                    <a:pt x="19246" y="79250"/>
                  </a:lnTo>
                  <a:lnTo>
                    <a:pt x="27874" y="79762"/>
                  </a:lnTo>
                  <a:lnTo>
                    <a:pt x="48750" y="74686"/>
                  </a:lnTo>
                  <a:lnTo>
                    <a:pt x="74189" y="59928"/>
                  </a:lnTo>
                  <a:lnTo>
                    <a:pt x="93696" y="39057"/>
                  </a:lnTo>
                  <a:lnTo>
                    <a:pt x="94441" y="39561"/>
                  </a:lnTo>
                  <a:lnTo>
                    <a:pt x="99105" y="60993"/>
                  </a:lnTo>
                  <a:lnTo>
                    <a:pt x="118194" y="83936"/>
                  </a:lnTo>
                  <a:lnTo>
                    <a:pt x="165780" y="1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SMARTInkShape-5690"/>
            <p:cNvSpPr/>
            <p:nvPr>
              <p:custDataLst>
                <p:tags r:id="rId25"/>
              </p:custDataLst>
            </p:nvPr>
          </p:nvSpPr>
          <p:spPr>
            <a:xfrm>
              <a:off x="2480458" y="443486"/>
              <a:ext cx="252258" cy="295688"/>
            </a:xfrm>
            <a:custGeom>
              <a:avLst/>
              <a:gdLst/>
              <a:ahLst/>
              <a:cxnLst/>
              <a:rect l="0" t="0" r="0" b="0"/>
              <a:pathLst>
                <a:path w="252258" h="295688">
                  <a:moveTo>
                    <a:pt x="46842" y="235964"/>
                  </a:moveTo>
                  <a:lnTo>
                    <a:pt x="46842" y="235964"/>
                  </a:lnTo>
                  <a:lnTo>
                    <a:pt x="31661" y="235964"/>
                  </a:lnTo>
                  <a:lnTo>
                    <a:pt x="32569" y="235964"/>
                  </a:lnTo>
                  <a:lnTo>
                    <a:pt x="59371" y="199107"/>
                  </a:lnTo>
                  <a:lnTo>
                    <a:pt x="66051" y="185716"/>
                  </a:lnTo>
                  <a:lnTo>
                    <a:pt x="65727" y="170828"/>
                  </a:lnTo>
                  <a:lnTo>
                    <a:pt x="63666" y="162907"/>
                  </a:lnTo>
                  <a:lnTo>
                    <a:pt x="60174" y="157626"/>
                  </a:lnTo>
                  <a:lnTo>
                    <a:pt x="55730" y="154105"/>
                  </a:lnTo>
                  <a:lnTo>
                    <a:pt x="50651" y="151758"/>
                  </a:lnTo>
                  <a:lnTo>
                    <a:pt x="44442" y="153016"/>
                  </a:lnTo>
                  <a:lnTo>
                    <a:pt x="30018" y="161939"/>
                  </a:lnTo>
                  <a:lnTo>
                    <a:pt x="9402" y="189571"/>
                  </a:lnTo>
                  <a:lnTo>
                    <a:pt x="0" y="227941"/>
                  </a:lnTo>
                  <a:lnTo>
                    <a:pt x="586" y="263847"/>
                  </a:lnTo>
                  <a:lnTo>
                    <a:pt x="4716" y="272897"/>
                  </a:lnTo>
                  <a:lnTo>
                    <a:pt x="18712" y="286716"/>
                  </a:lnTo>
                  <a:lnTo>
                    <a:pt x="36692" y="293798"/>
                  </a:lnTo>
                  <a:lnTo>
                    <a:pt x="46425" y="295687"/>
                  </a:lnTo>
                  <a:lnTo>
                    <a:pt x="70410" y="288378"/>
                  </a:lnTo>
                  <a:lnTo>
                    <a:pt x="97533" y="271254"/>
                  </a:lnTo>
                  <a:lnTo>
                    <a:pt x="139865" y="227057"/>
                  </a:lnTo>
                  <a:lnTo>
                    <a:pt x="166502" y="184733"/>
                  </a:lnTo>
                  <a:lnTo>
                    <a:pt x="178121" y="160182"/>
                  </a:lnTo>
                  <a:lnTo>
                    <a:pt x="188690" y="133937"/>
                  </a:lnTo>
                  <a:lnTo>
                    <a:pt x="198557" y="106563"/>
                  </a:lnTo>
                  <a:lnTo>
                    <a:pt x="213284" y="61095"/>
                  </a:lnTo>
                  <a:lnTo>
                    <a:pt x="225745" y="15053"/>
                  </a:lnTo>
                  <a:lnTo>
                    <a:pt x="227494" y="6140"/>
                  </a:lnTo>
                  <a:lnTo>
                    <a:pt x="225837" y="1609"/>
                  </a:lnTo>
                  <a:lnTo>
                    <a:pt x="221911" y="0"/>
                  </a:lnTo>
                  <a:lnTo>
                    <a:pt x="216472" y="338"/>
                  </a:lnTo>
                  <a:lnTo>
                    <a:pt x="204783" y="17647"/>
                  </a:lnTo>
                  <a:lnTo>
                    <a:pt x="192532" y="49329"/>
                  </a:lnTo>
                  <a:lnTo>
                    <a:pt x="180032" y="93983"/>
                  </a:lnTo>
                  <a:lnTo>
                    <a:pt x="175146" y="118732"/>
                  </a:lnTo>
                  <a:lnTo>
                    <a:pt x="171184" y="144404"/>
                  </a:lnTo>
                  <a:lnTo>
                    <a:pt x="167837" y="170691"/>
                  </a:lnTo>
                  <a:lnTo>
                    <a:pt x="169762" y="216831"/>
                  </a:lnTo>
                  <a:lnTo>
                    <a:pt x="179084" y="254977"/>
                  </a:lnTo>
                  <a:lnTo>
                    <a:pt x="194986" y="281338"/>
                  </a:lnTo>
                  <a:lnTo>
                    <a:pt x="203461" y="288791"/>
                  </a:lnTo>
                  <a:lnTo>
                    <a:pt x="220402" y="295191"/>
                  </a:lnTo>
                  <a:lnTo>
                    <a:pt x="228165" y="293087"/>
                  </a:lnTo>
                  <a:lnTo>
                    <a:pt x="242436" y="281343"/>
                  </a:lnTo>
                  <a:lnTo>
                    <a:pt x="250189" y="262482"/>
                  </a:lnTo>
                  <a:lnTo>
                    <a:pt x="252257" y="251526"/>
                  </a:lnTo>
                  <a:lnTo>
                    <a:pt x="247028" y="226182"/>
                  </a:lnTo>
                  <a:lnTo>
                    <a:pt x="241682" y="212510"/>
                  </a:lnTo>
                  <a:lnTo>
                    <a:pt x="224455" y="191673"/>
                  </a:lnTo>
                  <a:lnTo>
                    <a:pt x="203392" y="177474"/>
                  </a:lnTo>
                  <a:lnTo>
                    <a:pt x="182272" y="171163"/>
                  </a:lnTo>
                  <a:lnTo>
                    <a:pt x="166770" y="170239"/>
                  </a:lnTo>
                  <a:lnTo>
                    <a:pt x="155754" y="171805"/>
                  </a:lnTo>
                  <a:lnTo>
                    <a:pt x="155433" y="172025"/>
                  </a:lnTo>
                  <a:lnTo>
                    <a:pt x="195058" y="172406"/>
                  </a:lnTo>
                  <a:lnTo>
                    <a:pt x="237342" y="172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SMARTInkShape-5691"/>
            <p:cNvSpPr/>
            <p:nvPr>
              <p:custDataLst>
                <p:tags r:id="rId26"/>
              </p:custDataLst>
            </p:nvPr>
          </p:nvSpPr>
          <p:spPr>
            <a:xfrm>
              <a:off x="2258451" y="436958"/>
              <a:ext cx="162157" cy="313184"/>
            </a:xfrm>
            <a:custGeom>
              <a:avLst/>
              <a:gdLst/>
              <a:ahLst/>
              <a:cxnLst/>
              <a:rect l="0" t="0" r="0" b="0"/>
              <a:pathLst>
                <a:path w="162157" h="313184">
                  <a:moveTo>
                    <a:pt x="21199" y="134542"/>
                  </a:moveTo>
                  <a:lnTo>
                    <a:pt x="21199" y="134542"/>
                  </a:lnTo>
                  <a:lnTo>
                    <a:pt x="24857" y="156231"/>
                  </a:lnTo>
                  <a:lnTo>
                    <a:pt x="22131" y="203581"/>
                  </a:lnTo>
                  <a:lnTo>
                    <a:pt x="21475" y="248602"/>
                  </a:lnTo>
                  <a:lnTo>
                    <a:pt x="21281" y="287576"/>
                  </a:lnTo>
                  <a:lnTo>
                    <a:pt x="21215" y="312546"/>
                  </a:lnTo>
                  <a:lnTo>
                    <a:pt x="20504" y="313183"/>
                  </a:lnTo>
                  <a:lnTo>
                    <a:pt x="19325" y="312197"/>
                  </a:lnTo>
                  <a:lnTo>
                    <a:pt x="17833" y="310129"/>
                  </a:lnTo>
                  <a:lnTo>
                    <a:pt x="8334" y="264473"/>
                  </a:lnTo>
                  <a:lnTo>
                    <a:pt x="4192" y="228978"/>
                  </a:lnTo>
                  <a:lnTo>
                    <a:pt x="0" y="182628"/>
                  </a:lnTo>
                  <a:lnTo>
                    <a:pt x="11" y="158133"/>
                  </a:lnTo>
                  <a:lnTo>
                    <a:pt x="1429" y="133336"/>
                  </a:lnTo>
                  <a:lnTo>
                    <a:pt x="7473" y="86028"/>
                  </a:lnTo>
                  <a:lnTo>
                    <a:pt x="17215" y="46188"/>
                  </a:lnTo>
                  <a:lnTo>
                    <a:pt x="28601" y="20955"/>
                  </a:lnTo>
                  <a:lnTo>
                    <a:pt x="40717" y="6448"/>
                  </a:lnTo>
                  <a:lnTo>
                    <a:pt x="53157" y="0"/>
                  </a:lnTo>
                  <a:lnTo>
                    <a:pt x="58732" y="397"/>
                  </a:lnTo>
                  <a:lnTo>
                    <a:pt x="68690" y="6483"/>
                  </a:lnTo>
                  <a:lnTo>
                    <a:pt x="75937" y="21888"/>
                  </a:lnTo>
                  <a:lnTo>
                    <a:pt x="80099" y="43551"/>
                  </a:lnTo>
                  <a:lnTo>
                    <a:pt x="77770" y="82103"/>
                  </a:lnTo>
                  <a:lnTo>
                    <a:pt x="66580" y="125569"/>
                  </a:lnTo>
                  <a:lnTo>
                    <a:pt x="60737" y="154798"/>
                  </a:lnTo>
                  <a:lnTo>
                    <a:pt x="60963" y="158630"/>
                  </a:lnTo>
                  <a:lnTo>
                    <a:pt x="61820" y="161184"/>
                  </a:lnTo>
                  <a:lnTo>
                    <a:pt x="63096" y="162886"/>
                  </a:lnTo>
                  <a:lnTo>
                    <a:pt x="68277" y="164778"/>
                  </a:lnTo>
                  <a:lnTo>
                    <a:pt x="115147" y="178093"/>
                  </a:lnTo>
                  <a:lnTo>
                    <a:pt x="132804" y="184942"/>
                  </a:lnTo>
                  <a:lnTo>
                    <a:pt x="150058" y="197394"/>
                  </a:lnTo>
                  <a:lnTo>
                    <a:pt x="159609" y="214217"/>
                  </a:lnTo>
                  <a:lnTo>
                    <a:pt x="162156" y="223642"/>
                  </a:lnTo>
                  <a:lnTo>
                    <a:pt x="161222" y="243522"/>
                  </a:lnTo>
                  <a:lnTo>
                    <a:pt x="158998" y="253762"/>
                  </a:lnTo>
                  <a:lnTo>
                    <a:pt x="147119" y="272666"/>
                  </a:lnTo>
                  <a:lnTo>
                    <a:pt x="127963" y="289769"/>
                  </a:lnTo>
                  <a:lnTo>
                    <a:pt x="100635" y="304426"/>
                  </a:lnTo>
                  <a:lnTo>
                    <a:pt x="73437" y="310470"/>
                  </a:lnTo>
                  <a:lnTo>
                    <a:pt x="49355" y="310099"/>
                  </a:lnTo>
                  <a:lnTo>
                    <a:pt x="31596" y="305230"/>
                  </a:lnTo>
                  <a:lnTo>
                    <a:pt x="25308" y="300545"/>
                  </a:lnTo>
                  <a:lnTo>
                    <a:pt x="8499" y="274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4" name="SMARTInkShape-5692"/>
            <p:cNvSpPr/>
            <p:nvPr>
              <p:custDataLst>
                <p:tags r:id="rId27"/>
              </p:custDataLst>
            </p:nvPr>
          </p:nvSpPr>
          <p:spPr>
            <a:xfrm>
              <a:off x="3756352" y="717550"/>
              <a:ext cx="15549" cy="82551"/>
            </a:xfrm>
            <a:custGeom>
              <a:avLst/>
              <a:gdLst/>
              <a:ahLst/>
              <a:cxnLst/>
              <a:rect l="0" t="0" r="0" b="0"/>
              <a:pathLst>
                <a:path w="15549" h="82551">
                  <a:moveTo>
                    <a:pt x="15548" y="0"/>
                  </a:moveTo>
                  <a:lnTo>
                    <a:pt x="15548" y="0"/>
                  </a:lnTo>
                  <a:lnTo>
                    <a:pt x="8806" y="10113"/>
                  </a:lnTo>
                  <a:lnTo>
                    <a:pt x="0" y="50248"/>
                  </a:lnTo>
                  <a:lnTo>
                    <a:pt x="284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5" name="SMARTInkShape-5693"/>
            <p:cNvSpPr/>
            <p:nvPr>
              <p:custDataLst>
                <p:tags r:id="rId28"/>
              </p:custDataLst>
            </p:nvPr>
          </p:nvSpPr>
          <p:spPr>
            <a:xfrm>
              <a:off x="4064261" y="584200"/>
              <a:ext cx="18790" cy="171451"/>
            </a:xfrm>
            <a:custGeom>
              <a:avLst/>
              <a:gdLst/>
              <a:ahLst/>
              <a:cxnLst/>
              <a:rect l="0" t="0" r="0" b="0"/>
              <a:pathLst>
                <a:path w="18790" h="17145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2117"/>
                  </a:lnTo>
                  <a:lnTo>
                    <a:pt x="0" y="29886"/>
                  </a:lnTo>
                  <a:lnTo>
                    <a:pt x="4155" y="71990"/>
                  </a:lnTo>
                  <a:lnTo>
                    <a:pt x="7588" y="119191"/>
                  </a:lnTo>
                  <a:lnTo>
                    <a:pt x="1878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SMARTInkShape-5694"/>
            <p:cNvSpPr/>
            <p:nvPr>
              <p:custDataLst>
                <p:tags r:id="rId29"/>
              </p:custDataLst>
            </p:nvPr>
          </p:nvSpPr>
          <p:spPr>
            <a:xfrm>
              <a:off x="4305300" y="7747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36576" y="3453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SMARTInkShape-5695"/>
            <p:cNvSpPr/>
            <p:nvPr>
              <p:custDataLst>
                <p:tags r:id="rId30"/>
              </p:custDataLst>
            </p:nvPr>
          </p:nvSpPr>
          <p:spPr>
            <a:xfrm>
              <a:off x="4205024" y="533400"/>
              <a:ext cx="17727" cy="171451"/>
            </a:xfrm>
            <a:custGeom>
              <a:avLst/>
              <a:gdLst/>
              <a:ahLst/>
              <a:cxnLst/>
              <a:rect l="0" t="0" r="0" b="0"/>
              <a:pathLst>
                <a:path w="17727" h="171451">
                  <a:moveTo>
                    <a:pt x="5026" y="0"/>
                  </a:moveTo>
                  <a:lnTo>
                    <a:pt x="5026" y="0"/>
                  </a:lnTo>
                  <a:lnTo>
                    <a:pt x="0" y="45208"/>
                  </a:lnTo>
                  <a:lnTo>
                    <a:pt x="950" y="87243"/>
                  </a:lnTo>
                  <a:lnTo>
                    <a:pt x="7581" y="128391"/>
                  </a:lnTo>
                  <a:lnTo>
                    <a:pt x="1772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7" name="SMARTInkShape-Group836"/>
          <p:cNvGrpSpPr/>
          <p:nvPr/>
        </p:nvGrpSpPr>
        <p:grpSpPr>
          <a:xfrm>
            <a:off x="1130300" y="501650"/>
            <a:ext cx="717551" cy="453640"/>
            <a:chOff x="1130300" y="501650"/>
            <a:chExt cx="717551" cy="453640"/>
          </a:xfrm>
        </p:grpSpPr>
        <p:sp>
          <p:nvSpPr>
            <p:cNvPr id="1739" name="SMARTInkShape-5696"/>
            <p:cNvSpPr/>
            <p:nvPr>
              <p:custDataLst>
                <p:tags r:id="rId10"/>
              </p:custDataLst>
            </p:nvPr>
          </p:nvSpPr>
          <p:spPr>
            <a:xfrm>
              <a:off x="1839679" y="704850"/>
              <a:ext cx="8172" cy="1"/>
            </a:xfrm>
            <a:custGeom>
              <a:avLst/>
              <a:gdLst/>
              <a:ahLst/>
              <a:cxnLst/>
              <a:rect l="0" t="0" r="0" b="0"/>
              <a:pathLst>
                <a:path w="8172" h="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0" name="SMARTInkShape-5697"/>
            <p:cNvSpPr/>
            <p:nvPr>
              <p:custDataLst>
                <p:tags r:id="rId11"/>
              </p:custDataLst>
            </p:nvPr>
          </p:nvSpPr>
          <p:spPr>
            <a:xfrm>
              <a:off x="1803400" y="596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" name="SMARTInkShape-5698"/>
            <p:cNvSpPr/>
            <p:nvPr>
              <p:custDataLst>
                <p:tags r:id="rId12"/>
              </p:custDataLst>
            </p:nvPr>
          </p:nvSpPr>
          <p:spPr>
            <a:xfrm>
              <a:off x="1612900" y="514350"/>
              <a:ext cx="146051" cy="176978"/>
            </a:xfrm>
            <a:custGeom>
              <a:avLst/>
              <a:gdLst/>
              <a:ahLst/>
              <a:cxnLst/>
              <a:rect l="0" t="0" r="0" b="0"/>
              <a:pathLst>
                <a:path w="146051" h="176978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706" y="46436"/>
                  </a:lnTo>
                  <a:lnTo>
                    <a:pt x="1882" y="45774"/>
                  </a:lnTo>
                  <a:lnTo>
                    <a:pt x="8789" y="44842"/>
                  </a:lnTo>
                  <a:lnTo>
                    <a:pt x="33878" y="47898"/>
                  </a:lnTo>
                  <a:lnTo>
                    <a:pt x="50805" y="57036"/>
                  </a:lnTo>
                  <a:lnTo>
                    <a:pt x="67030" y="71916"/>
                  </a:lnTo>
                  <a:lnTo>
                    <a:pt x="81297" y="92641"/>
                  </a:lnTo>
                  <a:lnTo>
                    <a:pt x="91116" y="128108"/>
                  </a:lnTo>
                  <a:lnTo>
                    <a:pt x="90654" y="158686"/>
                  </a:lnTo>
                  <a:lnTo>
                    <a:pt x="87953" y="165763"/>
                  </a:lnTo>
                  <a:lnTo>
                    <a:pt x="79307" y="175508"/>
                  </a:lnTo>
                  <a:lnTo>
                    <a:pt x="75449" y="176977"/>
                  </a:lnTo>
                  <a:lnTo>
                    <a:pt x="72172" y="176546"/>
                  </a:lnTo>
                  <a:lnTo>
                    <a:pt x="69281" y="174847"/>
                  </a:lnTo>
                  <a:lnTo>
                    <a:pt x="61842" y="152231"/>
                  </a:lnTo>
                  <a:lnTo>
                    <a:pt x="65282" y="108605"/>
                  </a:lnTo>
                  <a:lnTo>
                    <a:pt x="77227" y="75551"/>
                  </a:lnTo>
                  <a:lnTo>
                    <a:pt x="101904" y="34615"/>
                  </a:lnTo>
                  <a:lnTo>
                    <a:pt x="125209" y="1284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" name="SMARTInkShape-5699"/>
            <p:cNvSpPr/>
            <p:nvPr>
              <p:custDataLst>
                <p:tags r:id="rId13"/>
              </p:custDataLst>
            </p:nvPr>
          </p:nvSpPr>
          <p:spPr>
            <a:xfrm>
              <a:off x="1546465" y="559683"/>
              <a:ext cx="60086" cy="121690"/>
            </a:xfrm>
            <a:custGeom>
              <a:avLst/>
              <a:gdLst/>
              <a:ahLst/>
              <a:cxnLst/>
              <a:rect l="0" t="0" r="0" b="0"/>
              <a:pathLst>
                <a:path w="60086" h="121690">
                  <a:moveTo>
                    <a:pt x="60085" y="5467"/>
                  </a:moveTo>
                  <a:lnTo>
                    <a:pt x="60085" y="5467"/>
                  </a:lnTo>
                  <a:lnTo>
                    <a:pt x="53343" y="2096"/>
                  </a:lnTo>
                  <a:lnTo>
                    <a:pt x="39037" y="0"/>
                  </a:lnTo>
                  <a:lnTo>
                    <a:pt x="29329" y="3272"/>
                  </a:lnTo>
                  <a:lnTo>
                    <a:pt x="19604" y="10842"/>
                  </a:lnTo>
                  <a:lnTo>
                    <a:pt x="8227" y="23613"/>
                  </a:lnTo>
                  <a:lnTo>
                    <a:pt x="1759" y="42460"/>
                  </a:lnTo>
                  <a:lnTo>
                    <a:pt x="0" y="74989"/>
                  </a:lnTo>
                  <a:lnTo>
                    <a:pt x="3747" y="94927"/>
                  </a:lnTo>
                  <a:lnTo>
                    <a:pt x="12468" y="110844"/>
                  </a:lnTo>
                  <a:lnTo>
                    <a:pt x="17757" y="115935"/>
                  </a:lnTo>
                  <a:lnTo>
                    <a:pt x="29278" y="121592"/>
                  </a:lnTo>
                  <a:lnTo>
                    <a:pt x="35314" y="121689"/>
                  </a:lnTo>
                  <a:lnTo>
                    <a:pt x="47664" y="118034"/>
                  </a:lnTo>
                  <a:lnTo>
                    <a:pt x="51804" y="113673"/>
                  </a:lnTo>
                  <a:lnTo>
                    <a:pt x="56405" y="101301"/>
                  </a:lnTo>
                  <a:lnTo>
                    <a:pt x="54686" y="86395"/>
                  </a:lnTo>
                  <a:lnTo>
                    <a:pt x="41119" y="42719"/>
                  </a:lnTo>
                  <a:lnTo>
                    <a:pt x="34685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" name="SMARTInkShape-5700"/>
            <p:cNvSpPr/>
            <p:nvPr>
              <p:custDataLst>
                <p:tags r:id="rId14"/>
              </p:custDataLst>
            </p:nvPr>
          </p:nvSpPr>
          <p:spPr>
            <a:xfrm>
              <a:off x="1511300" y="5016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0" y="12137"/>
                  </a:lnTo>
                  <a:lnTo>
                    <a:pt x="706" y="8091"/>
                  </a:lnTo>
                  <a:lnTo>
                    <a:pt x="1882" y="539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SMARTInkShape-5701"/>
            <p:cNvSpPr/>
            <p:nvPr>
              <p:custDataLst>
                <p:tags r:id="rId15"/>
              </p:custDataLst>
            </p:nvPr>
          </p:nvSpPr>
          <p:spPr>
            <a:xfrm>
              <a:off x="1485900" y="5969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839" y="45779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" name="SMARTInkShape-5702"/>
            <p:cNvSpPr/>
            <p:nvPr>
              <p:custDataLst>
                <p:tags r:id="rId16"/>
              </p:custDataLst>
            </p:nvPr>
          </p:nvSpPr>
          <p:spPr>
            <a:xfrm>
              <a:off x="1327673" y="559944"/>
              <a:ext cx="126478" cy="171735"/>
            </a:xfrm>
            <a:custGeom>
              <a:avLst/>
              <a:gdLst/>
              <a:ahLst/>
              <a:cxnLst/>
              <a:rect l="0" t="0" r="0" b="0"/>
              <a:pathLst>
                <a:path w="126478" h="171735">
                  <a:moveTo>
                    <a:pt x="12177" y="11556"/>
                  </a:moveTo>
                  <a:lnTo>
                    <a:pt x="12177" y="11556"/>
                  </a:lnTo>
                  <a:lnTo>
                    <a:pt x="5435" y="8185"/>
                  </a:lnTo>
                  <a:lnTo>
                    <a:pt x="3449" y="6486"/>
                  </a:lnTo>
                  <a:lnTo>
                    <a:pt x="0" y="0"/>
                  </a:lnTo>
                  <a:lnTo>
                    <a:pt x="40932" y="26022"/>
                  </a:lnTo>
                  <a:lnTo>
                    <a:pt x="62090" y="53942"/>
                  </a:lnTo>
                  <a:lnTo>
                    <a:pt x="75022" y="92397"/>
                  </a:lnTo>
                  <a:lnTo>
                    <a:pt x="71388" y="118746"/>
                  </a:lnTo>
                  <a:lnTo>
                    <a:pt x="52801" y="160043"/>
                  </a:lnTo>
                  <a:lnTo>
                    <a:pt x="47726" y="165581"/>
                  </a:lnTo>
                  <a:lnTo>
                    <a:pt x="36443" y="171734"/>
                  </a:lnTo>
                  <a:lnTo>
                    <a:pt x="31177" y="170552"/>
                  </a:lnTo>
                  <a:lnTo>
                    <a:pt x="21562" y="161714"/>
                  </a:lnTo>
                  <a:lnTo>
                    <a:pt x="18230" y="144615"/>
                  </a:lnTo>
                  <a:lnTo>
                    <a:pt x="21217" y="121493"/>
                  </a:lnTo>
                  <a:lnTo>
                    <a:pt x="39472" y="78859"/>
                  </a:lnTo>
                  <a:lnTo>
                    <a:pt x="66204" y="45766"/>
                  </a:lnTo>
                  <a:lnTo>
                    <a:pt x="83696" y="34286"/>
                  </a:lnTo>
                  <a:lnTo>
                    <a:pt x="126477" y="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SMARTInkShape-5703"/>
            <p:cNvSpPr/>
            <p:nvPr>
              <p:custDataLst>
                <p:tags r:id="rId17"/>
              </p:custDataLst>
            </p:nvPr>
          </p:nvSpPr>
          <p:spPr>
            <a:xfrm>
              <a:off x="1130300" y="557373"/>
              <a:ext cx="127176" cy="397917"/>
            </a:xfrm>
            <a:custGeom>
              <a:avLst/>
              <a:gdLst/>
              <a:ahLst/>
              <a:cxnLst/>
              <a:rect l="0" t="0" r="0" b="0"/>
              <a:pathLst>
                <a:path w="127176" h="397917">
                  <a:moveTo>
                    <a:pt x="12700" y="77627"/>
                  </a:moveTo>
                  <a:lnTo>
                    <a:pt x="12700" y="77627"/>
                  </a:lnTo>
                  <a:lnTo>
                    <a:pt x="17726" y="117809"/>
                  </a:lnTo>
                  <a:lnTo>
                    <a:pt x="19167" y="149108"/>
                  </a:lnTo>
                  <a:lnTo>
                    <a:pt x="22159" y="188889"/>
                  </a:lnTo>
                  <a:lnTo>
                    <a:pt x="25841" y="234321"/>
                  </a:lnTo>
                  <a:lnTo>
                    <a:pt x="27811" y="258290"/>
                  </a:lnTo>
                  <a:lnTo>
                    <a:pt x="31881" y="305618"/>
                  </a:lnTo>
                  <a:lnTo>
                    <a:pt x="36041" y="347584"/>
                  </a:lnTo>
                  <a:lnTo>
                    <a:pt x="42580" y="391877"/>
                  </a:lnTo>
                  <a:lnTo>
                    <a:pt x="43203" y="397193"/>
                  </a:lnTo>
                  <a:lnTo>
                    <a:pt x="42913" y="397916"/>
                  </a:lnTo>
                  <a:lnTo>
                    <a:pt x="32131" y="358056"/>
                  </a:lnTo>
                  <a:lnTo>
                    <a:pt x="26510" y="317033"/>
                  </a:lnTo>
                  <a:lnTo>
                    <a:pt x="24023" y="292264"/>
                  </a:lnTo>
                  <a:lnTo>
                    <a:pt x="21660" y="263757"/>
                  </a:lnTo>
                  <a:lnTo>
                    <a:pt x="19379" y="232758"/>
                  </a:lnTo>
                  <a:lnTo>
                    <a:pt x="17153" y="200098"/>
                  </a:lnTo>
                  <a:lnTo>
                    <a:pt x="17079" y="168447"/>
                  </a:lnTo>
                  <a:lnTo>
                    <a:pt x="18442" y="137468"/>
                  </a:lnTo>
                  <a:lnTo>
                    <a:pt x="20761" y="106938"/>
                  </a:lnTo>
                  <a:lnTo>
                    <a:pt x="25220" y="61726"/>
                  </a:lnTo>
                  <a:lnTo>
                    <a:pt x="33578" y="19999"/>
                  </a:lnTo>
                  <a:lnTo>
                    <a:pt x="37202" y="11692"/>
                  </a:lnTo>
                  <a:lnTo>
                    <a:pt x="42440" y="6153"/>
                  </a:lnTo>
                  <a:lnTo>
                    <a:pt x="55786" y="0"/>
                  </a:lnTo>
                  <a:lnTo>
                    <a:pt x="64002" y="1887"/>
                  </a:lnTo>
                  <a:lnTo>
                    <a:pt x="82538" y="13391"/>
                  </a:lnTo>
                  <a:lnTo>
                    <a:pt x="112807" y="46443"/>
                  </a:lnTo>
                  <a:lnTo>
                    <a:pt x="124220" y="77173"/>
                  </a:lnTo>
                  <a:lnTo>
                    <a:pt x="127175" y="109881"/>
                  </a:lnTo>
                  <a:lnTo>
                    <a:pt x="121433" y="138529"/>
                  </a:lnTo>
                  <a:lnTo>
                    <a:pt x="104300" y="165372"/>
                  </a:lnTo>
                  <a:lnTo>
                    <a:pt x="80222" y="188592"/>
                  </a:lnTo>
                  <a:lnTo>
                    <a:pt x="53058" y="203615"/>
                  </a:lnTo>
                  <a:lnTo>
                    <a:pt x="30166" y="207470"/>
                  </a:lnTo>
                  <a:lnTo>
                    <a:pt x="20111" y="206522"/>
                  </a:lnTo>
                  <a:lnTo>
                    <a:pt x="13407" y="202363"/>
                  </a:lnTo>
                  <a:lnTo>
                    <a:pt x="8938" y="196062"/>
                  </a:lnTo>
                  <a:lnTo>
                    <a:pt x="0" y="172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066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SMARTInkShape-Group837"/>
          <p:cNvGrpSpPr/>
          <p:nvPr/>
        </p:nvGrpSpPr>
        <p:grpSpPr>
          <a:xfrm>
            <a:off x="6978946" y="2281317"/>
            <a:ext cx="3238205" cy="689912"/>
            <a:chOff x="6978946" y="2281317"/>
            <a:chExt cx="3238205" cy="689912"/>
          </a:xfrm>
        </p:grpSpPr>
        <p:sp>
          <p:nvSpPr>
            <p:cNvPr id="646" name="SMARTInkShape-5704"/>
            <p:cNvSpPr/>
            <p:nvPr>
              <p:custDataLst>
                <p:tags r:id="rId215"/>
              </p:custDataLst>
            </p:nvPr>
          </p:nvSpPr>
          <p:spPr>
            <a:xfrm>
              <a:off x="10210800" y="23685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705"/>
            <p:cNvSpPr/>
            <p:nvPr>
              <p:custDataLst>
                <p:tags r:id="rId216"/>
              </p:custDataLst>
            </p:nvPr>
          </p:nvSpPr>
          <p:spPr>
            <a:xfrm>
              <a:off x="9423400" y="2438400"/>
              <a:ext cx="146051" cy="1"/>
            </a:xfrm>
            <a:custGeom>
              <a:avLst/>
              <a:gdLst/>
              <a:ahLst/>
              <a:cxnLst/>
              <a:rect l="0" t="0" r="0" b="0"/>
              <a:pathLst>
                <a:path w="146051" h="1">
                  <a:moveTo>
                    <a:pt x="0" y="0"/>
                  </a:moveTo>
                  <a:lnTo>
                    <a:pt x="0" y="0"/>
                  </a:lnTo>
                  <a:lnTo>
                    <a:pt x="45162" y="0"/>
                  </a:lnTo>
                  <a:lnTo>
                    <a:pt x="87309" y="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706"/>
            <p:cNvSpPr/>
            <p:nvPr>
              <p:custDataLst>
                <p:tags r:id="rId217"/>
              </p:custDataLst>
            </p:nvPr>
          </p:nvSpPr>
          <p:spPr>
            <a:xfrm>
              <a:off x="9239250" y="24003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5707"/>
            <p:cNvSpPr/>
            <p:nvPr>
              <p:custDataLst>
                <p:tags r:id="rId218"/>
              </p:custDataLst>
            </p:nvPr>
          </p:nvSpPr>
          <p:spPr>
            <a:xfrm>
              <a:off x="9235591" y="2463800"/>
              <a:ext cx="3660" cy="50801"/>
            </a:xfrm>
            <a:custGeom>
              <a:avLst/>
              <a:gdLst/>
              <a:ahLst/>
              <a:cxnLst/>
              <a:rect l="0" t="0" r="0" b="0"/>
              <a:pathLst>
                <a:path w="3660" h="50801">
                  <a:moveTo>
                    <a:pt x="3659" y="0"/>
                  </a:moveTo>
                  <a:lnTo>
                    <a:pt x="3659" y="0"/>
                  </a:lnTo>
                  <a:lnTo>
                    <a:pt x="1778" y="27612"/>
                  </a:lnTo>
                  <a:lnTo>
                    <a:pt x="0" y="37672"/>
                  </a:lnTo>
                  <a:lnTo>
                    <a:pt x="365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5708"/>
            <p:cNvSpPr/>
            <p:nvPr>
              <p:custDataLst>
                <p:tags r:id="rId219"/>
              </p:custDataLst>
            </p:nvPr>
          </p:nvSpPr>
          <p:spPr>
            <a:xfrm>
              <a:off x="9122128" y="2281317"/>
              <a:ext cx="85373" cy="195184"/>
            </a:xfrm>
            <a:custGeom>
              <a:avLst/>
              <a:gdLst/>
              <a:ahLst/>
              <a:cxnLst/>
              <a:rect l="0" t="0" r="0" b="0"/>
              <a:pathLst>
                <a:path w="85373" h="195184">
                  <a:moveTo>
                    <a:pt x="85372" y="23733"/>
                  </a:moveTo>
                  <a:lnTo>
                    <a:pt x="85372" y="23733"/>
                  </a:lnTo>
                  <a:lnTo>
                    <a:pt x="82001" y="13620"/>
                  </a:lnTo>
                  <a:lnTo>
                    <a:pt x="76583" y="6774"/>
                  </a:lnTo>
                  <a:lnTo>
                    <a:pt x="69470" y="2084"/>
                  </a:lnTo>
                  <a:lnTo>
                    <a:pt x="61607" y="0"/>
                  </a:lnTo>
                  <a:lnTo>
                    <a:pt x="47763" y="8481"/>
                  </a:lnTo>
                  <a:lnTo>
                    <a:pt x="20244" y="35929"/>
                  </a:lnTo>
                  <a:lnTo>
                    <a:pt x="9081" y="62076"/>
                  </a:lnTo>
                  <a:lnTo>
                    <a:pt x="1764" y="106036"/>
                  </a:lnTo>
                  <a:lnTo>
                    <a:pt x="0" y="114585"/>
                  </a:lnTo>
                  <a:lnTo>
                    <a:pt x="1803" y="131610"/>
                  </a:lnTo>
                  <a:lnTo>
                    <a:pt x="17578" y="178736"/>
                  </a:lnTo>
                  <a:lnTo>
                    <a:pt x="23725" y="186227"/>
                  </a:lnTo>
                  <a:lnTo>
                    <a:pt x="34572" y="19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5709"/>
            <p:cNvSpPr/>
            <p:nvPr>
              <p:custDataLst>
                <p:tags r:id="rId220"/>
              </p:custDataLst>
            </p:nvPr>
          </p:nvSpPr>
          <p:spPr>
            <a:xfrm>
              <a:off x="9049008" y="2306456"/>
              <a:ext cx="114043" cy="43045"/>
            </a:xfrm>
            <a:custGeom>
              <a:avLst/>
              <a:gdLst/>
              <a:ahLst/>
              <a:cxnLst/>
              <a:rect l="0" t="0" r="0" b="0"/>
              <a:pathLst>
                <a:path w="114043" h="43045">
                  <a:moveTo>
                    <a:pt x="6092" y="17644"/>
                  </a:moveTo>
                  <a:lnTo>
                    <a:pt x="6092" y="17644"/>
                  </a:lnTo>
                  <a:lnTo>
                    <a:pt x="1065" y="5710"/>
                  </a:lnTo>
                  <a:lnTo>
                    <a:pt x="0" y="0"/>
                  </a:lnTo>
                  <a:lnTo>
                    <a:pt x="41860" y="10927"/>
                  </a:lnTo>
                  <a:lnTo>
                    <a:pt x="82956" y="30115"/>
                  </a:lnTo>
                  <a:lnTo>
                    <a:pt x="114042" y="43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5710"/>
            <p:cNvSpPr/>
            <p:nvPr>
              <p:custDataLst>
                <p:tags r:id="rId221"/>
              </p:custDataLst>
            </p:nvPr>
          </p:nvSpPr>
          <p:spPr>
            <a:xfrm>
              <a:off x="8809482" y="2292712"/>
              <a:ext cx="201169" cy="201270"/>
            </a:xfrm>
            <a:custGeom>
              <a:avLst/>
              <a:gdLst/>
              <a:ahLst/>
              <a:cxnLst/>
              <a:rect l="0" t="0" r="0" b="0"/>
              <a:pathLst>
                <a:path w="201169" h="201270">
                  <a:moveTo>
                    <a:pt x="105918" y="18688"/>
                  </a:moveTo>
                  <a:lnTo>
                    <a:pt x="105918" y="18688"/>
                  </a:lnTo>
                  <a:lnTo>
                    <a:pt x="120664" y="5823"/>
                  </a:lnTo>
                  <a:lnTo>
                    <a:pt x="127992" y="2387"/>
                  </a:lnTo>
                  <a:lnTo>
                    <a:pt x="138552" y="181"/>
                  </a:lnTo>
                  <a:lnTo>
                    <a:pt x="138258" y="0"/>
                  </a:lnTo>
                  <a:lnTo>
                    <a:pt x="97722" y="15250"/>
                  </a:lnTo>
                  <a:lnTo>
                    <a:pt x="57549" y="32251"/>
                  </a:lnTo>
                  <a:lnTo>
                    <a:pt x="13394" y="59911"/>
                  </a:lnTo>
                  <a:lnTo>
                    <a:pt x="4824" y="68289"/>
                  </a:lnTo>
                  <a:lnTo>
                    <a:pt x="1015" y="76246"/>
                  </a:lnTo>
                  <a:lnTo>
                    <a:pt x="0" y="80343"/>
                  </a:lnTo>
                  <a:lnTo>
                    <a:pt x="3555" y="84486"/>
                  </a:lnTo>
                  <a:lnTo>
                    <a:pt x="18795" y="92852"/>
                  </a:lnTo>
                  <a:lnTo>
                    <a:pt x="54545" y="102124"/>
                  </a:lnTo>
                  <a:lnTo>
                    <a:pt x="93048" y="112711"/>
                  </a:lnTo>
                  <a:lnTo>
                    <a:pt x="109134" y="120683"/>
                  </a:lnTo>
                  <a:lnTo>
                    <a:pt x="114411" y="124785"/>
                  </a:lnTo>
                  <a:lnTo>
                    <a:pt x="114404" y="129636"/>
                  </a:lnTo>
                  <a:lnTo>
                    <a:pt x="104985" y="140670"/>
                  </a:lnTo>
                  <a:lnTo>
                    <a:pt x="60761" y="164296"/>
                  </a:lnTo>
                  <a:lnTo>
                    <a:pt x="18054" y="181401"/>
                  </a:lnTo>
                  <a:lnTo>
                    <a:pt x="6895" y="186960"/>
                  </a:lnTo>
                  <a:lnTo>
                    <a:pt x="1934" y="191783"/>
                  </a:lnTo>
                  <a:lnTo>
                    <a:pt x="4847" y="194057"/>
                  </a:lnTo>
                  <a:lnTo>
                    <a:pt x="30579" y="199922"/>
                  </a:lnTo>
                  <a:lnTo>
                    <a:pt x="74034" y="201269"/>
                  </a:lnTo>
                  <a:lnTo>
                    <a:pt x="108680" y="199083"/>
                  </a:lnTo>
                  <a:lnTo>
                    <a:pt x="145246" y="191997"/>
                  </a:lnTo>
                  <a:lnTo>
                    <a:pt x="201168" y="17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5711"/>
            <p:cNvSpPr/>
            <p:nvPr>
              <p:custDataLst>
                <p:tags r:id="rId222"/>
              </p:custDataLst>
            </p:nvPr>
          </p:nvSpPr>
          <p:spPr>
            <a:xfrm>
              <a:off x="8477250" y="2419350"/>
              <a:ext cx="158751" cy="5468"/>
            </a:xfrm>
            <a:custGeom>
              <a:avLst/>
              <a:gdLst/>
              <a:ahLst/>
              <a:cxnLst/>
              <a:rect l="0" t="0" r="0" b="0"/>
              <a:pathLst>
                <a:path w="158751" h="5468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25040" y="5467"/>
                  </a:lnTo>
                  <a:lnTo>
                    <a:pt x="65937" y="2517"/>
                  </a:lnTo>
                  <a:lnTo>
                    <a:pt x="103028" y="419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5712"/>
            <p:cNvSpPr/>
            <p:nvPr>
              <p:custDataLst>
                <p:tags r:id="rId223"/>
              </p:custDataLst>
            </p:nvPr>
          </p:nvSpPr>
          <p:spPr>
            <a:xfrm>
              <a:off x="8236593" y="2332978"/>
              <a:ext cx="145067" cy="118123"/>
            </a:xfrm>
            <a:custGeom>
              <a:avLst/>
              <a:gdLst/>
              <a:ahLst/>
              <a:cxnLst/>
              <a:rect l="0" t="0" r="0" b="0"/>
              <a:pathLst>
                <a:path w="145067" h="118123">
                  <a:moveTo>
                    <a:pt x="5707" y="16522"/>
                  </a:moveTo>
                  <a:lnTo>
                    <a:pt x="5707" y="16522"/>
                  </a:lnTo>
                  <a:lnTo>
                    <a:pt x="5705" y="19893"/>
                  </a:lnTo>
                  <a:lnTo>
                    <a:pt x="239" y="47029"/>
                  </a:lnTo>
                  <a:lnTo>
                    <a:pt x="2617" y="89910"/>
                  </a:lnTo>
                  <a:lnTo>
                    <a:pt x="0" y="110825"/>
                  </a:lnTo>
                  <a:lnTo>
                    <a:pt x="493" y="113257"/>
                  </a:lnTo>
                  <a:lnTo>
                    <a:pt x="1525" y="114879"/>
                  </a:lnTo>
                  <a:lnTo>
                    <a:pt x="2919" y="115960"/>
                  </a:lnTo>
                  <a:lnTo>
                    <a:pt x="4555" y="114564"/>
                  </a:lnTo>
                  <a:lnTo>
                    <a:pt x="21444" y="74658"/>
                  </a:lnTo>
                  <a:lnTo>
                    <a:pt x="39520" y="31925"/>
                  </a:lnTo>
                  <a:lnTo>
                    <a:pt x="59894" y="2631"/>
                  </a:lnTo>
                  <a:lnTo>
                    <a:pt x="64410" y="206"/>
                  </a:lnTo>
                  <a:lnTo>
                    <a:pt x="68830" y="0"/>
                  </a:lnTo>
                  <a:lnTo>
                    <a:pt x="73190" y="1274"/>
                  </a:lnTo>
                  <a:lnTo>
                    <a:pt x="76800" y="4240"/>
                  </a:lnTo>
                  <a:lnTo>
                    <a:pt x="82695" y="13180"/>
                  </a:lnTo>
                  <a:lnTo>
                    <a:pt x="83904" y="26090"/>
                  </a:lnTo>
                  <a:lnTo>
                    <a:pt x="77100" y="63513"/>
                  </a:lnTo>
                  <a:lnTo>
                    <a:pt x="70387" y="77708"/>
                  </a:lnTo>
                  <a:lnTo>
                    <a:pt x="101769" y="31506"/>
                  </a:lnTo>
                  <a:lnTo>
                    <a:pt x="119542" y="12965"/>
                  </a:lnTo>
                  <a:lnTo>
                    <a:pt x="129443" y="7886"/>
                  </a:lnTo>
                  <a:lnTo>
                    <a:pt x="133353" y="7942"/>
                  </a:lnTo>
                  <a:lnTo>
                    <a:pt x="136666" y="9391"/>
                  </a:lnTo>
                  <a:lnTo>
                    <a:pt x="139579" y="11768"/>
                  </a:lnTo>
                  <a:lnTo>
                    <a:pt x="142816" y="23817"/>
                  </a:lnTo>
                  <a:lnTo>
                    <a:pt x="145066" y="69694"/>
                  </a:lnTo>
                  <a:lnTo>
                    <a:pt x="143458" y="101291"/>
                  </a:lnTo>
                  <a:lnTo>
                    <a:pt x="139057" y="118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5713"/>
            <p:cNvSpPr/>
            <p:nvPr>
              <p:custDataLst>
                <p:tags r:id="rId224"/>
              </p:custDataLst>
            </p:nvPr>
          </p:nvSpPr>
          <p:spPr>
            <a:xfrm>
              <a:off x="8126571" y="2349500"/>
              <a:ext cx="20480" cy="133351"/>
            </a:xfrm>
            <a:custGeom>
              <a:avLst/>
              <a:gdLst/>
              <a:ahLst/>
              <a:cxnLst/>
              <a:rect l="0" t="0" r="0" b="0"/>
              <a:pathLst>
                <a:path w="20480" h="133351">
                  <a:moveTo>
                    <a:pt x="14129" y="0"/>
                  </a:moveTo>
                  <a:lnTo>
                    <a:pt x="14129" y="0"/>
                  </a:lnTo>
                  <a:lnTo>
                    <a:pt x="1919" y="12209"/>
                  </a:lnTo>
                  <a:lnTo>
                    <a:pt x="0" y="25417"/>
                  </a:lnTo>
                  <a:lnTo>
                    <a:pt x="6311" y="72099"/>
                  </a:lnTo>
                  <a:lnTo>
                    <a:pt x="14056" y="118228"/>
                  </a:lnTo>
                  <a:lnTo>
                    <a:pt x="2047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5714"/>
            <p:cNvSpPr/>
            <p:nvPr>
              <p:custDataLst>
                <p:tags r:id="rId225"/>
              </p:custDataLst>
            </p:nvPr>
          </p:nvSpPr>
          <p:spPr>
            <a:xfrm>
              <a:off x="8077200" y="24257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2692"/>
                  </a:lnTo>
                  <a:lnTo>
                    <a:pt x="6480" y="4952"/>
                  </a:lnTo>
                  <a:lnTo>
                    <a:pt x="32324" y="4192"/>
                  </a:lnTo>
                  <a:lnTo>
                    <a:pt x="74195" y="82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5715"/>
            <p:cNvSpPr/>
            <p:nvPr>
              <p:custDataLst>
                <p:tags r:id="rId226"/>
              </p:custDataLst>
            </p:nvPr>
          </p:nvSpPr>
          <p:spPr>
            <a:xfrm>
              <a:off x="7897150" y="2351103"/>
              <a:ext cx="116551" cy="157148"/>
            </a:xfrm>
            <a:custGeom>
              <a:avLst/>
              <a:gdLst/>
              <a:ahLst/>
              <a:cxnLst/>
              <a:rect l="0" t="0" r="0" b="0"/>
              <a:pathLst>
                <a:path w="116551" h="157148">
                  <a:moveTo>
                    <a:pt x="2250" y="36497"/>
                  </a:moveTo>
                  <a:lnTo>
                    <a:pt x="2250" y="36497"/>
                  </a:lnTo>
                  <a:lnTo>
                    <a:pt x="7717" y="25562"/>
                  </a:lnTo>
                  <a:lnTo>
                    <a:pt x="12912" y="66533"/>
                  </a:lnTo>
                  <a:lnTo>
                    <a:pt x="12666" y="106845"/>
                  </a:lnTo>
                  <a:lnTo>
                    <a:pt x="4065" y="147779"/>
                  </a:lnTo>
                  <a:lnTo>
                    <a:pt x="0" y="156041"/>
                  </a:lnTo>
                  <a:lnTo>
                    <a:pt x="44" y="155704"/>
                  </a:lnTo>
                  <a:lnTo>
                    <a:pt x="14142" y="112550"/>
                  </a:lnTo>
                  <a:lnTo>
                    <a:pt x="29292" y="70712"/>
                  </a:lnTo>
                  <a:lnTo>
                    <a:pt x="47892" y="32994"/>
                  </a:lnTo>
                  <a:lnTo>
                    <a:pt x="70257" y="8883"/>
                  </a:lnTo>
                  <a:lnTo>
                    <a:pt x="83980" y="0"/>
                  </a:lnTo>
                  <a:lnTo>
                    <a:pt x="89193" y="172"/>
                  </a:lnTo>
                  <a:lnTo>
                    <a:pt x="93373" y="3108"/>
                  </a:lnTo>
                  <a:lnTo>
                    <a:pt x="96865" y="7888"/>
                  </a:lnTo>
                  <a:lnTo>
                    <a:pt x="105151" y="34840"/>
                  </a:lnTo>
                  <a:lnTo>
                    <a:pt x="108703" y="73009"/>
                  </a:lnTo>
                  <a:lnTo>
                    <a:pt x="106385" y="112226"/>
                  </a:lnTo>
                  <a:lnTo>
                    <a:pt x="108740" y="132243"/>
                  </a:lnTo>
                  <a:lnTo>
                    <a:pt x="116550" y="157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5716"/>
            <p:cNvSpPr/>
            <p:nvPr>
              <p:custDataLst>
                <p:tags r:id="rId227"/>
              </p:custDataLst>
            </p:nvPr>
          </p:nvSpPr>
          <p:spPr>
            <a:xfrm>
              <a:off x="7727950" y="2584450"/>
              <a:ext cx="106185" cy="241301"/>
            </a:xfrm>
            <a:custGeom>
              <a:avLst/>
              <a:gdLst/>
              <a:ahLst/>
              <a:cxnLst/>
              <a:rect l="0" t="0" r="0" b="0"/>
              <a:pathLst>
                <a:path w="106185" h="241301">
                  <a:moveTo>
                    <a:pt x="95250" y="0"/>
                  </a:moveTo>
                  <a:lnTo>
                    <a:pt x="95250" y="0"/>
                  </a:lnTo>
                  <a:lnTo>
                    <a:pt x="101991" y="13484"/>
                  </a:lnTo>
                  <a:lnTo>
                    <a:pt x="106184" y="52208"/>
                  </a:lnTo>
                  <a:lnTo>
                    <a:pt x="101521" y="87880"/>
                  </a:lnTo>
                  <a:lnTo>
                    <a:pt x="88865" y="126547"/>
                  </a:lnTo>
                  <a:lnTo>
                    <a:pt x="64426" y="164898"/>
                  </a:lnTo>
                  <a:lnTo>
                    <a:pt x="25674" y="212078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5717"/>
            <p:cNvSpPr/>
            <p:nvPr>
              <p:custDataLst>
                <p:tags r:id="rId228"/>
              </p:custDataLst>
            </p:nvPr>
          </p:nvSpPr>
          <p:spPr>
            <a:xfrm>
              <a:off x="7565503" y="2593625"/>
              <a:ext cx="168979" cy="377604"/>
            </a:xfrm>
            <a:custGeom>
              <a:avLst/>
              <a:gdLst/>
              <a:ahLst/>
              <a:cxnLst/>
              <a:rect l="0" t="0" r="0" b="0"/>
              <a:pathLst>
                <a:path w="168979" h="377604">
                  <a:moveTo>
                    <a:pt x="3697" y="86075"/>
                  </a:moveTo>
                  <a:lnTo>
                    <a:pt x="3697" y="86075"/>
                  </a:lnTo>
                  <a:lnTo>
                    <a:pt x="326" y="86075"/>
                  </a:lnTo>
                  <a:lnTo>
                    <a:pt x="38" y="87486"/>
                  </a:lnTo>
                  <a:lnTo>
                    <a:pt x="3075" y="117235"/>
                  </a:lnTo>
                  <a:lnTo>
                    <a:pt x="141" y="158024"/>
                  </a:lnTo>
                  <a:lnTo>
                    <a:pt x="470" y="193311"/>
                  </a:lnTo>
                  <a:lnTo>
                    <a:pt x="2263" y="233925"/>
                  </a:lnTo>
                  <a:lnTo>
                    <a:pt x="3059" y="280197"/>
                  </a:lnTo>
                  <a:lnTo>
                    <a:pt x="3414" y="321459"/>
                  </a:lnTo>
                  <a:lnTo>
                    <a:pt x="1731" y="365133"/>
                  </a:lnTo>
                  <a:lnTo>
                    <a:pt x="0" y="377317"/>
                  </a:lnTo>
                  <a:lnTo>
                    <a:pt x="527" y="377603"/>
                  </a:lnTo>
                  <a:lnTo>
                    <a:pt x="1584" y="375677"/>
                  </a:lnTo>
                  <a:lnTo>
                    <a:pt x="9760" y="333571"/>
                  </a:lnTo>
                  <a:lnTo>
                    <a:pt x="19091" y="293440"/>
                  </a:lnTo>
                  <a:lnTo>
                    <a:pt x="25248" y="267357"/>
                  </a:lnTo>
                  <a:lnTo>
                    <a:pt x="32176" y="237974"/>
                  </a:lnTo>
                  <a:lnTo>
                    <a:pt x="39617" y="206391"/>
                  </a:lnTo>
                  <a:lnTo>
                    <a:pt x="49516" y="172636"/>
                  </a:lnTo>
                  <a:lnTo>
                    <a:pt x="61054" y="137432"/>
                  </a:lnTo>
                  <a:lnTo>
                    <a:pt x="73685" y="101263"/>
                  </a:lnTo>
                  <a:lnTo>
                    <a:pt x="83516" y="72917"/>
                  </a:lnTo>
                  <a:lnTo>
                    <a:pt x="98204" y="30132"/>
                  </a:lnTo>
                  <a:lnTo>
                    <a:pt x="111035" y="2471"/>
                  </a:lnTo>
                  <a:lnTo>
                    <a:pt x="116883" y="0"/>
                  </a:lnTo>
                  <a:lnTo>
                    <a:pt x="132788" y="1018"/>
                  </a:lnTo>
                  <a:lnTo>
                    <a:pt x="149736" y="15581"/>
                  </a:lnTo>
                  <a:lnTo>
                    <a:pt x="158207" y="26379"/>
                  </a:lnTo>
                  <a:lnTo>
                    <a:pt x="167617" y="55310"/>
                  </a:lnTo>
                  <a:lnTo>
                    <a:pt x="168978" y="88629"/>
                  </a:lnTo>
                  <a:lnTo>
                    <a:pt x="160176" y="122253"/>
                  </a:lnTo>
                  <a:lnTo>
                    <a:pt x="139331" y="150367"/>
                  </a:lnTo>
                  <a:lnTo>
                    <a:pt x="95860" y="182265"/>
                  </a:lnTo>
                  <a:lnTo>
                    <a:pt x="65825" y="195149"/>
                  </a:lnTo>
                  <a:lnTo>
                    <a:pt x="40716" y="198523"/>
                  </a:lnTo>
                  <a:lnTo>
                    <a:pt x="32610" y="197023"/>
                  </a:lnTo>
                  <a:lnTo>
                    <a:pt x="27206" y="193907"/>
                  </a:lnTo>
                  <a:lnTo>
                    <a:pt x="16397" y="181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5718"/>
            <p:cNvSpPr/>
            <p:nvPr>
              <p:custDataLst>
                <p:tags r:id="rId229"/>
              </p:custDataLst>
            </p:nvPr>
          </p:nvSpPr>
          <p:spPr>
            <a:xfrm>
              <a:off x="7334250" y="27432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3763" y="5793"/>
                  </a:lnTo>
                  <a:lnTo>
                    <a:pt x="6741" y="3862"/>
                  </a:lnTo>
                  <a:lnTo>
                    <a:pt x="33918" y="76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5719"/>
            <p:cNvSpPr/>
            <p:nvPr>
              <p:custDataLst>
                <p:tags r:id="rId230"/>
              </p:custDataLst>
            </p:nvPr>
          </p:nvSpPr>
          <p:spPr>
            <a:xfrm>
              <a:off x="7230423" y="2641600"/>
              <a:ext cx="21278" cy="190501"/>
            </a:xfrm>
            <a:custGeom>
              <a:avLst/>
              <a:gdLst/>
              <a:ahLst/>
              <a:cxnLst/>
              <a:rect l="0" t="0" r="0" b="0"/>
              <a:pathLst>
                <a:path w="21278" h="190501">
                  <a:moveTo>
                    <a:pt x="14927" y="0"/>
                  </a:moveTo>
                  <a:lnTo>
                    <a:pt x="14927" y="0"/>
                  </a:lnTo>
                  <a:lnTo>
                    <a:pt x="11556" y="0"/>
                  </a:lnTo>
                  <a:lnTo>
                    <a:pt x="8019" y="3763"/>
                  </a:lnTo>
                  <a:lnTo>
                    <a:pt x="6088" y="6742"/>
                  </a:lnTo>
                  <a:lnTo>
                    <a:pt x="0" y="34532"/>
                  </a:lnTo>
                  <a:lnTo>
                    <a:pt x="470" y="77416"/>
                  </a:lnTo>
                  <a:lnTo>
                    <a:pt x="5077" y="122500"/>
                  </a:lnTo>
                  <a:lnTo>
                    <a:pt x="14281" y="163767"/>
                  </a:lnTo>
                  <a:lnTo>
                    <a:pt x="2127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5720"/>
            <p:cNvSpPr/>
            <p:nvPr>
              <p:custDataLst>
                <p:tags r:id="rId231"/>
              </p:custDataLst>
            </p:nvPr>
          </p:nvSpPr>
          <p:spPr>
            <a:xfrm>
              <a:off x="6978946" y="2588770"/>
              <a:ext cx="139405" cy="283068"/>
            </a:xfrm>
            <a:custGeom>
              <a:avLst/>
              <a:gdLst/>
              <a:ahLst/>
              <a:cxnLst/>
              <a:rect l="0" t="0" r="0" b="0"/>
              <a:pathLst>
                <a:path w="139405" h="283068">
                  <a:moveTo>
                    <a:pt x="82254" y="40130"/>
                  </a:moveTo>
                  <a:lnTo>
                    <a:pt x="82254" y="40130"/>
                  </a:lnTo>
                  <a:lnTo>
                    <a:pt x="91092" y="22453"/>
                  </a:lnTo>
                  <a:lnTo>
                    <a:pt x="91356" y="14400"/>
                  </a:lnTo>
                  <a:lnTo>
                    <a:pt x="89121" y="6822"/>
                  </a:lnTo>
                  <a:lnTo>
                    <a:pt x="85776" y="1102"/>
                  </a:lnTo>
                  <a:lnTo>
                    <a:pt x="82486" y="0"/>
                  </a:lnTo>
                  <a:lnTo>
                    <a:pt x="73185" y="658"/>
                  </a:lnTo>
                  <a:lnTo>
                    <a:pt x="49306" y="15107"/>
                  </a:lnTo>
                  <a:lnTo>
                    <a:pt x="23260" y="47376"/>
                  </a:lnTo>
                  <a:lnTo>
                    <a:pt x="9937" y="79804"/>
                  </a:lnTo>
                  <a:lnTo>
                    <a:pt x="1430" y="117030"/>
                  </a:lnTo>
                  <a:lnTo>
                    <a:pt x="0" y="154741"/>
                  </a:lnTo>
                  <a:lnTo>
                    <a:pt x="5481" y="190787"/>
                  </a:lnTo>
                  <a:lnTo>
                    <a:pt x="17088" y="223505"/>
                  </a:lnTo>
                  <a:lnTo>
                    <a:pt x="36358" y="249806"/>
                  </a:lnTo>
                  <a:lnTo>
                    <a:pt x="71007" y="277704"/>
                  </a:lnTo>
                  <a:lnTo>
                    <a:pt x="97480" y="283067"/>
                  </a:lnTo>
                  <a:lnTo>
                    <a:pt x="139404" y="281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5721"/>
            <p:cNvSpPr/>
            <p:nvPr>
              <p:custDataLst>
                <p:tags r:id="rId232"/>
              </p:custDataLst>
            </p:nvPr>
          </p:nvSpPr>
          <p:spPr>
            <a:xfrm>
              <a:off x="10160000" y="24638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2980" y="6742"/>
                  </a:lnTo>
                  <a:lnTo>
                    <a:pt x="174" y="3977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5722"/>
            <p:cNvSpPr/>
            <p:nvPr>
              <p:custDataLst>
                <p:tags r:id="rId233"/>
              </p:custDataLst>
            </p:nvPr>
          </p:nvSpPr>
          <p:spPr>
            <a:xfrm>
              <a:off x="9999598" y="2312283"/>
              <a:ext cx="160403" cy="189618"/>
            </a:xfrm>
            <a:custGeom>
              <a:avLst/>
              <a:gdLst/>
              <a:ahLst/>
              <a:cxnLst/>
              <a:rect l="0" t="0" r="0" b="0"/>
              <a:pathLst>
                <a:path w="160403" h="189618">
                  <a:moveTo>
                    <a:pt x="160402" y="5467"/>
                  </a:moveTo>
                  <a:lnTo>
                    <a:pt x="160402" y="5467"/>
                  </a:lnTo>
                  <a:lnTo>
                    <a:pt x="157031" y="2096"/>
                  </a:lnTo>
                  <a:lnTo>
                    <a:pt x="151613" y="441"/>
                  </a:lnTo>
                  <a:lnTo>
                    <a:pt x="148193" y="0"/>
                  </a:lnTo>
                  <a:lnTo>
                    <a:pt x="123152" y="9492"/>
                  </a:lnTo>
                  <a:lnTo>
                    <a:pt x="81835" y="46871"/>
                  </a:lnTo>
                  <a:lnTo>
                    <a:pt x="50968" y="82646"/>
                  </a:lnTo>
                  <a:lnTo>
                    <a:pt x="25045" y="120057"/>
                  </a:lnTo>
                  <a:lnTo>
                    <a:pt x="4811" y="164980"/>
                  </a:lnTo>
                  <a:lnTo>
                    <a:pt x="233" y="178667"/>
                  </a:lnTo>
                  <a:lnTo>
                    <a:pt x="0" y="182317"/>
                  </a:lnTo>
                  <a:lnTo>
                    <a:pt x="1652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5723"/>
            <p:cNvSpPr/>
            <p:nvPr>
              <p:custDataLst>
                <p:tags r:id="rId234"/>
              </p:custDataLst>
            </p:nvPr>
          </p:nvSpPr>
          <p:spPr>
            <a:xfrm>
              <a:off x="9953141" y="2324983"/>
              <a:ext cx="124310" cy="113418"/>
            </a:xfrm>
            <a:custGeom>
              <a:avLst/>
              <a:gdLst/>
              <a:ahLst/>
              <a:cxnLst/>
              <a:rect l="0" t="0" r="0" b="0"/>
              <a:pathLst>
                <a:path w="124310" h="113418">
                  <a:moveTo>
                    <a:pt x="3659" y="5467"/>
                  </a:moveTo>
                  <a:lnTo>
                    <a:pt x="3659" y="5467"/>
                  </a:lnTo>
                  <a:lnTo>
                    <a:pt x="289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45463" y="42493"/>
                  </a:lnTo>
                  <a:lnTo>
                    <a:pt x="88258" y="83921"/>
                  </a:lnTo>
                  <a:lnTo>
                    <a:pt x="124309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5724"/>
            <p:cNvSpPr/>
            <p:nvPr>
              <p:custDataLst>
                <p:tags r:id="rId235"/>
              </p:custDataLst>
            </p:nvPr>
          </p:nvSpPr>
          <p:spPr>
            <a:xfrm>
              <a:off x="9643240" y="2283382"/>
              <a:ext cx="182236" cy="222513"/>
            </a:xfrm>
            <a:custGeom>
              <a:avLst/>
              <a:gdLst/>
              <a:ahLst/>
              <a:cxnLst/>
              <a:rect l="0" t="0" r="0" b="0"/>
              <a:pathLst>
                <a:path w="182236" h="222513">
                  <a:moveTo>
                    <a:pt x="135760" y="34368"/>
                  </a:moveTo>
                  <a:lnTo>
                    <a:pt x="135760" y="34368"/>
                  </a:lnTo>
                  <a:lnTo>
                    <a:pt x="182188" y="0"/>
                  </a:lnTo>
                  <a:lnTo>
                    <a:pt x="182235" y="167"/>
                  </a:lnTo>
                  <a:lnTo>
                    <a:pt x="181560" y="984"/>
                  </a:lnTo>
                  <a:lnTo>
                    <a:pt x="143353" y="13073"/>
                  </a:lnTo>
                  <a:lnTo>
                    <a:pt x="98028" y="29234"/>
                  </a:lnTo>
                  <a:lnTo>
                    <a:pt x="57082" y="45547"/>
                  </a:lnTo>
                  <a:lnTo>
                    <a:pt x="37292" y="54858"/>
                  </a:lnTo>
                  <a:lnTo>
                    <a:pt x="28496" y="63701"/>
                  </a:lnTo>
                  <a:lnTo>
                    <a:pt x="28973" y="68034"/>
                  </a:lnTo>
                  <a:lnTo>
                    <a:pt x="37029" y="76612"/>
                  </a:lnTo>
                  <a:lnTo>
                    <a:pt x="79699" y="93617"/>
                  </a:lnTo>
                  <a:lnTo>
                    <a:pt x="125861" y="108683"/>
                  </a:lnTo>
                  <a:lnTo>
                    <a:pt x="135512" y="111428"/>
                  </a:lnTo>
                  <a:lnTo>
                    <a:pt x="141240" y="114669"/>
                  </a:lnTo>
                  <a:lnTo>
                    <a:pt x="144352" y="118241"/>
                  </a:lnTo>
                  <a:lnTo>
                    <a:pt x="145721" y="122033"/>
                  </a:lnTo>
                  <a:lnTo>
                    <a:pt x="142399" y="126678"/>
                  </a:lnTo>
                  <a:lnTo>
                    <a:pt x="104772" y="149342"/>
                  </a:lnTo>
                  <a:lnTo>
                    <a:pt x="64254" y="167918"/>
                  </a:lnTo>
                  <a:lnTo>
                    <a:pt x="24732" y="186827"/>
                  </a:lnTo>
                  <a:lnTo>
                    <a:pt x="5980" y="198083"/>
                  </a:lnTo>
                  <a:lnTo>
                    <a:pt x="1969" y="202072"/>
                  </a:lnTo>
                  <a:lnTo>
                    <a:pt x="0" y="205438"/>
                  </a:lnTo>
                  <a:lnTo>
                    <a:pt x="1508" y="209092"/>
                  </a:lnTo>
                  <a:lnTo>
                    <a:pt x="10710" y="216916"/>
                  </a:lnTo>
                  <a:lnTo>
                    <a:pt x="45244" y="222512"/>
                  </a:lnTo>
                  <a:lnTo>
                    <a:pt x="91221" y="220799"/>
                  </a:lnTo>
                  <a:lnTo>
                    <a:pt x="137221" y="215823"/>
                  </a:lnTo>
                  <a:lnTo>
                    <a:pt x="167510" y="21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1" name="SMARTInkShape-Group838"/>
          <p:cNvGrpSpPr/>
          <p:nvPr/>
        </p:nvGrpSpPr>
        <p:grpSpPr>
          <a:xfrm>
            <a:off x="4864100" y="2174679"/>
            <a:ext cx="1686192" cy="933322"/>
            <a:chOff x="4864100" y="2174679"/>
            <a:chExt cx="1686192" cy="933322"/>
          </a:xfrm>
        </p:grpSpPr>
        <p:sp>
          <p:nvSpPr>
            <p:cNvPr id="668" name="SMARTInkShape-5725"/>
            <p:cNvSpPr/>
            <p:nvPr>
              <p:custDataLst>
                <p:tags r:id="rId202"/>
              </p:custDataLst>
            </p:nvPr>
          </p:nvSpPr>
          <p:spPr>
            <a:xfrm>
              <a:off x="5600700" y="23685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5726"/>
            <p:cNvSpPr/>
            <p:nvPr>
              <p:custDataLst>
                <p:tags r:id="rId203"/>
              </p:custDataLst>
            </p:nvPr>
          </p:nvSpPr>
          <p:spPr>
            <a:xfrm>
              <a:off x="5598113" y="2261483"/>
              <a:ext cx="21638" cy="18168"/>
            </a:xfrm>
            <a:custGeom>
              <a:avLst/>
              <a:gdLst/>
              <a:ahLst/>
              <a:cxnLst/>
              <a:rect l="0" t="0" r="0" b="0"/>
              <a:pathLst>
                <a:path w="21638" h="18168">
                  <a:moveTo>
                    <a:pt x="21637" y="5467"/>
                  </a:moveTo>
                  <a:lnTo>
                    <a:pt x="21637" y="5467"/>
                  </a:lnTo>
                  <a:lnTo>
                    <a:pt x="5235" y="0"/>
                  </a:lnTo>
                  <a:lnTo>
                    <a:pt x="3647" y="411"/>
                  </a:lnTo>
                  <a:lnTo>
                    <a:pt x="0" y="2750"/>
                  </a:lnTo>
                  <a:lnTo>
                    <a:pt x="157" y="5066"/>
                  </a:lnTo>
                  <a:lnTo>
                    <a:pt x="8937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5727"/>
            <p:cNvSpPr/>
            <p:nvPr>
              <p:custDataLst>
                <p:tags r:id="rId204"/>
              </p:custDataLst>
            </p:nvPr>
          </p:nvSpPr>
          <p:spPr>
            <a:xfrm>
              <a:off x="5773915" y="2311400"/>
              <a:ext cx="131586" cy="6351"/>
            </a:xfrm>
            <a:custGeom>
              <a:avLst/>
              <a:gdLst/>
              <a:ahLst/>
              <a:cxnLst/>
              <a:rect l="0" t="0" r="0" b="0"/>
              <a:pathLst>
                <a:path w="131586" h="63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4" y="1881"/>
                  </a:lnTo>
                  <a:lnTo>
                    <a:pt x="0" y="3371"/>
                  </a:lnTo>
                  <a:lnTo>
                    <a:pt x="823" y="4364"/>
                  </a:lnTo>
                  <a:lnTo>
                    <a:pt x="5500" y="5467"/>
                  </a:lnTo>
                  <a:lnTo>
                    <a:pt x="46638" y="6234"/>
                  </a:lnTo>
                  <a:lnTo>
                    <a:pt x="90894" y="6327"/>
                  </a:lnTo>
                  <a:lnTo>
                    <a:pt x="1315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5728"/>
            <p:cNvSpPr/>
            <p:nvPr>
              <p:custDataLst>
                <p:tags r:id="rId205"/>
              </p:custDataLst>
            </p:nvPr>
          </p:nvSpPr>
          <p:spPr>
            <a:xfrm>
              <a:off x="5834916" y="2229733"/>
              <a:ext cx="26135" cy="157868"/>
            </a:xfrm>
            <a:custGeom>
              <a:avLst/>
              <a:gdLst/>
              <a:ahLst/>
              <a:cxnLst/>
              <a:rect l="0" t="0" r="0" b="0"/>
              <a:pathLst>
                <a:path w="26135" h="157868">
                  <a:moveTo>
                    <a:pt x="26134" y="5467"/>
                  </a:moveTo>
                  <a:lnTo>
                    <a:pt x="26134" y="5467"/>
                  </a:lnTo>
                  <a:lnTo>
                    <a:pt x="14201" y="441"/>
                  </a:lnTo>
                  <a:lnTo>
                    <a:pt x="11829" y="0"/>
                  </a:lnTo>
                  <a:lnTo>
                    <a:pt x="5430" y="3272"/>
                  </a:lnTo>
                  <a:lnTo>
                    <a:pt x="1748" y="6120"/>
                  </a:lnTo>
                  <a:lnTo>
                    <a:pt x="0" y="10136"/>
                  </a:lnTo>
                  <a:lnTo>
                    <a:pt x="908" y="28017"/>
                  </a:lnTo>
                  <a:lnTo>
                    <a:pt x="7537" y="70913"/>
                  </a:lnTo>
                  <a:lnTo>
                    <a:pt x="15640" y="116780"/>
                  </a:lnTo>
                  <a:lnTo>
                    <a:pt x="26134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5729"/>
            <p:cNvSpPr/>
            <p:nvPr>
              <p:custDataLst>
                <p:tags r:id="rId206"/>
              </p:custDataLst>
            </p:nvPr>
          </p:nvSpPr>
          <p:spPr>
            <a:xfrm>
              <a:off x="6039621" y="2185622"/>
              <a:ext cx="177030" cy="199843"/>
            </a:xfrm>
            <a:custGeom>
              <a:avLst/>
              <a:gdLst/>
              <a:ahLst/>
              <a:cxnLst/>
              <a:rect l="0" t="0" r="0" b="0"/>
              <a:pathLst>
                <a:path w="177030" h="199843">
                  <a:moveTo>
                    <a:pt x="107179" y="17828"/>
                  </a:moveTo>
                  <a:lnTo>
                    <a:pt x="107179" y="17828"/>
                  </a:lnTo>
                  <a:lnTo>
                    <a:pt x="112954" y="12758"/>
                  </a:lnTo>
                  <a:lnTo>
                    <a:pt x="131095" y="0"/>
                  </a:lnTo>
                  <a:lnTo>
                    <a:pt x="122027" y="2511"/>
                  </a:lnTo>
                  <a:lnTo>
                    <a:pt x="76348" y="23624"/>
                  </a:lnTo>
                  <a:lnTo>
                    <a:pt x="39482" y="40477"/>
                  </a:lnTo>
                  <a:lnTo>
                    <a:pt x="5534" y="64713"/>
                  </a:lnTo>
                  <a:lnTo>
                    <a:pt x="2021" y="69546"/>
                  </a:lnTo>
                  <a:lnTo>
                    <a:pt x="385" y="74179"/>
                  </a:lnTo>
                  <a:lnTo>
                    <a:pt x="0" y="78679"/>
                  </a:lnTo>
                  <a:lnTo>
                    <a:pt x="2564" y="81678"/>
                  </a:lnTo>
                  <a:lnTo>
                    <a:pt x="12942" y="85011"/>
                  </a:lnTo>
                  <a:lnTo>
                    <a:pt x="48134" y="90259"/>
                  </a:lnTo>
                  <a:lnTo>
                    <a:pt x="87567" y="96282"/>
                  </a:lnTo>
                  <a:lnTo>
                    <a:pt x="103872" y="102321"/>
                  </a:lnTo>
                  <a:lnTo>
                    <a:pt x="109208" y="105907"/>
                  </a:lnTo>
                  <a:lnTo>
                    <a:pt x="111354" y="109708"/>
                  </a:lnTo>
                  <a:lnTo>
                    <a:pt x="111373" y="113654"/>
                  </a:lnTo>
                  <a:lnTo>
                    <a:pt x="109975" y="117695"/>
                  </a:lnTo>
                  <a:lnTo>
                    <a:pt x="66102" y="152343"/>
                  </a:lnTo>
                  <a:lnTo>
                    <a:pt x="24433" y="178533"/>
                  </a:lnTo>
                  <a:lnTo>
                    <a:pt x="7795" y="189465"/>
                  </a:lnTo>
                  <a:lnTo>
                    <a:pt x="6351" y="192225"/>
                  </a:lnTo>
                  <a:lnTo>
                    <a:pt x="6799" y="194770"/>
                  </a:lnTo>
                  <a:lnTo>
                    <a:pt x="8509" y="197173"/>
                  </a:lnTo>
                  <a:lnTo>
                    <a:pt x="19815" y="199842"/>
                  </a:lnTo>
                  <a:lnTo>
                    <a:pt x="62562" y="198185"/>
                  </a:lnTo>
                  <a:lnTo>
                    <a:pt x="107522" y="189643"/>
                  </a:lnTo>
                  <a:lnTo>
                    <a:pt x="149848" y="178176"/>
                  </a:lnTo>
                  <a:lnTo>
                    <a:pt x="177029" y="17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5730"/>
            <p:cNvSpPr/>
            <p:nvPr>
              <p:custDataLst>
                <p:tags r:id="rId207"/>
              </p:custDataLst>
            </p:nvPr>
          </p:nvSpPr>
          <p:spPr>
            <a:xfrm>
              <a:off x="6280150" y="2204333"/>
              <a:ext cx="139701" cy="157868"/>
            </a:xfrm>
            <a:custGeom>
              <a:avLst/>
              <a:gdLst/>
              <a:ahLst/>
              <a:cxnLst/>
              <a:rect l="0" t="0" r="0" b="0"/>
              <a:pathLst>
                <a:path w="139701" h="1578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44997" y="29080"/>
                  </a:lnTo>
                  <a:lnTo>
                    <a:pt x="84487" y="66759"/>
                  </a:lnTo>
                  <a:lnTo>
                    <a:pt x="118316" y="110472"/>
                  </a:lnTo>
                  <a:lnTo>
                    <a:pt x="130196" y="128336"/>
                  </a:lnTo>
                  <a:lnTo>
                    <a:pt x="13970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5731"/>
            <p:cNvSpPr/>
            <p:nvPr>
              <p:custDataLst>
                <p:tags r:id="rId208"/>
              </p:custDataLst>
            </p:nvPr>
          </p:nvSpPr>
          <p:spPr>
            <a:xfrm>
              <a:off x="6330781" y="2174679"/>
              <a:ext cx="146220" cy="219272"/>
            </a:xfrm>
            <a:custGeom>
              <a:avLst/>
              <a:gdLst/>
              <a:ahLst/>
              <a:cxnLst/>
              <a:rect l="0" t="0" r="0" b="0"/>
              <a:pathLst>
                <a:path w="146220" h="219272">
                  <a:moveTo>
                    <a:pt x="146219" y="3371"/>
                  </a:moveTo>
                  <a:lnTo>
                    <a:pt x="146219" y="3371"/>
                  </a:lnTo>
                  <a:lnTo>
                    <a:pt x="142848" y="0"/>
                  </a:lnTo>
                  <a:lnTo>
                    <a:pt x="140444" y="418"/>
                  </a:lnTo>
                  <a:lnTo>
                    <a:pt x="115712" y="18330"/>
                  </a:lnTo>
                  <a:lnTo>
                    <a:pt x="77059" y="62901"/>
                  </a:lnTo>
                  <a:lnTo>
                    <a:pt x="36748" y="107636"/>
                  </a:lnTo>
                  <a:lnTo>
                    <a:pt x="11243" y="148329"/>
                  </a:lnTo>
                  <a:lnTo>
                    <a:pt x="0" y="185081"/>
                  </a:lnTo>
                  <a:lnTo>
                    <a:pt x="169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5732"/>
            <p:cNvSpPr/>
            <p:nvPr>
              <p:custDataLst>
                <p:tags r:id="rId209"/>
              </p:custDataLst>
            </p:nvPr>
          </p:nvSpPr>
          <p:spPr>
            <a:xfrm>
              <a:off x="6457950" y="23304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2029" y="6742"/>
                  </a:lnTo>
                  <a:lnTo>
                    <a:pt x="17523" y="31801"/>
                  </a:lnTo>
                  <a:lnTo>
                    <a:pt x="4088" y="6204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5733"/>
            <p:cNvSpPr/>
            <p:nvPr>
              <p:custDataLst>
                <p:tags r:id="rId210"/>
              </p:custDataLst>
            </p:nvPr>
          </p:nvSpPr>
          <p:spPr>
            <a:xfrm>
              <a:off x="6480868" y="2232870"/>
              <a:ext cx="69424" cy="42338"/>
            </a:xfrm>
            <a:custGeom>
              <a:avLst/>
              <a:gdLst/>
              <a:ahLst/>
              <a:cxnLst/>
              <a:rect l="0" t="0" r="0" b="0"/>
              <a:pathLst>
                <a:path w="69424" h="42338">
                  <a:moveTo>
                    <a:pt x="15182" y="2330"/>
                  </a:moveTo>
                  <a:lnTo>
                    <a:pt x="15182" y="2330"/>
                  </a:lnTo>
                  <a:lnTo>
                    <a:pt x="8441" y="2330"/>
                  </a:lnTo>
                  <a:lnTo>
                    <a:pt x="3249" y="4211"/>
                  </a:lnTo>
                  <a:lnTo>
                    <a:pt x="877" y="5701"/>
                  </a:lnTo>
                  <a:lnTo>
                    <a:pt x="0" y="8811"/>
                  </a:lnTo>
                  <a:lnTo>
                    <a:pt x="908" y="17910"/>
                  </a:lnTo>
                  <a:lnTo>
                    <a:pt x="5545" y="27128"/>
                  </a:lnTo>
                  <a:lnTo>
                    <a:pt x="8756" y="31562"/>
                  </a:lnTo>
                  <a:lnTo>
                    <a:pt x="19853" y="38370"/>
                  </a:lnTo>
                  <a:lnTo>
                    <a:pt x="33486" y="42337"/>
                  </a:lnTo>
                  <a:lnTo>
                    <a:pt x="46600" y="41748"/>
                  </a:lnTo>
                  <a:lnTo>
                    <a:pt x="57603" y="37252"/>
                  </a:lnTo>
                  <a:lnTo>
                    <a:pt x="62513" y="34078"/>
                  </a:lnTo>
                  <a:lnTo>
                    <a:pt x="65786" y="29846"/>
                  </a:lnTo>
                  <a:lnTo>
                    <a:pt x="69423" y="19498"/>
                  </a:lnTo>
                  <a:lnTo>
                    <a:pt x="67571" y="15187"/>
                  </a:lnTo>
                  <a:lnTo>
                    <a:pt x="57986" y="8514"/>
                  </a:lnTo>
                  <a:lnTo>
                    <a:pt x="40094" y="791"/>
                  </a:lnTo>
                  <a:lnTo>
                    <a:pt x="295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5734"/>
            <p:cNvSpPr/>
            <p:nvPr>
              <p:custDataLst>
                <p:tags r:id="rId211"/>
              </p:custDataLst>
            </p:nvPr>
          </p:nvSpPr>
          <p:spPr>
            <a:xfrm>
              <a:off x="5412892" y="2210944"/>
              <a:ext cx="117959" cy="87757"/>
            </a:xfrm>
            <a:custGeom>
              <a:avLst/>
              <a:gdLst/>
              <a:ahLst/>
              <a:cxnLst/>
              <a:rect l="0" t="0" r="0" b="0"/>
              <a:pathLst>
                <a:path w="117959" h="87757">
                  <a:moveTo>
                    <a:pt x="3658" y="11556"/>
                  </a:moveTo>
                  <a:lnTo>
                    <a:pt x="3658" y="11556"/>
                  </a:lnTo>
                  <a:lnTo>
                    <a:pt x="287" y="8185"/>
                  </a:lnTo>
                  <a:lnTo>
                    <a:pt x="0" y="6486"/>
                  </a:lnTo>
                  <a:lnTo>
                    <a:pt x="514" y="4648"/>
                  </a:lnTo>
                  <a:lnTo>
                    <a:pt x="3037" y="0"/>
                  </a:lnTo>
                  <a:lnTo>
                    <a:pt x="10216" y="2566"/>
                  </a:lnTo>
                  <a:lnTo>
                    <a:pt x="51173" y="36957"/>
                  </a:lnTo>
                  <a:lnTo>
                    <a:pt x="98010" y="80687"/>
                  </a:lnTo>
                  <a:lnTo>
                    <a:pt x="117958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5735"/>
            <p:cNvSpPr/>
            <p:nvPr>
              <p:custDataLst>
                <p:tags r:id="rId212"/>
              </p:custDataLst>
            </p:nvPr>
          </p:nvSpPr>
          <p:spPr>
            <a:xfrm>
              <a:off x="5151734" y="2197200"/>
              <a:ext cx="233067" cy="233096"/>
            </a:xfrm>
            <a:custGeom>
              <a:avLst/>
              <a:gdLst/>
              <a:ahLst/>
              <a:cxnLst/>
              <a:rect l="0" t="0" r="0" b="0"/>
              <a:pathLst>
                <a:path w="233067" h="233096">
                  <a:moveTo>
                    <a:pt x="156866" y="12600"/>
                  </a:moveTo>
                  <a:lnTo>
                    <a:pt x="156866" y="12600"/>
                  </a:lnTo>
                  <a:lnTo>
                    <a:pt x="167698" y="2474"/>
                  </a:lnTo>
                  <a:lnTo>
                    <a:pt x="173873" y="663"/>
                  </a:lnTo>
                  <a:lnTo>
                    <a:pt x="178760" y="126"/>
                  </a:lnTo>
                  <a:lnTo>
                    <a:pt x="178519" y="51"/>
                  </a:lnTo>
                  <a:lnTo>
                    <a:pt x="177650" y="0"/>
                  </a:lnTo>
                  <a:lnTo>
                    <a:pt x="137030" y="27343"/>
                  </a:lnTo>
                  <a:lnTo>
                    <a:pt x="94231" y="50521"/>
                  </a:lnTo>
                  <a:lnTo>
                    <a:pt x="47918" y="78712"/>
                  </a:lnTo>
                  <a:lnTo>
                    <a:pt x="13734" y="104547"/>
                  </a:lnTo>
                  <a:lnTo>
                    <a:pt x="2000" y="119082"/>
                  </a:lnTo>
                  <a:lnTo>
                    <a:pt x="0" y="124510"/>
                  </a:lnTo>
                  <a:lnTo>
                    <a:pt x="78" y="128835"/>
                  </a:lnTo>
                  <a:lnTo>
                    <a:pt x="1540" y="132423"/>
                  </a:lnTo>
                  <a:lnTo>
                    <a:pt x="6749" y="134815"/>
                  </a:lnTo>
                  <a:lnTo>
                    <a:pt x="49288" y="138655"/>
                  </a:lnTo>
                  <a:lnTo>
                    <a:pt x="93476" y="139320"/>
                  </a:lnTo>
                  <a:lnTo>
                    <a:pt x="139170" y="139545"/>
                  </a:lnTo>
                  <a:lnTo>
                    <a:pt x="144364" y="140974"/>
                  </a:lnTo>
                  <a:lnTo>
                    <a:pt x="147120" y="143339"/>
                  </a:lnTo>
                  <a:lnTo>
                    <a:pt x="148252" y="146326"/>
                  </a:lnTo>
                  <a:lnTo>
                    <a:pt x="145479" y="150434"/>
                  </a:lnTo>
                  <a:lnTo>
                    <a:pt x="99383" y="181661"/>
                  </a:lnTo>
                  <a:lnTo>
                    <a:pt x="61518" y="202392"/>
                  </a:lnTo>
                  <a:lnTo>
                    <a:pt x="28827" y="222585"/>
                  </a:lnTo>
                  <a:lnTo>
                    <a:pt x="26351" y="225968"/>
                  </a:lnTo>
                  <a:lnTo>
                    <a:pt x="25406" y="228928"/>
                  </a:lnTo>
                  <a:lnTo>
                    <a:pt x="27598" y="230902"/>
                  </a:lnTo>
                  <a:lnTo>
                    <a:pt x="37560" y="233095"/>
                  </a:lnTo>
                  <a:lnTo>
                    <a:pt x="72519" y="230959"/>
                  </a:lnTo>
                  <a:lnTo>
                    <a:pt x="118626" y="222487"/>
                  </a:lnTo>
                  <a:lnTo>
                    <a:pt x="151395" y="213127"/>
                  </a:lnTo>
                  <a:lnTo>
                    <a:pt x="195932" y="197839"/>
                  </a:lnTo>
                  <a:lnTo>
                    <a:pt x="233066" y="18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5736"/>
            <p:cNvSpPr/>
            <p:nvPr>
              <p:custDataLst>
                <p:tags r:id="rId213"/>
              </p:custDataLst>
            </p:nvPr>
          </p:nvSpPr>
          <p:spPr>
            <a:xfrm>
              <a:off x="4864100" y="2511814"/>
              <a:ext cx="220102" cy="596187"/>
            </a:xfrm>
            <a:custGeom>
              <a:avLst/>
              <a:gdLst/>
              <a:ahLst/>
              <a:cxnLst/>
              <a:rect l="0" t="0" r="0" b="0"/>
              <a:pathLst>
                <a:path w="220102" h="596187">
                  <a:moveTo>
                    <a:pt x="38100" y="174236"/>
                  </a:moveTo>
                  <a:lnTo>
                    <a:pt x="38100" y="174236"/>
                  </a:lnTo>
                  <a:lnTo>
                    <a:pt x="38100" y="156592"/>
                  </a:lnTo>
                  <a:lnTo>
                    <a:pt x="43875" y="193067"/>
                  </a:lnTo>
                  <a:lnTo>
                    <a:pt x="50309" y="227291"/>
                  </a:lnTo>
                  <a:lnTo>
                    <a:pt x="55992" y="271664"/>
                  </a:lnTo>
                  <a:lnTo>
                    <a:pt x="58494" y="296338"/>
                  </a:lnTo>
                  <a:lnTo>
                    <a:pt x="62280" y="324076"/>
                  </a:lnTo>
                  <a:lnTo>
                    <a:pt x="66919" y="353857"/>
                  </a:lnTo>
                  <a:lnTo>
                    <a:pt x="72129" y="385000"/>
                  </a:lnTo>
                  <a:lnTo>
                    <a:pt x="76308" y="415640"/>
                  </a:lnTo>
                  <a:lnTo>
                    <a:pt x="79801" y="445944"/>
                  </a:lnTo>
                  <a:lnTo>
                    <a:pt x="82833" y="476025"/>
                  </a:lnTo>
                  <a:lnTo>
                    <a:pt x="84856" y="503134"/>
                  </a:lnTo>
                  <a:lnTo>
                    <a:pt x="86204" y="528263"/>
                  </a:lnTo>
                  <a:lnTo>
                    <a:pt x="86997" y="569353"/>
                  </a:lnTo>
                  <a:lnTo>
                    <a:pt x="84998" y="592320"/>
                  </a:lnTo>
                  <a:lnTo>
                    <a:pt x="83475" y="596186"/>
                  </a:lnTo>
                  <a:lnTo>
                    <a:pt x="81755" y="595941"/>
                  </a:lnTo>
                  <a:lnTo>
                    <a:pt x="79904" y="592956"/>
                  </a:lnTo>
                  <a:lnTo>
                    <a:pt x="73926" y="558416"/>
                  </a:lnTo>
                  <a:lnTo>
                    <a:pt x="69780" y="516197"/>
                  </a:lnTo>
                  <a:lnTo>
                    <a:pt x="67687" y="491110"/>
                  </a:lnTo>
                  <a:lnTo>
                    <a:pt x="65585" y="460980"/>
                  </a:lnTo>
                  <a:lnTo>
                    <a:pt x="63479" y="427487"/>
                  </a:lnTo>
                  <a:lnTo>
                    <a:pt x="61370" y="391754"/>
                  </a:lnTo>
                  <a:lnTo>
                    <a:pt x="59963" y="356642"/>
                  </a:lnTo>
                  <a:lnTo>
                    <a:pt x="59025" y="321946"/>
                  </a:lnTo>
                  <a:lnTo>
                    <a:pt x="58400" y="287526"/>
                  </a:lnTo>
                  <a:lnTo>
                    <a:pt x="58689" y="255407"/>
                  </a:lnTo>
                  <a:lnTo>
                    <a:pt x="59587" y="224822"/>
                  </a:lnTo>
                  <a:lnTo>
                    <a:pt x="60891" y="195260"/>
                  </a:lnTo>
                  <a:lnTo>
                    <a:pt x="62467" y="169202"/>
                  </a:lnTo>
                  <a:lnTo>
                    <a:pt x="66098" y="123315"/>
                  </a:lnTo>
                  <a:lnTo>
                    <a:pt x="71945" y="83636"/>
                  </a:lnTo>
                  <a:lnTo>
                    <a:pt x="79954" y="49303"/>
                  </a:lnTo>
                  <a:lnTo>
                    <a:pt x="90569" y="22284"/>
                  </a:lnTo>
                  <a:lnTo>
                    <a:pt x="98479" y="12962"/>
                  </a:lnTo>
                  <a:lnTo>
                    <a:pt x="118557" y="724"/>
                  </a:lnTo>
                  <a:lnTo>
                    <a:pt x="130544" y="0"/>
                  </a:lnTo>
                  <a:lnTo>
                    <a:pt x="157032" y="6722"/>
                  </a:lnTo>
                  <a:lnTo>
                    <a:pt x="183386" y="30405"/>
                  </a:lnTo>
                  <a:lnTo>
                    <a:pt x="205683" y="64450"/>
                  </a:lnTo>
                  <a:lnTo>
                    <a:pt x="217944" y="103100"/>
                  </a:lnTo>
                  <a:lnTo>
                    <a:pt x="220101" y="141914"/>
                  </a:lnTo>
                  <a:lnTo>
                    <a:pt x="213533" y="179626"/>
                  </a:lnTo>
                  <a:lnTo>
                    <a:pt x="196504" y="215202"/>
                  </a:lnTo>
                  <a:lnTo>
                    <a:pt x="156374" y="256851"/>
                  </a:lnTo>
                  <a:lnTo>
                    <a:pt x="121240" y="274689"/>
                  </a:lnTo>
                  <a:lnTo>
                    <a:pt x="83519" y="285909"/>
                  </a:lnTo>
                  <a:lnTo>
                    <a:pt x="47938" y="290896"/>
                  </a:lnTo>
                  <a:lnTo>
                    <a:pt x="34780" y="289404"/>
                  </a:lnTo>
                  <a:lnTo>
                    <a:pt x="0" y="26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5737"/>
            <p:cNvSpPr/>
            <p:nvPr>
              <p:custDataLst>
                <p:tags r:id="rId214"/>
              </p:custDataLst>
            </p:nvPr>
          </p:nvSpPr>
          <p:spPr>
            <a:xfrm>
              <a:off x="5509442" y="2192156"/>
              <a:ext cx="72209" cy="201795"/>
            </a:xfrm>
            <a:custGeom>
              <a:avLst/>
              <a:gdLst/>
              <a:ahLst/>
              <a:cxnLst/>
              <a:rect l="0" t="0" r="0" b="0"/>
              <a:pathLst>
                <a:path w="72209" h="201795">
                  <a:moveTo>
                    <a:pt x="72208" y="17644"/>
                  </a:moveTo>
                  <a:lnTo>
                    <a:pt x="72208" y="17644"/>
                  </a:lnTo>
                  <a:lnTo>
                    <a:pt x="72208" y="10902"/>
                  </a:lnTo>
                  <a:lnTo>
                    <a:pt x="70327" y="5710"/>
                  </a:lnTo>
                  <a:lnTo>
                    <a:pt x="68837" y="3338"/>
                  </a:lnTo>
                  <a:lnTo>
                    <a:pt x="67139" y="1757"/>
                  </a:lnTo>
                  <a:lnTo>
                    <a:pt x="63369" y="0"/>
                  </a:lnTo>
                  <a:lnTo>
                    <a:pt x="60671" y="942"/>
                  </a:lnTo>
                  <a:lnTo>
                    <a:pt x="29344" y="25408"/>
                  </a:lnTo>
                  <a:lnTo>
                    <a:pt x="14744" y="43463"/>
                  </a:lnTo>
                  <a:lnTo>
                    <a:pt x="757" y="74849"/>
                  </a:lnTo>
                  <a:lnTo>
                    <a:pt x="0" y="87518"/>
                  </a:lnTo>
                  <a:lnTo>
                    <a:pt x="5263" y="109528"/>
                  </a:lnTo>
                  <a:lnTo>
                    <a:pt x="18631" y="146112"/>
                  </a:lnTo>
                  <a:lnTo>
                    <a:pt x="19881" y="168284"/>
                  </a:lnTo>
                  <a:lnTo>
                    <a:pt x="17506" y="187162"/>
                  </a:lnTo>
                  <a:lnTo>
                    <a:pt x="21408" y="20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4" name="SMARTInkShape-Group839"/>
          <p:cNvGrpSpPr/>
          <p:nvPr/>
        </p:nvGrpSpPr>
        <p:grpSpPr>
          <a:xfrm>
            <a:off x="4027305" y="2622550"/>
            <a:ext cx="347846" cy="121374"/>
            <a:chOff x="4027305" y="2622550"/>
            <a:chExt cx="347846" cy="121374"/>
          </a:xfrm>
        </p:grpSpPr>
        <p:sp>
          <p:nvSpPr>
            <p:cNvPr id="682" name="SMARTInkShape-5738"/>
            <p:cNvSpPr/>
            <p:nvPr>
              <p:custDataLst>
                <p:tags r:id="rId200"/>
              </p:custDataLst>
            </p:nvPr>
          </p:nvSpPr>
          <p:spPr>
            <a:xfrm>
              <a:off x="4027305" y="2622550"/>
              <a:ext cx="246246" cy="25401"/>
            </a:xfrm>
            <a:custGeom>
              <a:avLst/>
              <a:gdLst/>
              <a:ahLst/>
              <a:cxnLst/>
              <a:rect l="0" t="0" r="0" b="0"/>
              <a:pathLst>
                <a:path w="246246" h="25401">
                  <a:moveTo>
                    <a:pt x="17645" y="25400"/>
                  </a:moveTo>
                  <a:lnTo>
                    <a:pt x="17645" y="25400"/>
                  </a:lnTo>
                  <a:lnTo>
                    <a:pt x="5712" y="20374"/>
                  </a:lnTo>
                  <a:lnTo>
                    <a:pt x="0" y="19311"/>
                  </a:lnTo>
                  <a:lnTo>
                    <a:pt x="12495" y="22498"/>
                  </a:lnTo>
                  <a:lnTo>
                    <a:pt x="41462" y="20348"/>
                  </a:lnTo>
                  <a:lnTo>
                    <a:pt x="82558" y="14688"/>
                  </a:lnTo>
                  <a:lnTo>
                    <a:pt x="129045" y="7469"/>
                  </a:lnTo>
                  <a:lnTo>
                    <a:pt x="176047" y="3319"/>
                  </a:lnTo>
                  <a:lnTo>
                    <a:pt x="215046" y="1475"/>
                  </a:lnTo>
                  <a:lnTo>
                    <a:pt x="2462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5739"/>
            <p:cNvSpPr/>
            <p:nvPr>
              <p:custDataLst>
                <p:tags r:id="rId201"/>
              </p:custDataLst>
            </p:nvPr>
          </p:nvSpPr>
          <p:spPr>
            <a:xfrm>
              <a:off x="4082057" y="2660650"/>
              <a:ext cx="293094" cy="83274"/>
            </a:xfrm>
            <a:custGeom>
              <a:avLst/>
              <a:gdLst/>
              <a:ahLst/>
              <a:cxnLst/>
              <a:rect l="0" t="0" r="0" b="0"/>
              <a:pathLst>
                <a:path w="293094" h="83274">
                  <a:moveTo>
                    <a:pt x="26393" y="63500"/>
                  </a:moveTo>
                  <a:lnTo>
                    <a:pt x="26393" y="63500"/>
                  </a:lnTo>
                  <a:lnTo>
                    <a:pt x="1620" y="77297"/>
                  </a:lnTo>
                  <a:lnTo>
                    <a:pt x="0" y="80459"/>
                  </a:lnTo>
                  <a:lnTo>
                    <a:pt x="331" y="83273"/>
                  </a:lnTo>
                  <a:lnTo>
                    <a:pt x="17632" y="82636"/>
                  </a:lnTo>
                  <a:lnTo>
                    <a:pt x="51427" y="75533"/>
                  </a:lnTo>
                  <a:lnTo>
                    <a:pt x="76243" y="68699"/>
                  </a:lnTo>
                  <a:lnTo>
                    <a:pt x="104076" y="60616"/>
                  </a:lnTo>
                  <a:lnTo>
                    <a:pt x="137448" y="50289"/>
                  </a:lnTo>
                  <a:lnTo>
                    <a:pt x="174513" y="38465"/>
                  </a:lnTo>
                  <a:lnTo>
                    <a:pt x="214040" y="25643"/>
                  </a:lnTo>
                  <a:lnTo>
                    <a:pt x="2930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SMARTInkShape-Group840"/>
          <p:cNvGrpSpPr/>
          <p:nvPr/>
        </p:nvGrpSpPr>
        <p:grpSpPr>
          <a:xfrm>
            <a:off x="9032391" y="658624"/>
            <a:ext cx="3018591" cy="800131"/>
            <a:chOff x="9032391" y="658624"/>
            <a:chExt cx="3018591" cy="800131"/>
          </a:xfrm>
        </p:grpSpPr>
        <p:sp>
          <p:nvSpPr>
            <p:cNvPr id="685" name="SMARTInkShape-5740"/>
            <p:cNvSpPr/>
            <p:nvPr>
              <p:custDataLst>
                <p:tags r:id="rId182"/>
              </p:custDataLst>
            </p:nvPr>
          </p:nvSpPr>
          <p:spPr>
            <a:xfrm>
              <a:off x="11982450" y="97155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20423" y="2104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5741"/>
            <p:cNvSpPr/>
            <p:nvPr>
              <p:custDataLst>
                <p:tags r:id="rId183"/>
              </p:custDataLst>
            </p:nvPr>
          </p:nvSpPr>
          <p:spPr>
            <a:xfrm>
              <a:off x="12021955" y="889523"/>
              <a:ext cx="29027" cy="18115"/>
            </a:xfrm>
            <a:custGeom>
              <a:avLst/>
              <a:gdLst/>
              <a:ahLst/>
              <a:cxnLst/>
              <a:rect l="0" t="0" r="0" b="0"/>
              <a:pathLst>
                <a:path w="29027" h="18115">
                  <a:moveTo>
                    <a:pt x="17645" y="12177"/>
                  </a:moveTo>
                  <a:lnTo>
                    <a:pt x="17645" y="12177"/>
                  </a:lnTo>
                  <a:lnTo>
                    <a:pt x="8211" y="3449"/>
                  </a:lnTo>
                  <a:lnTo>
                    <a:pt x="0" y="0"/>
                  </a:lnTo>
                  <a:lnTo>
                    <a:pt x="1103" y="3472"/>
                  </a:lnTo>
                  <a:lnTo>
                    <a:pt x="2382" y="6374"/>
                  </a:lnTo>
                  <a:lnTo>
                    <a:pt x="7569" y="11479"/>
                  </a:lnTo>
                  <a:lnTo>
                    <a:pt x="13872" y="15395"/>
                  </a:lnTo>
                  <a:lnTo>
                    <a:pt x="21387" y="17599"/>
                  </a:lnTo>
                  <a:lnTo>
                    <a:pt x="25894" y="18114"/>
                  </a:lnTo>
                  <a:lnTo>
                    <a:pt x="27378" y="17546"/>
                  </a:lnTo>
                  <a:lnTo>
                    <a:pt x="28366" y="16462"/>
                  </a:lnTo>
                  <a:lnTo>
                    <a:pt x="29026" y="15034"/>
                  </a:lnTo>
                  <a:lnTo>
                    <a:pt x="28761" y="13376"/>
                  </a:lnTo>
                  <a:lnTo>
                    <a:pt x="26583" y="9652"/>
                  </a:lnTo>
                  <a:lnTo>
                    <a:pt x="19501" y="7527"/>
                  </a:lnTo>
                  <a:lnTo>
                    <a:pt x="4945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5742"/>
            <p:cNvSpPr/>
            <p:nvPr>
              <p:custDataLst>
                <p:tags r:id="rId184"/>
              </p:custDataLst>
            </p:nvPr>
          </p:nvSpPr>
          <p:spPr>
            <a:xfrm>
              <a:off x="10693849" y="1066751"/>
              <a:ext cx="163602" cy="336112"/>
            </a:xfrm>
            <a:custGeom>
              <a:avLst/>
              <a:gdLst/>
              <a:ahLst/>
              <a:cxnLst/>
              <a:rect l="0" t="0" r="0" b="0"/>
              <a:pathLst>
                <a:path w="163602" h="336112">
                  <a:moveTo>
                    <a:pt x="50351" y="76249"/>
                  </a:moveTo>
                  <a:lnTo>
                    <a:pt x="50351" y="76249"/>
                  </a:lnTo>
                  <a:lnTo>
                    <a:pt x="43608" y="79620"/>
                  </a:lnTo>
                  <a:lnTo>
                    <a:pt x="38418" y="88801"/>
                  </a:lnTo>
                  <a:lnTo>
                    <a:pt x="34466" y="103700"/>
                  </a:lnTo>
                  <a:lnTo>
                    <a:pt x="31533" y="138005"/>
                  </a:lnTo>
                  <a:lnTo>
                    <a:pt x="28346" y="170018"/>
                  </a:lnTo>
                  <a:lnTo>
                    <a:pt x="24579" y="205413"/>
                  </a:lnTo>
                  <a:lnTo>
                    <a:pt x="19847" y="242311"/>
                  </a:lnTo>
                  <a:lnTo>
                    <a:pt x="13041" y="279876"/>
                  </a:lnTo>
                  <a:lnTo>
                    <a:pt x="4644" y="319871"/>
                  </a:lnTo>
                  <a:lnTo>
                    <a:pt x="1059" y="336111"/>
                  </a:lnTo>
                  <a:lnTo>
                    <a:pt x="558" y="334863"/>
                  </a:lnTo>
                  <a:lnTo>
                    <a:pt x="0" y="324068"/>
                  </a:lnTo>
                  <a:lnTo>
                    <a:pt x="9798" y="281302"/>
                  </a:lnTo>
                  <a:lnTo>
                    <a:pt x="20332" y="236293"/>
                  </a:lnTo>
                  <a:lnTo>
                    <a:pt x="26102" y="210462"/>
                  </a:lnTo>
                  <a:lnTo>
                    <a:pt x="33481" y="182657"/>
                  </a:lnTo>
                  <a:lnTo>
                    <a:pt x="41927" y="153538"/>
                  </a:lnTo>
                  <a:lnTo>
                    <a:pt x="51085" y="123542"/>
                  </a:lnTo>
                  <a:lnTo>
                    <a:pt x="59308" y="97900"/>
                  </a:lnTo>
                  <a:lnTo>
                    <a:pt x="74087" y="54357"/>
                  </a:lnTo>
                  <a:lnTo>
                    <a:pt x="94307" y="14964"/>
                  </a:lnTo>
                  <a:lnTo>
                    <a:pt x="107282" y="3150"/>
                  </a:lnTo>
                  <a:lnTo>
                    <a:pt x="113705" y="0"/>
                  </a:lnTo>
                  <a:lnTo>
                    <a:pt x="120809" y="16"/>
                  </a:lnTo>
                  <a:lnTo>
                    <a:pt x="136229" y="5679"/>
                  </a:lnTo>
                  <a:lnTo>
                    <a:pt x="150608" y="20895"/>
                  </a:lnTo>
                  <a:lnTo>
                    <a:pt x="157406" y="30880"/>
                  </a:lnTo>
                  <a:lnTo>
                    <a:pt x="163077" y="55144"/>
                  </a:lnTo>
                  <a:lnTo>
                    <a:pt x="163601" y="68529"/>
                  </a:lnTo>
                  <a:lnTo>
                    <a:pt x="154776" y="94690"/>
                  </a:lnTo>
                  <a:lnTo>
                    <a:pt x="147485" y="107593"/>
                  </a:lnTo>
                  <a:lnTo>
                    <a:pt x="126212" y="127574"/>
                  </a:lnTo>
                  <a:lnTo>
                    <a:pt x="93995" y="145079"/>
                  </a:lnTo>
                  <a:lnTo>
                    <a:pt x="85795" y="147535"/>
                  </a:lnTo>
                  <a:lnTo>
                    <a:pt x="79626" y="147057"/>
                  </a:lnTo>
                  <a:lnTo>
                    <a:pt x="74806" y="144621"/>
                  </a:lnTo>
                  <a:lnTo>
                    <a:pt x="63051" y="133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5743"/>
            <p:cNvSpPr/>
            <p:nvPr>
              <p:custDataLst>
                <p:tags r:id="rId185"/>
              </p:custDataLst>
            </p:nvPr>
          </p:nvSpPr>
          <p:spPr>
            <a:xfrm>
              <a:off x="10443390" y="1092200"/>
              <a:ext cx="15061" cy="165101"/>
            </a:xfrm>
            <a:custGeom>
              <a:avLst/>
              <a:gdLst/>
              <a:ahLst/>
              <a:cxnLst/>
              <a:rect l="0" t="0" r="0" b="0"/>
              <a:pathLst>
                <a:path w="15061" h="165101">
                  <a:moveTo>
                    <a:pt x="15060" y="0"/>
                  </a:moveTo>
                  <a:lnTo>
                    <a:pt x="15060" y="0"/>
                  </a:lnTo>
                  <a:lnTo>
                    <a:pt x="3127" y="40182"/>
                  </a:lnTo>
                  <a:lnTo>
                    <a:pt x="0" y="81285"/>
                  </a:lnTo>
                  <a:lnTo>
                    <a:pt x="3542" y="122157"/>
                  </a:lnTo>
                  <a:lnTo>
                    <a:pt x="871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5744"/>
            <p:cNvSpPr/>
            <p:nvPr>
              <p:custDataLst>
                <p:tags r:id="rId186"/>
              </p:custDataLst>
            </p:nvPr>
          </p:nvSpPr>
          <p:spPr>
            <a:xfrm>
              <a:off x="10528300" y="11874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43307" y="7509"/>
                  </a:lnTo>
                  <a:lnTo>
                    <a:pt x="83388" y="222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5745"/>
            <p:cNvSpPr/>
            <p:nvPr>
              <p:custDataLst>
                <p:tags r:id="rId187"/>
              </p:custDataLst>
            </p:nvPr>
          </p:nvSpPr>
          <p:spPr>
            <a:xfrm>
              <a:off x="10183480" y="1049156"/>
              <a:ext cx="122571" cy="246245"/>
            </a:xfrm>
            <a:custGeom>
              <a:avLst/>
              <a:gdLst/>
              <a:ahLst/>
              <a:cxnLst/>
              <a:rect l="0" t="0" r="0" b="0"/>
              <a:pathLst>
                <a:path w="122571" h="246245">
                  <a:moveTo>
                    <a:pt x="122570" y="17644"/>
                  </a:moveTo>
                  <a:lnTo>
                    <a:pt x="122570" y="17644"/>
                  </a:lnTo>
                  <a:lnTo>
                    <a:pt x="122570" y="10902"/>
                  </a:lnTo>
                  <a:lnTo>
                    <a:pt x="121158" y="8210"/>
                  </a:lnTo>
                  <a:lnTo>
                    <a:pt x="115827" y="3338"/>
                  </a:lnTo>
                  <a:lnTo>
                    <a:pt x="108756" y="702"/>
                  </a:lnTo>
                  <a:lnTo>
                    <a:pt x="104893" y="0"/>
                  </a:lnTo>
                  <a:lnTo>
                    <a:pt x="89346" y="2381"/>
                  </a:lnTo>
                  <a:lnTo>
                    <a:pt x="64591" y="21040"/>
                  </a:lnTo>
                  <a:lnTo>
                    <a:pt x="34913" y="62395"/>
                  </a:lnTo>
                  <a:lnTo>
                    <a:pt x="17996" y="98681"/>
                  </a:lnTo>
                  <a:lnTo>
                    <a:pt x="5536" y="136916"/>
                  </a:lnTo>
                  <a:lnTo>
                    <a:pt x="0" y="172724"/>
                  </a:lnTo>
                  <a:lnTo>
                    <a:pt x="3183" y="201809"/>
                  </a:lnTo>
                  <a:lnTo>
                    <a:pt x="6996" y="214504"/>
                  </a:lnTo>
                  <a:lnTo>
                    <a:pt x="14475" y="224379"/>
                  </a:lnTo>
                  <a:lnTo>
                    <a:pt x="35956" y="239113"/>
                  </a:lnTo>
                  <a:lnTo>
                    <a:pt x="63850" y="244721"/>
                  </a:lnTo>
                  <a:lnTo>
                    <a:pt x="109870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5746"/>
            <p:cNvSpPr/>
            <p:nvPr>
              <p:custDataLst>
                <p:tags r:id="rId188"/>
              </p:custDataLst>
            </p:nvPr>
          </p:nvSpPr>
          <p:spPr>
            <a:xfrm>
              <a:off x="9925195" y="724783"/>
              <a:ext cx="70020" cy="45513"/>
            </a:xfrm>
            <a:custGeom>
              <a:avLst/>
              <a:gdLst/>
              <a:ahLst/>
              <a:cxnLst/>
              <a:rect l="0" t="0" r="0" b="0"/>
              <a:pathLst>
                <a:path w="70020" h="45513">
                  <a:moveTo>
                    <a:pt x="31605" y="5467"/>
                  </a:moveTo>
                  <a:lnTo>
                    <a:pt x="31605" y="5467"/>
                  </a:lnTo>
                  <a:lnTo>
                    <a:pt x="11832" y="0"/>
                  </a:lnTo>
                  <a:lnTo>
                    <a:pt x="4943" y="3272"/>
                  </a:lnTo>
                  <a:lnTo>
                    <a:pt x="1130" y="6121"/>
                  </a:lnTo>
                  <a:lnTo>
                    <a:pt x="0" y="10136"/>
                  </a:lnTo>
                  <a:lnTo>
                    <a:pt x="2506" y="20242"/>
                  </a:lnTo>
                  <a:lnTo>
                    <a:pt x="10207" y="29908"/>
                  </a:lnTo>
                  <a:lnTo>
                    <a:pt x="21389" y="38202"/>
                  </a:lnTo>
                  <a:lnTo>
                    <a:pt x="35767" y="44240"/>
                  </a:lnTo>
                  <a:lnTo>
                    <a:pt x="49682" y="45512"/>
                  </a:lnTo>
                  <a:lnTo>
                    <a:pt x="56356" y="44864"/>
                  </a:lnTo>
                  <a:lnTo>
                    <a:pt x="65653" y="40380"/>
                  </a:lnTo>
                  <a:lnTo>
                    <a:pt x="69121" y="37209"/>
                  </a:lnTo>
                  <a:lnTo>
                    <a:pt x="70019" y="33684"/>
                  </a:lnTo>
                  <a:lnTo>
                    <a:pt x="69210" y="29923"/>
                  </a:lnTo>
                  <a:lnTo>
                    <a:pt x="67258" y="26004"/>
                  </a:lnTo>
                  <a:lnTo>
                    <a:pt x="54398" y="13747"/>
                  </a:lnTo>
                  <a:lnTo>
                    <a:pt x="48916" y="11693"/>
                  </a:lnTo>
                  <a:lnTo>
                    <a:pt x="25255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5747"/>
            <p:cNvSpPr/>
            <p:nvPr>
              <p:custDataLst>
                <p:tags r:id="rId189"/>
              </p:custDataLst>
            </p:nvPr>
          </p:nvSpPr>
          <p:spPr>
            <a:xfrm>
              <a:off x="9888355" y="831850"/>
              <a:ext cx="17646" cy="76201"/>
            </a:xfrm>
            <a:custGeom>
              <a:avLst/>
              <a:gdLst/>
              <a:ahLst/>
              <a:cxnLst/>
              <a:rect l="0" t="0" r="0" b="0"/>
              <a:pathLst>
                <a:path w="17646" h="76201">
                  <a:moveTo>
                    <a:pt x="17645" y="0"/>
                  </a:moveTo>
                  <a:lnTo>
                    <a:pt x="17645" y="0"/>
                  </a:lnTo>
                  <a:lnTo>
                    <a:pt x="10902" y="6742"/>
                  </a:lnTo>
                  <a:lnTo>
                    <a:pt x="3340" y="24419"/>
                  </a:lnTo>
                  <a:lnTo>
                    <a:pt x="0" y="47530"/>
                  </a:lnTo>
                  <a:lnTo>
                    <a:pt x="494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5748"/>
            <p:cNvSpPr/>
            <p:nvPr>
              <p:custDataLst>
                <p:tags r:id="rId190"/>
              </p:custDataLst>
            </p:nvPr>
          </p:nvSpPr>
          <p:spPr>
            <a:xfrm>
              <a:off x="9715500" y="658624"/>
              <a:ext cx="139701" cy="192277"/>
            </a:xfrm>
            <a:custGeom>
              <a:avLst/>
              <a:gdLst/>
              <a:ahLst/>
              <a:cxnLst/>
              <a:rect l="0" t="0" r="0" b="0"/>
              <a:pathLst>
                <a:path w="139701" h="192277">
                  <a:moveTo>
                    <a:pt x="139700" y="14476"/>
                  </a:moveTo>
                  <a:lnTo>
                    <a:pt x="139700" y="14476"/>
                  </a:lnTo>
                  <a:lnTo>
                    <a:pt x="139698" y="170"/>
                  </a:lnTo>
                  <a:lnTo>
                    <a:pt x="138995" y="0"/>
                  </a:lnTo>
                  <a:lnTo>
                    <a:pt x="100468" y="45827"/>
                  </a:lnTo>
                  <a:lnTo>
                    <a:pt x="66927" y="84208"/>
                  </a:lnTo>
                  <a:lnTo>
                    <a:pt x="39115" y="122391"/>
                  </a:lnTo>
                  <a:lnTo>
                    <a:pt x="11177" y="169848"/>
                  </a:lnTo>
                  <a:lnTo>
                    <a:pt x="0" y="192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5749"/>
            <p:cNvSpPr/>
            <p:nvPr>
              <p:custDataLst>
                <p:tags r:id="rId191"/>
              </p:custDataLst>
            </p:nvPr>
          </p:nvSpPr>
          <p:spPr>
            <a:xfrm>
              <a:off x="9678283" y="668515"/>
              <a:ext cx="119768" cy="163336"/>
            </a:xfrm>
            <a:custGeom>
              <a:avLst/>
              <a:gdLst/>
              <a:ahLst/>
              <a:cxnLst/>
              <a:rect l="0" t="0" r="0" b="0"/>
              <a:pathLst>
                <a:path w="119768" h="1633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24569" y="44757"/>
                  </a:lnTo>
                  <a:lnTo>
                    <a:pt x="65137" y="85428"/>
                  </a:lnTo>
                  <a:lnTo>
                    <a:pt x="101657" y="126727"/>
                  </a:lnTo>
                  <a:lnTo>
                    <a:pt x="119767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5750"/>
            <p:cNvSpPr/>
            <p:nvPr>
              <p:custDataLst>
                <p:tags r:id="rId192"/>
              </p:custDataLst>
            </p:nvPr>
          </p:nvSpPr>
          <p:spPr>
            <a:xfrm>
              <a:off x="9341502" y="660601"/>
              <a:ext cx="234299" cy="230321"/>
            </a:xfrm>
            <a:custGeom>
              <a:avLst/>
              <a:gdLst/>
              <a:ahLst/>
              <a:cxnLst/>
              <a:rect l="0" t="0" r="0" b="0"/>
              <a:pathLst>
                <a:path w="234299" h="230321">
                  <a:moveTo>
                    <a:pt x="132698" y="25199"/>
                  </a:moveTo>
                  <a:lnTo>
                    <a:pt x="132698" y="25199"/>
                  </a:lnTo>
                  <a:lnTo>
                    <a:pt x="153655" y="4948"/>
                  </a:lnTo>
                  <a:lnTo>
                    <a:pt x="159181" y="2087"/>
                  </a:lnTo>
                  <a:lnTo>
                    <a:pt x="167066" y="251"/>
                  </a:lnTo>
                  <a:lnTo>
                    <a:pt x="166900" y="100"/>
                  </a:lnTo>
                  <a:lnTo>
                    <a:pt x="166082" y="0"/>
                  </a:lnTo>
                  <a:lnTo>
                    <a:pt x="127963" y="29703"/>
                  </a:lnTo>
                  <a:lnTo>
                    <a:pt x="86453" y="56794"/>
                  </a:lnTo>
                  <a:lnTo>
                    <a:pt x="45148" y="83793"/>
                  </a:lnTo>
                  <a:lnTo>
                    <a:pt x="14954" y="111719"/>
                  </a:lnTo>
                  <a:lnTo>
                    <a:pt x="9812" y="119626"/>
                  </a:lnTo>
                  <a:lnTo>
                    <a:pt x="9850" y="122723"/>
                  </a:lnTo>
                  <a:lnTo>
                    <a:pt x="11289" y="125493"/>
                  </a:lnTo>
                  <a:lnTo>
                    <a:pt x="13658" y="128045"/>
                  </a:lnTo>
                  <a:lnTo>
                    <a:pt x="37219" y="131637"/>
                  </a:lnTo>
                  <a:lnTo>
                    <a:pt x="82401" y="133556"/>
                  </a:lnTo>
                  <a:lnTo>
                    <a:pt x="111759" y="138130"/>
                  </a:lnTo>
                  <a:lnTo>
                    <a:pt x="119864" y="141948"/>
                  </a:lnTo>
                  <a:lnTo>
                    <a:pt x="120614" y="145365"/>
                  </a:lnTo>
                  <a:lnTo>
                    <a:pt x="117685" y="154806"/>
                  </a:lnTo>
                  <a:lnTo>
                    <a:pt x="91247" y="172021"/>
                  </a:lnTo>
                  <a:lnTo>
                    <a:pt x="48205" y="192438"/>
                  </a:lnTo>
                  <a:lnTo>
                    <a:pt x="1872" y="218448"/>
                  </a:lnTo>
                  <a:lnTo>
                    <a:pt x="325" y="221059"/>
                  </a:lnTo>
                  <a:lnTo>
                    <a:pt x="0" y="223506"/>
                  </a:lnTo>
                  <a:lnTo>
                    <a:pt x="2604" y="225842"/>
                  </a:lnTo>
                  <a:lnTo>
                    <a:pt x="13025" y="230320"/>
                  </a:lnTo>
                  <a:lnTo>
                    <a:pt x="54983" y="230066"/>
                  </a:lnTo>
                  <a:lnTo>
                    <a:pt x="90397" y="225377"/>
                  </a:lnTo>
                  <a:lnTo>
                    <a:pt x="127303" y="219295"/>
                  </a:lnTo>
                  <a:lnTo>
                    <a:pt x="164872" y="214240"/>
                  </a:lnTo>
                  <a:lnTo>
                    <a:pt x="208238" y="204056"/>
                  </a:lnTo>
                  <a:lnTo>
                    <a:pt x="234298" y="196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5751"/>
            <p:cNvSpPr/>
            <p:nvPr>
              <p:custDataLst>
                <p:tags r:id="rId193"/>
              </p:custDataLst>
            </p:nvPr>
          </p:nvSpPr>
          <p:spPr>
            <a:xfrm>
              <a:off x="9032391" y="967199"/>
              <a:ext cx="205779" cy="491556"/>
            </a:xfrm>
            <a:custGeom>
              <a:avLst/>
              <a:gdLst/>
              <a:ahLst/>
              <a:cxnLst/>
              <a:rect l="0" t="0" r="0" b="0"/>
              <a:pathLst>
                <a:path w="205779" h="491556">
                  <a:moveTo>
                    <a:pt x="3659" y="137701"/>
                  </a:moveTo>
                  <a:lnTo>
                    <a:pt x="3659" y="137701"/>
                  </a:lnTo>
                  <a:lnTo>
                    <a:pt x="288" y="137701"/>
                  </a:lnTo>
                  <a:lnTo>
                    <a:pt x="0" y="139112"/>
                  </a:lnTo>
                  <a:lnTo>
                    <a:pt x="3950" y="176688"/>
                  </a:lnTo>
                  <a:lnTo>
                    <a:pt x="8605" y="222239"/>
                  </a:lnTo>
                  <a:lnTo>
                    <a:pt x="12442" y="264879"/>
                  </a:lnTo>
                  <a:lnTo>
                    <a:pt x="16499" y="310171"/>
                  </a:lnTo>
                  <a:lnTo>
                    <a:pt x="19949" y="355465"/>
                  </a:lnTo>
                  <a:lnTo>
                    <a:pt x="21483" y="399115"/>
                  </a:lnTo>
                  <a:lnTo>
                    <a:pt x="20282" y="436389"/>
                  </a:lnTo>
                  <a:lnTo>
                    <a:pt x="17133" y="483705"/>
                  </a:lnTo>
                  <a:lnTo>
                    <a:pt x="16169" y="488315"/>
                  </a:lnTo>
                  <a:lnTo>
                    <a:pt x="14823" y="490682"/>
                  </a:lnTo>
                  <a:lnTo>
                    <a:pt x="13217" y="491555"/>
                  </a:lnTo>
                  <a:lnTo>
                    <a:pt x="10644" y="453942"/>
                  </a:lnTo>
                  <a:lnTo>
                    <a:pt x="10290" y="414425"/>
                  </a:lnTo>
                  <a:lnTo>
                    <a:pt x="10900" y="389917"/>
                  </a:lnTo>
                  <a:lnTo>
                    <a:pt x="12015" y="362995"/>
                  </a:lnTo>
                  <a:lnTo>
                    <a:pt x="13463" y="334464"/>
                  </a:lnTo>
                  <a:lnTo>
                    <a:pt x="15133" y="304859"/>
                  </a:lnTo>
                  <a:lnTo>
                    <a:pt x="16952" y="274540"/>
                  </a:lnTo>
                  <a:lnTo>
                    <a:pt x="18871" y="243744"/>
                  </a:lnTo>
                  <a:lnTo>
                    <a:pt x="22268" y="214746"/>
                  </a:lnTo>
                  <a:lnTo>
                    <a:pt x="26649" y="186948"/>
                  </a:lnTo>
                  <a:lnTo>
                    <a:pt x="31685" y="159949"/>
                  </a:lnTo>
                  <a:lnTo>
                    <a:pt x="41044" y="113017"/>
                  </a:lnTo>
                  <a:lnTo>
                    <a:pt x="49907" y="72402"/>
                  </a:lnTo>
                  <a:lnTo>
                    <a:pt x="58549" y="37889"/>
                  </a:lnTo>
                  <a:lnTo>
                    <a:pt x="72742" y="13612"/>
                  </a:lnTo>
                  <a:lnTo>
                    <a:pt x="81464" y="4175"/>
                  </a:lnTo>
                  <a:lnTo>
                    <a:pt x="95037" y="0"/>
                  </a:lnTo>
                  <a:lnTo>
                    <a:pt x="130823" y="1006"/>
                  </a:lnTo>
                  <a:lnTo>
                    <a:pt x="161305" y="16035"/>
                  </a:lnTo>
                  <a:lnTo>
                    <a:pt x="174373" y="26957"/>
                  </a:lnTo>
                  <a:lnTo>
                    <a:pt x="192656" y="56026"/>
                  </a:lnTo>
                  <a:lnTo>
                    <a:pt x="203370" y="90112"/>
                  </a:lnTo>
                  <a:lnTo>
                    <a:pt x="205778" y="126428"/>
                  </a:lnTo>
                  <a:lnTo>
                    <a:pt x="196971" y="161854"/>
                  </a:lnTo>
                  <a:lnTo>
                    <a:pt x="180593" y="193591"/>
                  </a:lnTo>
                  <a:lnTo>
                    <a:pt x="159201" y="217104"/>
                  </a:lnTo>
                  <a:lnTo>
                    <a:pt x="128057" y="235080"/>
                  </a:lnTo>
                  <a:lnTo>
                    <a:pt x="92814" y="246597"/>
                  </a:lnTo>
                  <a:lnTo>
                    <a:pt x="50145" y="246559"/>
                  </a:lnTo>
                  <a:lnTo>
                    <a:pt x="29059" y="245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5752"/>
            <p:cNvSpPr/>
            <p:nvPr>
              <p:custDataLst>
                <p:tags r:id="rId194"/>
              </p:custDataLst>
            </p:nvPr>
          </p:nvSpPr>
          <p:spPr>
            <a:xfrm>
              <a:off x="11868150" y="820817"/>
              <a:ext cx="126119" cy="176134"/>
            </a:xfrm>
            <a:custGeom>
              <a:avLst/>
              <a:gdLst/>
              <a:ahLst/>
              <a:cxnLst/>
              <a:rect l="0" t="0" r="0" b="0"/>
              <a:pathLst>
                <a:path w="126119" h="176134">
                  <a:moveTo>
                    <a:pt x="120650" y="23733"/>
                  </a:moveTo>
                  <a:lnTo>
                    <a:pt x="120650" y="23733"/>
                  </a:lnTo>
                  <a:lnTo>
                    <a:pt x="126118" y="3960"/>
                  </a:lnTo>
                  <a:lnTo>
                    <a:pt x="125706" y="2084"/>
                  </a:lnTo>
                  <a:lnTo>
                    <a:pt x="124726" y="834"/>
                  </a:lnTo>
                  <a:lnTo>
                    <a:pt x="123368" y="0"/>
                  </a:lnTo>
                  <a:lnTo>
                    <a:pt x="107972" y="8940"/>
                  </a:lnTo>
                  <a:lnTo>
                    <a:pt x="76779" y="46838"/>
                  </a:lnTo>
                  <a:lnTo>
                    <a:pt x="48306" y="86239"/>
                  </a:lnTo>
                  <a:lnTo>
                    <a:pt x="23090" y="125039"/>
                  </a:lnTo>
                  <a:lnTo>
                    <a:pt x="0" y="17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5753"/>
            <p:cNvSpPr/>
            <p:nvPr>
              <p:custDataLst>
                <p:tags r:id="rId195"/>
              </p:custDataLst>
            </p:nvPr>
          </p:nvSpPr>
          <p:spPr>
            <a:xfrm>
              <a:off x="11811000" y="844550"/>
              <a:ext cx="146051" cy="133351"/>
            </a:xfrm>
            <a:custGeom>
              <a:avLst/>
              <a:gdLst/>
              <a:ahLst/>
              <a:cxnLst/>
              <a:rect l="0" t="0" r="0" b="0"/>
              <a:pathLst>
                <a:path w="146051" h="133351">
                  <a:moveTo>
                    <a:pt x="0" y="0"/>
                  </a:moveTo>
                  <a:lnTo>
                    <a:pt x="0" y="0"/>
                  </a:lnTo>
                  <a:lnTo>
                    <a:pt x="24417" y="33257"/>
                  </a:lnTo>
                  <a:lnTo>
                    <a:pt x="61014" y="62457"/>
                  </a:lnTo>
                  <a:lnTo>
                    <a:pt x="107606" y="93451"/>
                  </a:lnTo>
                  <a:lnTo>
                    <a:pt x="146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5754"/>
            <p:cNvSpPr/>
            <p:nvPr>
              <p:custDataLst>
                <p:tags r:id="rId196"/>
              </p:custDataLst>
            </p:nvPr>
          </p:nvSpPr>
          <p:spPr>
            <a:xfrm>
              <a:off x="11576477" y="807594"/>
              <a:ext cx="164674" cy="177965"/>
            </a:xfrm>
            <a:custGeom>
              <a:avLst/>
              <a:gdLst/>
              <a:ahLst/>
              <a:cxnLst/>
              <a:rect l="0" t="0" r="0" b="0"/>
              <a:pathLst>
                <a:path w="164674" h="177965">
                  <a:moveTo>
                    <a:pt x="139273" y="11556"/>
                  </a:moveTo>
                  <a:lnTo>
                    <a:pt x="139273" y="11556"/>
                  </a:lnTo>
                  <a:lnTo>
                    <a:pt x="139273" y="0"/>
                  </a:lnTo>
                  <a:lnTo>
                    <a:pt x="96627" y="16235"/>
                  </a:lnTo>
                  <a:lnTo>
                    <a:pt x="56866" y="36147"/>
                  </a:lnTo>
                  <a:lnTo>
                    <a:pt x="10473" y="60315"/>
                  </a:lnTo>
                  <a:lnTo>
                    <a:pt x="4723" y="65228"/>
                  </a:lnTo>
                  <a:lnTo>
                    <a:pt x="1596" y="69915"/>
                  </a:lnTo>
                  <a:lnTo>
                    <a:pt x="215" y="74451"/>
                  </a:lnTo>
                  <a:lnTo>
                    <a:pt x="0" y="78886"/>
                  </a:lnTo>
                  <a:lnTo>
                    <a:pt x="3386" y="82548"/>
                  </a:lnTo>
                  <a:lnTo>
                    <a:pt x="16555" y="88499"/>
                  </a:lnTo>
                  <a:lnTo>
                    <a:pt x="62034" y="93368"/>
                  </a:lnTo>
                  <a:lnTo>
                    <a:pt x="84402" y="95769"/>
                  </a:lnTo>
                  <a:lnTo>
                    <a:pt x="89993" y="97331"/>
                  </a:lnTo>
                  <a:lnTo>
                    <a:pt x="93015" y="99784"/>
                  </a:lnTo>
                  <a:lnTo>
                    <a:pt x="94323" y="102830"/>
                  </a:lnTo>
                  <a:lnTo>
                    <a:pt x="94490" y="106272"/>
                  </a:lnTo>
                  <a:lnTo>
                    <a:pt x="91072" y="109978"/>
                  </a:lnTo>
                  <a:lnTo>
                    <a:pt x="47231" y="136970"/>
                  </a:lnTo>
                  <a:lnTo>
                    <a:pt x="16276" y="158573"/>
                  </a:lnTo>
                  <a:lnTo>
                    <a:pt x="10526" y="167678"/>
                  </a:lnTo>
                  <a:lnTo>
                    <a:pt x="11813" y="171376"/>
                  </a:lnTo>
                  <a:lnTo>
                    <a:pt x="20770" y="177367"/>
                  </a:lnTo>
                  <a:lnTo>
                    <a:pt x="48422" y="177964"/>
                  </a:lnTo>
                  <a:lnTo>
                    <a:pt x="86797" y="170302"/>
                  </a:lnTo>
                  <a:lnTo>
                    <a:pt x="132818" y="159094"/>
                  </a:lnTo>
                  <a:lnTo>
                    <a:pt x="164673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5755"/>
            <p:cNvSpPr/>
            <p:nvPr>
              <p:custDataLst>
                <p:tags r:id="rId197"/>
              </p:custDataLst>
            </p:nvPr>
          </p:nvSpPr>
          <p:spPr>
            <a:xfrm>
              <a:off x="11341100" y="9080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5776" y="13980"/>
                  </a:lnTo>
                  <a:lnTo>
                    <a:pt x="18017" y="8219"/>
                  </a:lnTo>
                  <a:lnTo>
                    <a:pt x="62641" y="122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5756"/>
            <p:cNvSpPr/>
            <p:nvPr>
              <p:custDataLst>
                <p:tags r:id="rId198"/>
              </p:custDataLst>
            </p:nvPr>
          </p:nvSpPr>
          <p:spPr>
            <a:xfrm>
              <a:off x="11125200" y="857819"/>
              <a:ext cx="112757" cy="123626"/>
            </a:xfrm>
            <a:custGeom>
              <a:avLst/>
              <a:gdLst/>
              <a:ahLst/>
              <a:cxnLst/>
              <a:rect l="0" t="0" r="0" b="0"/>
              <a:pathLst>
                <a:path w="112757" h="123626">
                  <a:moveTo>
                    <a:pt x="0" y="5781"/>
                  </a:moveTo>
                  <a:lnTo>
                    <a:pt x="0" y="5781"/>
                  </a:lnTo>
                  <a:lnTo>
                    <a:pt x="0" y="314"/>
                  </a:lnTo>
                  <a:lnTo>
                    <a:pt x="3370" y="6435"/>
                  </a:lnTo>
                  <a:lnTo>
                    <a:pt x="12865" y="52826"/>
                  </a:lnTo>
                  <a:lnTo>
                    <a:pt x="17828" y="98173"/>
                  </a:lnTo>
                  <a:lnTo>
                    <a:pt x="18942" y="123625"/>
                  </a:lnTo>
                  <a:lnTo>
                    <a:pt x="25782" y="80718"/>
                  </a:lnTo>
                  <a:lnTo>
                    <a:pt x="36726" y="40136"/>
                  </a:lnTo>
                  <a:lnTo>
                    <a:pt x="46661" y="20815"/>
                  </a:lnTo>
                  <a:lnTo>
                    <a:pt x="52274" y="13687"/>
                  </a:lnTo>
                  <a:lnTo>
                    <a:pt x="67918" y="3885"/>
                  </a:lnTo>
                  <a:lnTo>
                    <a:pt x="77029" y="284"/>
                  </a:lnTo>
                  <a:lnTo>
                    <a:pt x="85219" y="0"/>
                  </a:lnTo>
                  <a:lnTo>
                    <a:pt x="99964" y="5328"/>
                  </a:lnTo>
                  <a:lnTo>
                    <a:pt x="104742" y="11124"/>
                  </a:lnTo>
                  <a:lnTo>
                    <a:pt x="110052" y="26970"/>
                  </a:lnTo>
                  <a:lnTo>
                    <a:pt x="112756" y="70252"/>
                  </a:lnTo>
                  <a:lnTo>
                    <a:pt x="107950" y="113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5757"/>
            <p:cNvSpPr/>
            <p:nvPr>
              <p:custDataLst>
                <p:tags r:id="rId199"/>
              </p:custDataLst>
            </p:nvPr>
          </p:nvSpPr>
          <p:spPr>
            <a:xfrm>
              <a:off x="10833100" y="1041400"/>
              <a:ext cx="154437" cy="215901"/>
            </a:xfrm>
            <a:custGeom>
              <a:avLst/>
              <a:gdLst/>
              <a:ahLst/>
              <a:cxnLst/>
              <a:rect l="0" t="0" r="0" b="0"/>
              <a:pathLst>
                <a:path w="154437" h="215901">
                  <a:moveTo>
                    <a:pt x="114300" y="0"/>
                  </a:moveTo>
                  <a:lnTo>
                    <a:pt x="114300" y="0"/>
                  </a:lnTo>
                  <a:lnTo>
                    <a:pt x="124413" y="6742"/>
                  </a:lnTo>
                  <a:lnTo>
                    <a:pt x="144186" y="31161"/>
                  </a:lnTo>
                  <a:lnTo>
                    <a:pt x="152278" y="57123"/>
                  </a:lnTo>
                  <a:lnTo>
                    <a:pt x="154436" y="71949"/>
                  </a:lnTo>
                  <a:lnTo>
                    <a:pt x="147424" y="103473"/>
                  </a:lnTo>
                  <a:lnTo>
                    <a:pt x="140615" y="119782"/>
                  </a:lnTo>
                  <a:lnTo>
                    <a:pt x="100695" y="162961"/>
                  </a:lnTo>
                  <a:lnTo>
                    <a:pt x="62864" y="18578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4" name="SMARTInkShape-5758"/>
          <p:cNvSpPr/>
          <p:nvPr>
            <p:custDataLst>
              <p:tags r:id="rId1"/>
            </p:custDataLst>
          </p:nvPr>
        </p:nvSpPr>
        <p:spPr>
          <a:xfrm>
            <a:off x="3750783" y="755650"/>
            <a:ext cx="459268" cy="330201"/>
          </a:xfrm>
          <a:custGeom>
            <a:avLst/>
            <a:gdLst/>
            <a:ahLst/>
            <a:cxnLst/>
            <a:rect l="0" t="0" r="0" b="0"/>
            <a:pathLst>
              <a:path w="459268" h="330201">
                <a:moveTo>
                  <a:pt x="376717" y="0"/>
                </a:moveTo>
                <a:lnTo>
                  <a:pt x="376717" y="0"/>
                </a:lnTo>
                <a:lnTo>
                  <a:pt x="370942" y="38988"/>
                </a:lnTo>
                <a:lnTo>
                  <a:pt x="359405" y="83127"/>
                </a:lnTo>
                <a:lnTo>
                  <a:pt x="346210" y="120436"/>
                </a:lnTo>
                <a:lnTo>
                  <a:pt x="327175" y="160536"/>
                </a:lnTo>
                <a:lnTo>
                  <a:pt x="301781" y="200466"/>
                </a:lnTo>
                <a:lnTo>
                  <a:pt x="266977" y="237027"/>
                </a:lnTo>
                <a:lnTo>
                  <a:pt x="226108" y="266447"/>
                </a:lnTo>
                <a:lnTo>
                  <a:pt x="182780" y="287049"/>
                </a:lnTo>
                <a:lnTo>
                  <a:pt x="140004" y="293853"/>
                </a:lnTo>
                <a:lnTo>
                  <a:pt x="101237" y="287000"/>
                </a:lnTo>
                <a:lnTo>
                  <a:pt x="82997" y="280233"/>
                </a:lnTo>
                <a:lnTo>
                  <a:pt x="51442" y="255781"/>
                </a:lnTo>
                <a:lnTo>
                  <a:pt x="26128" y="225158"/>
                </a:lnTo>
                <a:lnTo>
                  <a:pt x="5355" y="182974"/>
                </a:lnTo>
                <a:lnTo>
                  <a:pt x="0" y="163871"/>
                </a:lnTo>
                <a:lnTo>
                  <a:pt x="1395" y="156520"/>
                </a:lnTo>
                <a:lnTo>
                  <a:pt x="10470" y="144588"/>
                </a:lnTo>
                <a:lnTo>
                  <a:pt x="31437" y="138345"/>
                </a:lnTo>
                <a:lnTo>
                  <a:pt x="63098" y="136981"/>
                </a:lnTo>
                <a:lnTo>
                  <a:pt x="107744" y="141079"/>
                </a:lnTo>
                <a:lnTo>
                  <a:pt x="133902" y="146263"/>
                </a:lnTo>
                <a:lnTo>
                  <a:pt x="161924" y="153248"/>
                </a:lnTo>
                <a:lnTo>
                  <a:pt x="191188" y="161432"/>
                </a:lnTo>
                <a:lnTo>
                  <a:pt x="219164" y="171121"/>
                </a:lnTo>
                <a:lnTo>
                  <a:pt x="246282" y="181814"/>
                </a:lnTo>
                <a:lnTo>
                  <a:pt x="272826" y="193176"/>
                </a:lnTo>
                <a:lnTo>
                  <a:pt x="319255" y="218971"/>
                </a:lnTo>
                <a:lnTo>
                  <a:pt x="358234" y="245487"/>
                </a:lnTo>
                <a:lnTo>
                  <a:pt x="399306" y="279543"/>
                </a:lnTo>
                <a:lnTo>
                  <a:pt x="444385" y="318686"/>
                </a:lnTo>
                <a:lnTo>
                  <a:pt x="459267" y="330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5" name="SMARTInkShape-Group842"/>
          <p:cNvGrpSpPr/>
          <p:nvPr/>
        </p:nvGrpSpPr>
        <p:grpSpPr>
          <a:xfrm>
            <a:off x="1171048" y="635000"/>
            <a:ext cx="2139728" cy="565221"/>
            <a:chOff x="1171048" y="635000"/>
            <a:chExt cx="2139728" cy="565221"/>
          </a:xfrm>
        </p:grpSpPr>
        <p:sp>
          <p:nvSpPr>
            <p:cNvPr id="705" name="SMARTInkShape-5759"/>
            <p:cNvSpPr/>
            <p:nvPr>
              <p:custDataLst>
                <p:tags r:id="rId172"/>
              </p:custDataLst>
            </p:nvPr>
          </p:nvSpPr>
          <p:spPr>
            <a:xfrm>
              <a:off x="1220093" y="668727"/>
              <a:ext cx="100708" cy="471502"/>
            </a:xfrm>
            <a:custGeom>
              <a:avLst/>
              <a:gdLst/>
              <a:ahLst/>
              <a:cxnLst/>
              <a:rect l="0" t="0" r="0" b="0"/>
              <a:pathLst>
                <a:path w="100708" h="471502">
                  <a:moveTo>
                    <a:pt x="100707" y="48823"/>
                  </a:moveTo>
                  <a:lnTo>
                    <a:pt x="100707" y="48823"/>
                  </a:lnTo>
                  <a:lnTo>
                    <a:pt x="85010" y="23075"/>
                  </a:lnTo>
                  <a:lnTo>
                    <a:pt x="73975" y="11979"/>
                  </a:lnTo>
                  <a:lnTo>
                    <a:pt x="62015" y="4696"/>
                  </a:lnTo>
                  <a:lnTo>
                    <a:pt x="40011" y="0"/>
                  </a:lnTo>
                  <a:lnTo>
                    <a:pt x="33432" y="2163"/>
                  </a:lnTo>
                  <a:lnTo>
                    <a:pt x="22359" y="12093"/>
                  </a:lnTo>
                  <a:lnTo>
                    <a:pt x="4820" y="47034"/>
                  </a:lnTo>
                  <a:lnTo>
                    <a:pt x="0" y="80954"/>
                  </a:lnTo>
                  <a:lnTo>
                    <a:pt x="1621" y="120253"/>
                  </a:lnTo>
                  <a:lnTo>
                    <a:pt x="9396" y="163590"/>
                  </a:lnTo>
                  <a:lnTo>
                    <a:pt x="15139" y="188129"/>
                  </a:lnTo>
                  <a:lnTo>
                    <a:pt x="21789" y="214366"/>
                  </a:lnTo>
                  <a:lnTo>
                    <a:pt x="29045" y="241735"/>
                  </a:lnTo>
                  <a:lnTo>
                    <a:pt x="35999" y="269153"/>
                  </a:lnTo>
                  <a:lnTo>
                    <a:pt x="42752" y="296604"/>
                  </a:lnTo>
                  <a:lnTo>
                    <a:pt x="49370" y="324077"/>
                  </a:lnTo>
                  <a:lnTo>
                    <a:pt x="60487" y="371536"/>
                  </a:lnTo>
                  <a:lnTo>
                    <a:pt x="68015" y="411679"/>
                  </a:lnTo>
                  <a:lnTo>
                    <a:pt x="68991" y="454551"/>
                  </a:lnTo>
                  <a:lnTo>
                    <a:pt x="68972" y="468565"/>
                  </a:lnTo>
                  <a:lnTo>
                    <a:pt x="68262" y="471173"/>
                  </a:lnTo>
                  <a:lnTo>
                    <a:pt x="67082" y="471501"/>
                  </a:lnTo>
                  <a:lnTo>
                    <a:pt x="62607" y="467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5760"/>
            <p:cNvSpPr/>
            <p:nvPr>
              <p:custDataLst>
                <p:tags r:id="rId173"/>
              </p:custDataLst>
            </p:nvPr>
          </p:nvSpPr>
          <p:spPr>
            <a:xfrm>
              <a:off x="1171048" y="927100"/>
              <a:ext cx="187853" cy="82551"/>
            </a:xfrm>
            <a:custGeom>
              <a:avLst/>
              <a:gdLst/>
              <a:ahLst/>
              <a:cxnLst/>
              <a:rect l="0" t="0" r="0" b="0"/>
              <a:pathLst>
                <a:path w="187853" h="82551">
                  <a:moveTo>
                    <a:pt x="16402" y="82550"/>
                  </a:moveTo>
                  <a:lnTo>
                    <a:pt x="16402" y="82550"/>
                  </a:lnTo>
                  <a:lnTo>
                    <a:pt x="0" y="82550"/>
                  </a:lnTo>
                  <a:lnTo>
                    <a:pt x="46422" y="54760"/>
                  </a:lnTo>
                  <a:lnTo>
                    <a:pt x="80309" y="37979"/>
                  </a:lnTo>
                  <a:lnTo>
                    <a:pt x="117477" y="22524"/>
                  </a:lnTo>
                  <a:lnTo>
                    <a:pt x="164492" y="7301"/>
                  </a:lnTo>
                  <a:lnTo>
                    <a:pt x="187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5761"/>
            <p:cNvSpPr/>
            <p:nvPr>
              <p:custDataLst>
                <p:tags r:id="rId174"/>
              </p:custDataLst>
            </p:nvPr>
          </p:nvSpPr>
          <p:spPr>
            <a:xfrm>
              <a:off x="1450379" y="713292"/>
              <a:ext cx="168872" cy="391609"/>
            </a:xfrm>
            <a:custGeom>
              <a:avLst/>
              <a:gdLst/>
              <a:ahLst/>
              <a:cxnLst/>
              <a:rect l="0" t="0" r="0" b="0"/>
              <a:pathLst>
                <a:path w="168872" h="391609">
                  <a:moveTo>
                    <a:pt x="118071" y="29658"/>
                  </a:moveTo>
                  <a:lnTo>
                    <a:pt x="118071" y="29658"/>
                  </a:lnTo>
                  <a:lnTo>
                    <a:pt x="117365" y="10791"/>
                  </a:lnTo>
                  <a:lnTo>
                    <a:pt x="114700" y="1047"/>
                  </a:lnTo>
                  <a:lnTo>
                    <a:pt x="108768" y="0"/>
                  </a:lnTo>
                  <a:lnTo>
                    <a:pt x="89007" y="4482"/>
                  </a:lnTo>
                  <a:lnTo>
                    <a:pt x="65643" y="24819"/>
                  </a:lnTo>
                  <a:lnTo>
                    <a:pt x="42558" y="57846"/>
                  </a:lnTo>
                  <a:lnTo>
                    <a:pt x="22891" y="103099"/>
                  </a:lnTo>
                  <a:lnTo>
                    <a:pt x="15107" y="129419"/>
                  </a:lnTo>
                  <a:lnTo>
                    <a:pt x="8506" y="157548"/>
                  </a:lnTo>
                  <a:lnTo>
                    <a:pt x="2694" y="186885"/>
                  </a:lnTo>
                  <a:lnTo>
                    <a:pt x="231" y="213498"/>
                  </a:lnTo>
                  <a:lnTo>
                    <a:pt x="0" y="238296"/>
                  </a:lnTo>
                  <a:lnTo>
                    <a:pt x="4917" y="283958"/>
                  </a:lnTo>
                  <a:lnTo>
                    <a:pt x="16510" y="325419"/>
                  </a:lnTo>
                  <a:lnTo>
                    <a:pt x="38596" y="357487"/>
                  </a:lnTo>
                  <a:lnTo>
                    <a:pt x="52388" y="370977"/>
                  </a:lnTo>
                  <a:lnTo>
                    <a:pt x="94053" y="384085"/>
                  </a:lnTo>
                  <a:lnTo>
                    <a:pt x="135618" y="388264"/>
                  </a:lnTo>
                  <a:lnTo>
                    <a:pt x="168871" y="39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5762"/>
            <p:cNvSpPr/>
            <p:nvPr>
              <p:custDataLst>
                <p:tags r:id="rId175"/>
              </p:custDataLst>
            </p:nvPr>
          </p:nvSpPr>
          <p:spPr>
            <a:xfrm>
              <a:off x="1725648" y="845523"/>
              <a:ext cx="103080" cy="354698"/>
            </a:xfrm>
            <a:custGeom>
              <a:avLst/>
              <a:gdLst/>
              <a:ahLst/>
              <a:cxnLst/>
              <a:rect l="0" t="0" r="0" b="0"/>
              <a:pathLst>
                <a:path w="103080" h="354698">
                  <a:moveTo>
                    <a:pt x="7902" y="87927"/>
                  </a:moveTo>
                  <a:lnTo>
                    <a:pt x="7902" y="87927"/>
                  </a:lnTo>
                  <a:lnTo>
                    <a:pt x="7902" y="69662"/>
                  </a:lnTo>
                  <a:lnTo>
                    <a:pt x="7902" y="114188"/>
                  </a:lnTo>
                  <a:lnTo>
                    <a:pt x="9313" y="146165"/>
                  </a:lnTo>
                  <a:lnTo>
                    <a:pt x="14644" y="186248"/>
                  </a:lnTo>
                  <a:lnTo>
                    <a:pt x="19836" y="229933"/>
                  </a:lnTo>
                  <a:lnTo>
                    <a:pt x="23789" y="273102"/>
                  </a:lnTo>
                  <a:lnTo>
                    <a:pt x="25546" y="311103"/>
                  </a:lnTo>
                  <a:lnTo>
                    <a:pt x="25969" y="352615"/>
                  </a:lnTo>
                  <a:lnTo>
                    <a:pt x="24885" y="354697"/>
                  </a:lnTo>
                  <a:lnTo>
                    <a:pt x="23457" y="354673"/>
                  </a:lnTo>
                  <a:lnTo>
                    <a:pt x="15391" y="314916"/>
                  </a:lnTo>
                  <a:lnTo>
                    <a:pt x="8643" y="272537"/>
                  </a:lnTo>
                  <a:lnTo>
                    <a:pt x="5574" y="245573"/>
                  </a:lnTo>
                  <a:lnTo>
                    <a:pt x="2822" y="215602"/>
                  </a:lnTo>
                  <a:lnTo>
                    <a:pt x="282" y="183627"/>
                  </a:lnTo>
                  <a:lnTo>
                    <a:pt x="0" y="153138"/>
                  </a:lnTo>
                  <a:lnTo>
                    <a:pt x="1223" y="123640"/>
                  </a:lnTo>
                  <a:lnTo>
                    <a:pt x="3449" y="94802"/>
                  </a:lnTo>
                  <a:lnTo>
                    <a:pt x="9686" y="51472"/>
                  </a:lnTo>
                  <a:lnTo>
                    <a:pt x="21130" y="12685"/>
                  </a:lnTo>
                  <a:lnTo>
                    <a:pt x="25188" y="6015"/>
                  </a:lnTo>
                  <a:lnTo>
                    <a:pt x="31420" y="2275"/>
                  </a:lnTo>
                  <a:lnTo>
                    <a:pt x="47753" y="0"/>
                  </a:lnTo>
                  <a:lnTo>
                    <a:pt x="68652" y="10748"/>
                  </a:lnTo>
                  <a:lnTo>
                    <a:pt x="80152" y="19541"/>
                  </a:lnTo>
                  <a:lnTo>
                    <a:pt x="96693" y="44363"/>
                  </a:lnTo>
                  <a:lnTo>
                    <a:pt x="103079" y="58884"/>
                  </a:lnTo>
                  <a:lnTo>
                    <a:pt x="102649" y="90071"/>
                  </a:lnTo>
                  <a:lnTo>
                    <a:pt x="91640" y="121335"/>
                  </a:lnTo>
                  <a:lnTo>
                    <a:pt x="62346" y="160620"/>
                  </a:lnTo>
                  <a:lnTo>
                    <a:pt x="41507" y="178796"/>
                  </a:lnTo>
                  <a:lnTo>
                    <a:pt x="24248" y="186404"/>
                  </a:lnTo>
                  <a:lnTo>
                    <a:pt x="16683" y="187445"/>
                  </a:lnTo>
                  <a:lnTo>
                    <a:pt x="11639" y="183200"/>
                  </a:lnTo>
                  <a:lnTo>
                    <a:pt x="1552" y="145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5763"/>
            <p:cNvSpPr/>
            <p:nvPr>
              <p:custDataLst>
                <p:tags r:id="rId176"/>
              </p:custDataLst>
            </p:nvPr>
          </p:nvSpPr>
          <p:spPr>
            <a:xfrm>
              <a:off x="2597266" y="806450"/>
              <a:ext cx="173795" cy="236179"/>
            </a:xfrm>
            <a:custGeom>
              <a:avLst/>
              <a:gdLst/>
              <a:ahLst/>
              <a:cxnLst/>
              <a:rect l="0" t="0" r="0" b="0"/>
              <a:pathLst>
                <a:path w="173795" h="236179">
                  <a:moveTo>
                    <a:pt x="6234" y="0"/>
                  </a:moveTo>
                  <a:lnTo>
                    <a:pt x="6234" y="0"/>
                  </a:lnTo>
                  <a:lnTo>
                    <a:pt x="2863" y="0"/>
                  </a:lnTo>
                  <a:lnTo>
                    <a:pt x="1208" y="7526"/>
                  </a:lnTo>
                  <a:lnTo>
                    <a:pt x="145" y="45466"/>
                  </a:lnTo>
                  <a:lnTo>
                    <a:pt x="0" y="77828"/>
                  </a:lnTo>
                  <a:lnTo>
                    <a:pt x="641" y="114318"/>
                  </a:lnTo>
                  <a:lnTo>
                    <a:pt x="3278" y="149350"/>
                  </a:lnTo>
                  <a:lnTo>
                    <a:pt x="12100" y="194065"/>
                  </a:lnTo>
                  <a:lnTo>
                    <a:pt x="25304" y="215368"/>
                  </a:lnTo>
                  <a:lnTo>
                    <a:pt x="33764" y="224012"/>
                  </a:lnTo>
                  <a:lnTo>
                    <a:pt x="52571" y="233616"/>
                  </a:lnTo>
                  <a:lnTo>
                    <a:pt x="62526" y="236178"/>
                  </a:lnTo>
                  <a:lnTo>
                    <a:pt x="90519" y="229616"/>
                  </a:lnTo>
                  <a:lnTo>
                    <a:pt x="121305" y="212824"/>
                  </a:lnTo>
                  <a:lnTo>
                    <a:pt x="146747" y="186546"/>
                  </a:lnTo>
                  <a:lnTo>
                    <a:pt x="164169" y="154170"/>
                  </a:lnTo>
                  <a:lnTo>
                    <a:pt x="173794" y="118615"/>
                  </a:lnTo>
                  <a:lnTo>
                    <a:pt x="173368" y="81645"/>
                  </a:lnTo>
                  <a:lnTo>
                    <a:pt x="164712" y="53455"/>
                  </a:lnTo>
                  <a:lnTo>
                    <a:pt x="158453" y="41987"/>
                  </a:lnTo>
                  <a:lnTo>
                    <a:pt x="142091" y="27363"/>
                  </a:lnTo>
                  <a:lnTo>
                    <a:pt x="126587" y="20628"/>
                  </a:lnTo>
                  <a:lnTo>
                    <a:pt x="122452" y="20807"/>
                  </a:lnTo>
                  <a:lnTo>
                    <a:pt x="119696" y="22338"/>
                  </a:lnTo>
                  <a:lnTo>
                    <a:pt x="119270" y="25475"/>
                  </a:lnTo>
                  <a:lnTo>
                    <a:pt x="126884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5764"/>
            <p:cNvSpPr/>
            <p:nvPr>
              <p:custDataLst>
                <p:tags r:id="rId177"/>
              </p:custDataLst>
            </p:nvPr>
          </p:nvSpPr>
          <p:spPr>
            <a:xfrm>
              <a:off x="2882900" y="717099"/>
              <a:ext cx="139100" cy="324052"/>
            </a:xfrm>
            <a:custGeom>
              <a:avLst/>
              <a:gdLst/>
              <a:ahLst/>
              <a:cxnLst/>
              <a:rect l="0" t="0" r="0" b="0"/>
              <a:pathLst>
                <a:path w="139100" h="324052">
                  <a:moveTo>
                    <a:pt x="50800" y="121101"/>
                  </a:moveTo>
                  <a:lnTo>
                    <a:pt x="50800" y="121101"/>
                  </a:lnTo>
                  <a:lnTo>
                    <a:pt x="44058" y="117730"/>
                  </a:lnTo>
                  <a:lnTo>
                    <a:pt x="42072" y="117443"/>
                  </a:lnTo>
                  <a:lnTo>
                    <a:pt x="40748" y="117956"/>
                  </a:lnTo>
                  <a:lnTo>
                    <a:pt x="39865" y="119005"/>
                  </a:lnTo>
                  <a:lnTo>
                    <a:pt x="47093" y="163012"/>
                  </a:lnTo>
                  <a:lnTo>
                    <a:pt x="53072" y="208543"/>
                  </a:lnTo>
                  <a:lnTo>
                    <a:pt x="52571" y="255508"/>
                  </a:lnTo>
                  <a:lnTo>
                    <a:pt x="47954" y="287220"/>
                  </a:lnTo>
                  <a:lnTo>
                    <a:pt x="46080" y="292525"/>
                  </a:lnTo>
                  <a:lnTo>
                    <a:pt x="44125" y="295356"/>
                  </a:lnTo>
                  <a:lnTo>
                    <a:pt x="42117" y="296537"/>
                  </a:lnTo>
                  <a:lnTo>
                    <a:pt x="40778" y="293798"/>
                  </a:lnTo>
                  <a:lnTo>
                    <a:pt x="36747" y="254645"/>
                  </a:lnTo>
                  <a:lnTo>
                    <a:pt x="34677" y="215732"/>
                  </a:lnTo>
                  <a:lnTo>
                    <a:pt x="35112" y="190538"/>
                  </a:lnTo>
                  <a:lnTo>
                    <a:pt x="36108" y="163159"/>
                  </a:lnTo>
                  <a:lnTo>
                    <a:pt x="38183" y="134323"/>
                  </a:lnTo>
                  <a:lnTo>
                    <a:pt x="40978" y="104516"/>
                  </a:lnTo>
                  <a:lnTo>
                    <a:pt x="44252" y="74061"/>
                  </a:lnTo>
                  <a:lnTo>
                    <a:pt x="53534" y="32696"/>
                  </a:lnTo>
                  <a:lnTo>
                    <a:pt x="64715" y="8432"/>
                  </a:lnTo>
                  <a:lnTo>
                    <a:pt x="70660" y="2950"/>
                  </a:lnTo>
                  <a:lnTo>
                    <a:pt x="76740" y="0"/>
                  </a:lnTo>
                  <a:lnTo>
                    <a:pt x="84321" y="2973"/>
                  </a:lnTo>
                  <a:lnTo>
                    <a:pt x="102152" y="19446"/>
                  </a:lnTo>
                  <a:lnTo>
                    <a:pt x="118073" y="50756"/>
                  </a:lnTo>
                  <a:lnTo>
                    <a:pt x="130794" y="91953"/>
                  </a:lnTo>
                  <a:lnTo>
                    <a:pt x="135174" y="115780"/>
                  </a:lnTo>
                  <a:lnTo>
                    <a:pt x="138799" y="140837"/>
                  </a:lnTo>
                  <a:lnTo>
                    <a:pt x="139099" y="165303"/>
                  </a:lnTo>
                  <a:lnTo>
                    <a:pt x="137183" y="189374"/>
                  </a:lnTo>
                  <a:lnTo>
                    <a:pt x="128703" y="233995"/>
                  </a:lnTo>
                  <a:lnTo>
                    <a:pt x="115527" y="270289"/>
                  </a:lnTo>
                  <a:lnTo>
                    <a:pt x="96501" y="297238"/>
                  </a:lnTo>
                  <a:lnTo>
                    <a:pt x="85500" y="308376"/>
                  </a:lnTo>
                  <a:lnTo>
                    <a:pt x="60108" y="320751"/>
                  </a:lnTo>
                  <a:lnTo>
                    <a:pt x="46422" y="324051"/>
                  </a:lnTo>
                  <a:lnTo>
                    <a:pt x="25571" y="322073"/>
                  </a:lnTo>
                  <a:lnTo>
                    <a:pt x="0" y="311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5765"/>
            <p:cNvSpPr/>
            <p:nvPr>
              <p:custDataLst>
                <p:tags r:id="rId178"/>
              </p:custDataLst>
            </p:nvPr>
          </p:nvSpPr>
          <p:spPr>
            <a:xfrm>
              <a:off x="3149600" y="635000"/>
              <a:ext cx="161176" cy="457201"/>
            </a:xfrm>
            <a:custGeom>
              <a:avLst/>
              <a:gdLst/>
              <a:ahLst/>
              <a:cxnLst/>
              <a:rect l="0" t="0" r="0" b="0"/>
              <a:pathLst>
                <a:path w="161176" h="4572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54371" y="35156"/>
                  </a:lnTo>
                  <a:lnTo>
                    <a:pt x="86959" y="67130"/>
                  </a:lnTo>
                  <a:lnTo>
                    <a:pt x="122610" y="111915"/>
                  </a:lnTo>
                  <a:lnTo>
                    <a:pt x="136773" y="138110"/>
                  </a:lnTo>
                  <a:lnTo>
                    <a:pt x="148332" y="166157"/>
                  </a:lnTo>
                  <a:lnTo>
                    <a:pt x="158155" y="195438"/>
                  </a:lnTo>
                  <a:lnTo>
                    <a:pt x="161175" y="224836"/>
                  </a:lnTo>
                  <a:lnTo>
                    <a:pt x="159661" y="254313"/>
                  </a:lnTo>
                  <a:lnTo>
                    <a:pt x="155124" y="283842"/>
                  </a:lnTo>
                  <a:lnTo>
                    <a:pt x="145750" y="311289"/>
                  </a:lnTo>
                  <a:lnTo>
                    <a:pt x="133150" y="337348"/>
                  </a:lnTo>
                  <a:lnTo>
                    <a:pt x="101511" y="384177"/>
                  </a:lnTo>
                  <a:lnTo>
                    <a:pt x="63931" y="421453"/>
                  </a:lnTo>
                  <a:lnTo>
                    <a:pt x="34999" y="441312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5766"/>
            <p:cNvSpPr/>
            <p:nvPr>
              <p:custDataLst>
                <p:tags r:id="rId179"/>
              </p:custDataLst>
            </p:nvPr>
          </p:nvSpPr>
          <p:spPr>
            <a:xfrm>
              <a:off x="2318633" y="1007014"/>
              <a:ext cx="113418" cy="131070"/>
            </a:xfrm>
            <a:custGeom>
              <a:avLst/>
              <a:gdLst/>
              <a:ahLst/>
              <a:cxnLst/>
              <a:rect l="0" t="0" r="0" b="0"/>
              <a:pathLst>
                <a:path w="113418" h="131070">
                  <a:moveTo>
                    <a:pt x="5467" y="15336"/>
                  </a:moveTo>
                  <a:lnTo>
                    <a:pt x="5467" y="15336"/>
                  </a:lnTo>
                  <a:lnTo>
                    <a:pt x="2096" y="15336"/>
                  </a:lnTo>
                  <a:lnTo>
                    <a:pt x="1103" y="14630"/>
                  </a:lnTo>
                  <a:lnTo>
                    <a:pt x="441" y="13455"/>
                  </a:lnTo>
                  <a:lnTo>
                    <a:pt x="0" y="11965"/>
                  </a:lnTo>
                  <a:lnTo>
                    <a:pt x="411" y="10266"/>
                  </a:lnTo>
                  <a:lnTo>
                    <a:pt x="2750" y="6498"/>
                  </a:lnTo>
                  <a:lnTo>
                    <a:pt x="14775" y="409"/>
                  </a:lnTo>
                  <a:lnTo>
                    <a:pt x="27713" y="0"/>
                  </a:lnTo>
                  <a:lnTo>
                    <a:pt x="41460" y="2876"/>
                  </a:lnTo>
                  <a:lnTo>
                    <a:pt x="52273" y="8857"/>
                  </a:lnTo>
                  <a:lnTo>
                    <a:pt x="55721" y="14545"/>
                  </a:lnTo>
                  <a:lnTo>
                    <a:pt x="59552" y="30271"/>
                  </a:lnTo>
                  <a:lnTo>
                    <a:pt x="57046" y="39404"/>
                  </a:lnTo>
                  <a:lnTo>
                    <a:pt x="31439" y="81291"/>
                  </a:lnTo>
                  <a:lnTo>
                    <a:pt x="3488" y="125740"/>
                  </a:lnTo>
                  <a:lnTo>
                    <a:pt x="2031" y="129155"/>
                  </a:lnTo>
                  <a:lnTo>
                    <a:pt x="3176" y="130727"/>
                  </a:lnTo>
                  <a:lnTo>
                    <a:pt x="6056" y="131069"/>
                  </a:lnTo>
                  <a:lnTo>
                    <a:pt x="17723" y="128156"/>
                  </a:lnTo>
                  <a:lnTo>
                    <a:pt x="52765" y="114616"/>
                  </a:lnTo>
                  <a:lnTo>
                    <a:pt x="113417" y="91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5767"/>
            <p:cNvSpPr/>
            <p:nvPr>
              <p:custDataLst>
                <p:tags r:id="rId180"/>
              </p:custDataLst>
            </p:nvPr>
          </p:nvSpPr>
          <p:spPr>
            <a:xfrm>
              <a:off x="2120232" y="771038"/>
              <a:ext cx="153797" cy="321498"/>
            </a:xfrm>
            <a:custGeom>
              <a:avLst/>
              <a:gdLst/>
              <a:ahLst/>
              <a:cxnLst/>
              <a:rect l="0" t="0" r="0" b="0"/>
              <a:pathLst>
                <a:path w="153797" h="321498">
                  <a:moveTo>
                    <a:pt x="13368" y="73512"/>
                  </a:moveTo>
                  <a:lnTo>
                    <a:pt x="13368" y="73512"/>
                  </a:lnTo>
                  <a:lnTo>
                    <a:pt x="7901" y="68045"/>
                  </a:lnTo>
                  <a:lnTo>
                    <a:pt x="8603" y="95506"/>
                  </a:lnTo>
                  <a:lnTo>
                    <a:pt x="17209" y="143058"/>
                  </a:lnTo>
                  <a:lnTo>
                    <a:pt x="24717" y="183914"/>
                  </a:lnTo>
                  <a:lnTo>
                    <a:pt x="30877" y="222298"/>
                  </a:lnTo>
                  <a:lnTo>
                    <a:pt x="35966" y="256056"/>
                  </a:lnTo>
                  <a:lnTo>
                    <a:pt x="41220" y="297065"/>
                  </a:lnTo>
                  <a:lnTo>
                    <a:pt x="40402" y="300864"/>
                  </a:lnTo>
                  <a:lnTo>
                    <a:pt x="37741" y="300574"/>
                  </a:lnTo>
                  <a:lnTo>
                    <a:pt x="29139" y="292727"/>
                  </a:lnTo>
                  <a:lnTo>
                    <a:pt x="15767" y="255587"/>
                  </a:lnTo>
                  <a:lnTo>
                    <a:pt x="7144" y="210879"/>
                  </a:lnTo>
                  <a:lnTo>
                    <a:pt x="2868" y="184140"/>
                  </a:lnTo>
                  <a:lnTo>
                    <a:pt x="724" y="157142"/>
                  </a:lnTo>
                  <a:lnTo>
                    <a:pt x="0" y="129971"/>
                  </a:lnTo>
                  <a:lnTo>
                    <a:pt x="222" y="102684"/>
                  </a:lnTo>
                  <a:lnTo>
                    <a:pt x="6114" y="59196"/>
                  </a:lnTo>
                  <a:lnTo>
                    <a:pt x="16494" y="26227"/>
                  </a:lnTo>
                  <a:lnTo>
                    <a:pt x="30515" y="4519"/>
                  </a:lnTo>
                  <a:lnTo>
                    <a:pt x="41027" y="0"/>
                  </a:lnTo>
                  <a:lnTo>
                    <a:pt x="67759" y="623"/>
                  </a:lnTo>
                  <a:lnTo>
                    <a:pt x="98455" y="19245"/>
                  </a:lnTo>
                  <a:lnTo>
                    <a:pt x="127384" y="50099"/>
                  </a:lnTo>
                  <a:lnTo>
                    <a:pt x="147297" y="89682"/>
                  </a:lnTo>
                  <a:lnTo>
                    <a:pt x="153796" y="135026"/>
                  </a:lnTo>
                  <a:lnTo>
                    <a:pt x="149158" y="181991"/>
                  </a:lnTo>
                  <a:lnTo>
                    <a:pt x="132986" y="226382"/>
                  </a:lnTo>
                  <a:lnTo>
                    <a:pt x="109806" y="263986"/>
                  </a:lnTo>
                  <a:lnTo>
                    <a:pt x="70870" y="305397"/>
                  </a:lnTo>
                  <a:lnTo>
                    <a:pt x="47391" y="319800"/>
                  </a:lnTo>
                  <a:lnTo>
                    <a:pt x="29901" y="321497"/>
                  </a:lnTo>
                  <a:lnTo>
                    <a:pt x="25095" y="319269"/>
                  </a:lnTo>
                  <a:lnTo>
                    <a:pt x="22597" y="315667"/>
                  </a:lnTo>
                  <a:lnTo>
                    <a:pt x="19718" y="302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5768"/>
            <p:cNvSpPr/>
            <p:nvPr>
              <p:custDataLst>
                <p:tags r:id="rId181"/>
              </p:custDataLst>
            </p:nvPr>
          </p:nvSpPr>
          <p:spPr>
            <a:xfrm>
              <a:off x="1949605" y="656698"/>
              <a:ext cx="31596" cy="516745"/>
            </a:xfrm>
            <a:custGeom>
              <a:avLst/>
              <a:gdLst/>
              <a:ahLst/>
              <a:cxnLst/>
              <a:rect l="0" t="0" r="0" b="0"/>
              <a:pathLst>
                <a:path w="31596" h="516745">
                  <a:moveTo>
                    <a:pt x="12545" y="16402"/>
                  </a:moveTo>
                  <a:lnTo>
                    <a:pt x="12545" y="16402"/>
                  </a:lnTo>
                  <a:lnTo>
                    <a:pt x="1610" y="0"/>
                  </a:lnTo>
                  <a:lnTo>
                    <a:pt x="1022" y="1234"/>
                  </a:lnTo>
                  <a:lnTo>
                    <a:pt x="0" y="40954"/>
                  </a:lnTo>
                  <a:lnTo>
                    <a:pt x="3677" y="81877"/>
                  </a:lnTo>
                  <a:lnTo>
                    <a:pt x="6633" y="106619"/>
                  </a:lnTo>
                  <a:lnTo>
                    <a:pt x="9309" y="134402"/>
                  </a:lnTo>
                  <a:lnTo>
                    <a:pt x="11799" y="164213"/>
                  </a:lnTo>
                  <a:lnTo>
                    <a:pt x="14164" y="195376"/>
                  </a:lnTo>
                  <a:lnTo>
                    <a:pt x="15741" y="228851"/>
                  </a:lnTo>
                  <a:lnTo>
                    <a:pt x="16792" y="263868"/>
                  </a:lnTo>
                  <a:lnTo>
                    <a:pt x="17493" y="299913"/>
                  </a:lnTo>
                  <a:lnTo>
                    <a:pt x="17255" y="334526"/>
                  </a:lnTo>
                  <a:lnTo>
                    <a:pt x="16391" y="368185"/>
                  </a:lnTo>
                  <a:lnTo>
                    <a:pt x="15109" y="401207"/>
                  </a:lnTo>
                  <a:lnTo>
                    <a:pt x="14254" y="428867"/>
                  </a:lnTo>
                  <a:lnTo>
                    <a:pt x="13305" y="474651"/>
                  </a:lnTo>
                  <a:lnTo>
                    <a:pt x="12770" y="511934"/>
                  </a:lnTo>
                  <a:lnTo>
                    <a:pt x="14812" y="516090"/>
                  </a:lnTo>
                  <a:lnTo>
                    <a:pt x="18289" y="516744"/>
                  </a:lnTo>
                  <a:lnTo>
                    <a:pt x="31595" y="511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7" name="SMARTInkShape-Group843"/>
          <p:cNvGrpSpPr/>
          <p:nvPr/>
        </p:nvGrpSpPr>
        <p:grpSpPr>
          <a:xfrm>
            <a:off x="4617851" y="521922"/>
            <a:ext cx="3986400" cy="1046529"/>
            <a:chOff x="4617851" y="521922"/>
            <a:chExt cx="3986400" cy="1046529"/>
          </a:xfrm>
        </p:grpSpPr>
        <p:sp>
          <p:nvSpPr>
            <p:cNvPr id="716" name="SMARTInkShape-5769"/>
            <p:cNvSpPr/>
            <p:nvPr>
              <p:custDataLst>
                <p:tags r:id="rId151"/>
              </p:custDataLst>
            </p:nvPr>
          </p:nvSpPr>
          <p:spPr>
            <a:xfrm>
              <a:off x="7468376" y="525209"/>
              <a:ext cx="88125" cy="224092"/>
            </a:xfrm>
            <a:custGeom>
              <a:avLst/>
              <a:gdLst/>
              <a:ahLst/>
              <a:cxnLst/>
              <a:rect l="0" t="0" r="0" b="0"/>
              <a:pathLst>
                <a:path w="88125" h="224092">
                  <a:moveTo>
                    <a:pt x="88124" y="27241"/>
                  </a:moveTo>
                  <a:lnTo>
                    <a:pt x="88124" y="27241"/>
                  </a:lnTo>
                  <a:lnTo>
                    <a:pt x="81217" y="10282"/>
                  </a:lnTo>
                  <a:lnTo>
                    <a:pt x="76587" y="4887"/>
                  </a:lnTo>
                  <a:lnTo>
                    <a:pt x="69827" y="137"/>
                  </a:lnTo>
                  <a:lnTo>
                    <a:pt x="64636" y="0"/>
                  </a:lnTo>
                  <a:lnTo>
                    <a:pt x="51344" y="3610"/>
                  </a:lnTo>
                  <a:lnTo>
                    <a:pt x="31365" y="16947"/>
                  </a:lnTo>
                  <a:lnTo>
                    <a:pt x="15411" y="34304"/>
                  </a:lnTo>
                  <a:lnTo>
                    <a:pt x="5117" y="56223"/>
                  </a:lnTo>
                  <a:lnTo>
                    <a:pt x="0" y="102310"/>
                  </a:lnTo>
                  <a:lnTo>
                    <a:pt x="32" y="144920"/>
                  </a:lnTo>
                  <a:lnTo>
                    <a:pt x="5316" y="189737"/>
                  </a:lnTo>
                  <a:lnTo>
                    <a:pt x="7341" y="196593"/>
                  </a:lnTo>
                  <a:lnTo>
                    <a:pt x="8868" y="199409"/>
                  </a:lnTo>
                  <a:lnTo>
                    <a:pt x="9182" y="202697"/>
                  </a:lnTo>
                  <a:lnTo>
                    <a:pt x="6189" y="215481"/>
                  </a:lnTo>
                  <a:lnTo>
                    <a:pt x="7395" y="216940"/>
                  </a:lnTo>
                  <a:lnTo>
                    <a:pt x="18274" y="224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5770"/>
            <p:cNvSpPr/>
            <p:nvPr>
              <p:custDataLst>
                <p:tags r:id="rId152"/>
              </p:custDataLst>
            </p:nvPr>
          </p:nvSpPr>
          <p:spPr>
            <a:xfrm>
              <a:off x="7569200" y="7366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0" y="43224"/>
                  </a:lnTo>
                  <a:lnTo>
                    <a:pt x="705" y="52372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5771"/>
            <p:cNvSpPr/>
            <p:nvPr>
              <p:custDataLst>
                <p:tags r:id="rId153"/>
              </p:custDataLst>
            </p:nvPr>
          </p:nvSpPr>
          <p:spPr>
            <a:xfrm>
              <a:off x="7598332" y="666750"/>
              <a:ext cx="34369" cy="42606"/>
            </a:xfrm>
            <a:custGeom>
              <a:avLst/>
              <a:gdLst/>
              <a:ahLst/>
              <a:cxnLst/>
              <a:rect l="0" t="0" r="0" b="0"/>
              <a:pathLst>
                <a:path w="34369" h="42606">
                  <a:moveTo>
                    <a:pt x="34368" y="0"/>
                  </a:moveTo>
                  <a:lnTo>
                    <a:pt x="34368" y="0"/>
                  </a:lnTo>
                  <a:lnTo>
                    <a:pt x="24228" y="706"/>
                  </a:lnTo>
                  <a:lnTo>
                    <a:pt x="16692" y="3371"/>
                  </a:lnTo>
                  <a:lnTo>
                    <a:pt x="10520" y="8789"/>
                  </a:lnTo>
                  <a:lnTo>
                    <a:pt x="3077" y="21654"/>
                  </a:lnTo>
                  <a:lnTo>
                    <a:pt x="0" y="31496"/>
                  </a:lnTo>
                  <a:lnTo>
                    <a:pt x="983" y="38222"/>
                  </a:lnTo>
                  <a:lnTo>
                    <a:pt x="2939" y="40298"/>
                  </a:lnTo>
                  <a:lnTo>
                    <a:pt x="8876" y="42605"/>
                  </a:lnTo>
                  <a:lnTo>
                    <a:pt x="16217" y="41748"/>
                  </a:lnTo>
                  <a:lnTo>
                    <a:pt x="20150" y="40532"/>
                  </a:lnTo>
                  <a:lnTo>
                    <a:pt x="23479" y="37605"/>
                  </a:lnTo>
                  <a:lnTo>
                    <a:pt x="30828" y="24783"/>
                  </a:lnTo>
                  <a:lnTo>
                    <a:pt x="32794" y="18540"/>
                  </a:lnTo>
                  <a:lnTo>
                    <a:pt x="31787" y="11533"/>
                  </a:lnTo>
                  <a:lnTo>
                    <a:pt x="30530" y="7689"/>
                  </a:lnTo>
                  <a:lnTo>
                    <a:pt x="28988" y="5126"/>
                  </a:lnTo>
                  <a:lnTo>
                    <a:pt x="27254" y="3417"/>
                  </a:lnTo>
                  <a:lnTo>
                    <a:pt x="2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5772"/>
            <p:cNvSpPr/>
            <p:nvPr>
              <p:custDataLst>
                <p:tags r:id="rId154"/>
              </p:custDataLst>
            </p:nvPr>
          </p:nvSpPr>
          <p:spPr>
            <a:xfrm>
              <a:off x="8274050" y="977900"/>
              <a:ext cx="330201" cy="311151"/>
            </a:xfrm>
            <a:custGeom>
              <a:avLst/>
              <a:gdLst/>
              <a:ahLst/>
              <a:cxnLst/>
              <a:rect l="0" t="0" r="0" b="0"/>
              <a:pathLst>
                <a:path w="330201" h="311151">
                  <a:moveTo>
                    <a:pt x="330200" y="0"/>
                  </a:moveTo>
                  <a:lnTo>
                    <a:pt x="330200" y="0"/>
                  </a:lnTo>
                  <a:lnTo>
                    <a:pt x="307099" y="7892"/>
                  </a:lnTo>
                  <a:lnTo>
                    <a:pt x="263775" y="33932"/>
                  </a:lnTo>
                  <a:lnTo>
                    <a:pt x="221655" y="63764"/>
                  </a:lnTo>
                  <a:lnTo>
                    <a:pt x="197864" y="82020"/>
                  </a:lnTo>
                  <a:lnTo>
                    <a:pt x="172832" y="101952"/>
                  </a:lnTo>
                  <a:lnTo>
                    <a:pt x="146971" y="123002"/>
                  </a:lnTo>
                  <a:lnTo>
                    <a:pt x="99422" y="165204"/>
                  </a:lnTo>
                  <a:lnTo>
                    <a:pt x="58298" y="206774"/>
                  </a:lnTo>
                  <a:lnTo>
                    <a:pt x="28262" y="246416"/>
                  </a:lnTo>
                  <a:lnTo>
                    <a:pt x="8374" y="287580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5773"/>
            <p:cNvSpPr/>
            <p:nvPr>
              <p:custDataLst>
                <p:tags r:id="rId155"/>
              </p:custDataLst>
            </p:nvPr>
          </p:nvSpPr>
          <p:spPr>
            <a:xfrm>
              <a:off x="4617851" y="782815"/>
              <a:ext cx="258950" cy="785636"/>
            </a:xfrm>
            <a:custGeom>
              <a:avLst/>
              <a:gdLst/>
              <a:ahLst/>
              <a:cxnLst/>
              <a:rect l="0" t="0" r="0" b="0"/>
              <a:pathLst>
                <a:path w="258950" h="785636">
                  <a:moveTo>
                    <a:pt x="119249" y="10935"/>
                  </a:moveTo>
                  <a:lnTo>
                    <a:pt x="119249" y="10935"/>
                  </a:lnTo>
                  <a:lnTo>
                    <a:pt x="119249" y="4193"/>
                  </a:lnTo>
                  <a:lnTo>
                    <a:pt x="118543" y="2207"/>
                  </a:lnTo>
                  <a:lnTo>
                    <a:pt x="117367" y="883"/>
                  </a:lnTo>
                  <a:lnTo>
                    <a:pt x="115878" y="0"/>
                  </a:lnTo>
                  <a:lnTo>
                    <a:pt x="108579" y="4664"/>
                  </a:lnTo>
                  <a:lnTo>
                    <a:pt x="103669" y="8871"/>
                  </a:lnTo>
                  <a:lnTo>
                    <a:pt x="83274" y="48502"/>
                  </a:lnTo>
                  <a:lnTo>
                    <a:pt x="75510" y="70552"/>
                  </a:lnTo>
                  <a:lnTo>
                    <a:pt x="67511" y="96541"/>
                  </a:lnTo>
                  <a:lnTo>
                    <a:pt x="59358" y="125155"/>
                  </a:lnTo>
                  <a:lnTo>
                    <a:pt x="50394" y="157637"/>
                  </a:lnTo>
                  <a:lnTo>
                    <a:pt x="40890" y="192698"/>
                  </a:lnTo>
                  <a:lnTo>
                    <a:pt x="31026" y="229477"/>
                  </a:lnTo>
                  <a:lnTo>
                    <a:pt x="22334" y="268813"/>
                  </a:lnTo>
                  <a:lnTo>
                    <a:pt x="14422" y="309853"/>
                  </a:lnTo>
                  <a:lnTo>
                    <a:pt x="7031" y="352031"/>
                  </a:lnTo>
                  <a:lnTo>
                    <a:pt x="2808" y="392143"/>
                  </a:lnTo>
                  <a:lnTo>
                    <a:pt x="700" y="430879"/>
                  </a:lnTo>
                  <a:lnTo>
                    <a:pt x="0" y="468698"/>
                  </a:lnTo>
                  <a:lnTo>
                    <a:pt x="3060" y="503788"/>
                  </a:lnTo>
                  <a:lnTo>
                    <a:pt x="8629" y="537059"/>
                  </a:lnTo>
                  <a:lnTo>
                    <a:pt x="15868" y="569118"/>
                  </a:lnTo>
                  <a:lnTo>
                    <a:pt x="26340" y="598957"/>
                  </a:lnTo>
                  <a:lnTo>
                    <a:pt x="38965" y="627316"/>
                  </a:lnTo>
                  <a:lnTo>
                    <a:pt x="53026" y="654689"/>
                  </a:lnTo>
                  <a:lnTo>
                    <a:pt x="91227" y="698274"/>
                  </a:lnTo>
                  <a:lnTo>
                    <a:pt x="113268" y="716811"/>
                  </a:lnTo>
                  <a:lnTo>
                    <a:pt x="139250" y="732697"/>
                  </a:lnTo>
                  <a:lnTo>
                    <a:pt x="167862" y="746815"/>
                  </a:lnTo>
                  <a:lnTo>
                    <a:pt x="198224" y="759755"/>
                  </a:lnTo>
                  <a:lnTo>
                    <a:pt x="258949" y="785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5774"/>
            <p:cNvSpPr/>
            <p:nvPr>
              <p:custDataLst>
                <p:tags r:id="rId156"/>
              </p:custDataLst>
            </p:nvPr>
          </p:nvSpPr>
          <p:spPr>
            <a:xfrm>
              <a:off x="7791450" y="660400"/>
              <a:ext cx="268232" cy="831851"/>
            </a:xfrm>
            <a:custGeom>
              <a:avLst/>
              <a:gdLst/>
              <a:ahLst/>
              <a:cxnLst/>
              <a:rect l="0" t="0" r="0" b="0"/>
              <a:pathLst>
                <a:path w="268232" h="831851">
                  <a:moveTo>
                    <a:pt x="114300" y="0"/>
                  </a:moveTo>
                  <a:lnTo>
                    <a:pt x="114300" y="0"/>
                  </a:lnTo>
                  <a:lnTo>
                    <a:pt x="117670" y="0"/>
                  </a:lnTo>
                  <a:lnTo>
                    <a:pt x="129880" y="10113"/>
                  </a:lnTo>
                  <a:lnTo>
                    <a:pt x="153646" y="46741"/>
                  </a:lnTo>
                  <a:lnTo>
                    <a:pt x="176707" y="87566"/>
                  </a:lnTo>
                  <a:lnTo>
                    <a:pt x="189771" y="111294"/>
                  </a:lnTo>
                  <a:lnTo>
                    <a:pt x="202715" y="139107"/>
                  </a:lnTo>
                  <a:lnTo>
                    <a:pt x="215576" y="169644"/>
                  </a:lnTo>
                  <a:lnTo>
                    <a:pt x="228384" y="201996"/>
                  </a:lnTo>
                  <a:lnTo>
                    <a:pt x="240450" y="236969"/>
                  </a:lnTo>
                  <a:lnTo>
                    <a:pt x="252023" y="273691"/>
                  </a:lnTo>
                  <a:lnTo>
                    <a:pt x="263266" y="311577"/>
                  </a:lnTo>
                  <a:lnTo>
                    <a:pt x="267938" y="350946"/>
                  </a:lnTo>
                  <a:lnTo>
                    <a:pt x="268231" y="391303"/>
                  </a:lnTo>
                  <a:lnTo>
                    <a:pt x="265605" y="432318"/>
                  </a:lnTo>
                  <a:lnTo>
                    <a:pt x="258914" y="473773"/>
                  </a:lnTo>
                  <a:lnTo>
                    <a:pt x="249515" y="515521"/>
                  </a:lnTo>
                  <a:lnTo>
                    <a:pt x="238309" y="557464"/>
                  </a:lnTo>
                  <a:lnTo>
                    <a:pt x="224489" y="595304"/>
                  </a:lnTo>
                  <a:lnTo>
                    <a:pt x="208926" y="630408"/>
                  </a:lnTo>
                  <a:lnTo>
                    <a:pt x="192201" y="663689"/>
                  </a:lnTo>
                  <a:lnTo>
                    <a:pt x="173289" y="693637"/>
                  </a:lnTo>
                  <a:lnTo>
                    <a:pt x="152919" y="721363"/>
                  </a:lnTo>
                  <a:lnTo>
                    <a:pt x="111709" y="768634"/>
                  </a:lnTo>
                  <a:lnTo>
                    <a:pt x="74578" y="801402"/>
                  </a:lnTo>
                  <a:lnTo>
                    <a:pt x="43022" y="818318"/>
                  </a:lnTo>
                  <a:lnTo>
                    <a:pt x="0" y="831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5775"/>
            <p:cNvSpPr/>
            <p:nvPr>
              <p:custDataLst>
                <p:tags r:id="rId157"/>
              </p:custDataLst>
            </p:nvPr>
          </p:nvSpPr>
          <p:spPr>
            <a:xfrm>
              <a:off x="7361415" y="547865"/>
              <a:ext cx="87136" cy="61736"/>
            </a:xfrm>
            <a:custGeom>
              <a:avLst/>
              <a:gdLst/>
              <a:ahLst/>
              <a:cxnLst/>
              <a:rect l="0" t="0" r="0" b="0"/>
              <a:pathLst>
                <a:path w="87136" h="617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2129" y="2129"/>
                  </a:lnTo>
                  <a:lnTo>
                    <a:pt x="48561" y="28788"/>
                  </a:lnTo>
                  <a:lnTo>
                    <a:pt x="87135" y="61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5776"/>
            <p:cNvSpPr/>
            <p:nvPr>
              <p:custDataLst>
                <p:tags r:id="rId158"/>
              </p:custDataLst>
            </p:nvPr>
          </p:nvSpPr>
          <p:spPr>
            <a:xfrm>
              <a:off x="7075722" y="521922"/>
              <a:ext cx="226779" cy="224849"/>
            </a:xfrm>
            <a:custGeom>
              <a:avLst/>
              <a:gdLst/>
              <a:ahLst/>
              <a:cxnLst/>
              <a:rect l="0" t="0" r="0" b="0"/>
              <a:pathLst>
                <a:path w="226779" h="224849">
                  <a:moveTo>
                    <a:pt x="137878" y="17828"/>
                  </a:moveTo>
                  <a:lnTo>
                    <a:pt x="137878" y="17828"/>
                  </a:lnTo>
                  <a:lnTo>
                    <a:pt x="152183" y="8990"/>
                  </a:lnTo>
                  <a:lnTo>
                    <a:pt x="154818" y="4963"/>
                  </a:lnTo>
                  <a:lnTo>
                    <a:pt x="156511" y="0"/>
                  </a:lnTo>
                  <a:lnTo>
                    <a:pt x="118573" y="14635"/>
                  </a:lnTo>
                  <a:lnTo>
                    <a:pt x="76889" y="35226"/>
                  </a:lnTo>
                  <a:lnTo>
                    <a:pt x="34435" y="61789"/>
                  </a:lnTo>
                  <a:lnTo>
                    <a:pt x="1969" y="89306"/>
                  </a:lnTo>
                  <a:lnTo>
                    <a:pt x="0" y="94408"/>
                  </a:lnTo>
                  <a:lnTo>
                    <a:pt x="98" y="99220"/>
                  </a:lnTo>
                  <a:lnTo>
                    <a:pt x="1575" y="103839"/>
                  </a:lnTo>
                  <a:lnTo>
                    <a:pt x="6087" y="106919"/>
                  </a:lnTo>
                  <a:lnTo>
                    <a:pt x="31409" y="111253"/>
                  </a:lnTo>
                  <a:lnTo>
                    <a:pt x="72308" y="113243"/>
                  </a:lnTo>
                  <a:lnTo>
                    <a:pt x="117243" y="119879"/>
                  </a:lnTo>
                  <a:lnTo>
                    <a:pt x="124121" y="121845"/>
                  </a:lnTo>
                  <a:lnTo>
                    <a:pt x="127295" y="125273"/>
                  </a:lnTo>
                  <a:lnTo>
                    <a:pt x="128001" y="129674"/>
                  </a:lnTo>
                  <a:lnTo>
                    <a:pt x="127060" y="134726"/>
                  </a:lnTo>
                  <a:lnTo>
                    <a:pt x="112844" y="147864"/>
                  </a:lnTo>
                  <a:lnTo>
                    <a:pt x="77073" y="171128"/>
                  </a:lnTo>
                  <a:lnTo>
                    <a:pt x="30853" y="197530"/>
                  </a:lnTo>
                  <a:lnTo>
                    <a:pt x="13425" y="211871"/>
                  </a:lnTo>
                  <a:lnTo>
                    <a:pt x="11870" y="215629"/>
                  </a:lnTo>
                  <a:lnTo>
                    <a:pt x="12245" y="218840"/>
                  </a:lnTo>
                  <a:lnTo>
                    <a:pt x="13906" y="221686"/>
                  </a:lnTo>
                  <a:lnTo>
                    <a:pt x="28921" y="224848"/>
                  </a:lnTo>
                  <a:lnTo>
                    <a:pt x="67022" y="224747"/>
                  </a:lnTo>
                  <a:lnTo>
                    <a:pt x="99330" y="220564"/>
                  </a:lnTo>
                  <a:lnTo>
                    <a:pt x="137210" y="211650"/>
                  </a:lnTo>
                  <a:lnTo>
                    <a:pt x="173799" y="202513"/>
                  </a:lnTo>
                  <a:lnTo>
                    <a:pt x="226778" y="189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5777"/>
            <p:cNvSpPr/>
            <p:nvPr>
              <p:custDataLst>
                <p:tags r:id="rId159"/>
              </p:custDataLst>
            </p:nvPr>
          </p:nvSpPr>
          <p:spPr>
            <a:xfrm>
              <a:off x="6826250" y="6540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37350" y="18885"/>
                  </a:lnTo>
                  <a:lnTo>
                    <a:pt x="80285" y="1055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5778"/>
            <p:cNvSpPr/>
            <p:nvPr>
              <p:custDataLst>
                <p:tags r:id="rId160"/>
              </p:custDataLst>
            </p:nvPr>
          </p:nvSpPr>
          <p:spPr>
            <a:xfrm>
              <a:off x="6362700" y="891369"/>
              <a:ext cx="117924" cy="369423"/>
            </a:xfrm>
            <a:custGeom>
              <a:avLst/>
              <a:gdLst/>
              <a:ahLst/>
              <a:cxnLst/>
              <a:rect l="0" t="0" r="0" b="0"/>
              <a:pathLst>
                <a:path w="117924" h="369423">
                  <a:moveTo>
                    <a:pt x="31750" y="54781"/>
                  </a:moveTo>
                  <a:lnTo>
                    <a:pt x="31750" y="54781"/>
                  </a:lnTo>
                  <a:lnTo>
                    <a:pt x="28379" y="58152"/>
                  </a:lnTo>
                  <a:lnTo>
                    <a:pt x="22911" y="70361"/>
                  </a:lnTo>
                  <a:lnTo>
                    <a:pt x="19814" y="114434"/>
                  </a:lnTo>
                  <a:lnTo>
                    <a:pt x="19389" y="144558"/>
                  </a:lnTo>
                  <a:lnTo>
                    <a:pt x="19201" y="182406"/>
                  </a:lnTo>
                  <a:lnTo>
                    <a:pt x="19117" y="224392"/>
                  </a:lnTo>
                  <a:lnTo>
                    <a:pt x="19080" y="266571"/>
                  </a:lnTo>
                  <a:lnTo>
                    <a:pt x="17182" y="305073"/>
                  </a:lnTo>
                  <a:lnTo>
                    <a:pt x="12146" y="349075"/>
                  </a:lnTo>
                  <a:lnTo>
                    <a:pt x="7495" y="369422"/>
                  </a:lnTo>
                  <a:lnTo>
                    <a:pt x="8382" y="327960"/>
                  </a:lnTo>
                  <a:lnTo>
                    <a:pt x="12192" y="289083"/>
                  </a:lnTo>
                  <a:lnTo>
                    <a:pt x="15183" y="263899"/>
                  </a:lnTo>
                  <a:lnTo>
                    <a:pt x="18589" y="236526"/>
                  </a:lnTo>
                  <a:lnTo>
                    <a:pt x="22270" y="206989"/>
                  </a:lnTo>
                  <a:lnTo>
                    <a:pt x="26136" y="176008"/>
                  </a:lnTo>
                  <a:lnTo>
                    <a:pt x="30124" y="144066"/>
                  </a:lnTo>
                  <a:lnTo>
                    <a:pt x="34195" y="115715"/>
                  </a:lnTo>
                  <a:lnTo>
                    <a:pt x="38318" y="89759"/>
                  </a:lnTo>
                  <a:lnTo>
                    <a:pt x="46663" y="47044"/>
                  </a:lnTo>
                  <a:lnTo>
                    <a:pt x="59296" y="12507"/>
                  </a:lnTo>
                  <a:lnTo>
                    <a:pt x="67746" y="1185"/>
                  </a:lnTo>
                  <a:lnTo>
                    <a:pt x="73386" y="0"/>
                  </a:lnTo>
                  <a:lnTo>
                    <a:pt x="87180" y="4328"/>
                  </a:lnTo>
                  <a:lnTo>
                    <a:pt x="110811" y="32149"/>
                  </a:lnTo>
                  <a:lnTo>
                    <a:pt x="117923" y="61656"/>
                  </a:lnTo>
                  <a:lnTo>
                    <a:pt x="116617" y="95231"/>
                  </a:lnTo>
                  <a:lnTo>
                    <a:pt x="106627" y="128968"/>
                  </a:lnTo>
                  <a:lnTo>
                    <a:pt x="78394" y="172953"/>
                  </a:lnTo>
                  <a:lnTo>
                    <a:pt x="55304" y="192204"/>
                  </a:lnTo>
                  <a:lnTo>
                    <a:pt x="43219" y="199313"/>
                  </a:lnTo>
                  <a:lnTo>
                    <a:pt x="33046" y="201936"/>
                  </a:lnTo>
                  <a:lnTo>
                    <a:pt x="24147" y="201567"/>
                  </a:lnTo>
                  <a:lnTo>
                    <a:pt x="0" y="194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5779"/>
            <p:cNvSpPr/>
            <p:nvPr>
              <p:custDataLst>
                <p:tags r:id="rId161"/>
              </p:custDataLst>
            </p:nvPr>
          </p:nvSpPr>
          <p:spPr>
            <a:xfrm>
              <a:off x="6197600" y="10033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25417" y="7674"/>
                  </a:lnTo>
                  <a:lnTo>
                    <a:pt x="66012" y="324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5780"/>
            <p:cNvSpPr/>
            <p:nvPr>
              <p:custDataLst>
                <p:tags r:id="rId162"/>
              </p:custDataLst>
            </p:nvPr>
          </p:nvSpPr>
          <p:spPr>
            <a:xfrm>
              <a:off x="6124854" y="914400"/>
              <a:ext cx="15597" cy="184151"/>
            </a:xfrm>
            <a:custGeom>
              <a:avLst/>
              <a:gdLst/>
              <a:ahLst/>
              <a:cxnLst/>
              <a:rect l="0" t="0" r="0" b="0"/>
              <a:pathLst>
                <a:path w="15597" h="184151">
                  <a:moveTo>
                    <a:pt x="15596" y="0"/>
                  </a:moveTo>
                  <a:lnTo>
                    <a:pt x="15596" y="0"/>
                  </a:lnTo>
                  <a:lnTo>
                    <a:pt x="12225" y="3371"/>
                  </a:lnTo>
                  <a:lnTo>
                    <a:pt x="6757" y="15580"/>
                  </a:lnTo>
                  <a:lnTo>
                    <a:pt x="0" y="58947"/>
                  </a:lnTo>
                  <a:lnTo>
                    <a:pt x="2430" y="99937"/>
                  </a:lnTo>
                  <a:lnTo>
                    <a:pt x="7619" y="138502"/>
                  </a:lnTo>
                  <a:lnTo>
                    <a:pt x="1559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5781"/>
            <p:cNvSpPr/>
            <p:nvPr>
              <p:custDataLst>
                <p:tags r:id="rId163"/>
              </p:custDataLst>
            </p:nvPr>
          </p:nvSpPr>
          <p:spPr>
            <a:xfrm>
              <a:off x="5893827" y="852306"/>
              <a:ext cx="106924" cy="271645"/>
            </a:xfrm>
            <a:custGeom>
              <a:avLst/>
              <a:gdLst/>
              <a:ahLst/>
              <a:cxnLst/>
              <a:rect l="0" t="0" r="0" b="0"/>
              <a:pathLst>
                <a:path w="106924" h="271645">
                  <a:moveTo>
                    <a:pt x="106923" y="17644"/>
                  </a:moveTo>
                  <a:lnTo>
                    <a:pt x="106923" y="17644"/>
                  </a:lnTo>
                  <a:lnTo>
                    <a:pt x="98084" y="3338"/>
                  </a:lnTo>
                  <a:lnTo>
                    <a:pt x="92175" y="702"/>
                  </a:lnTo>
                  <a:lnTo>
                    <a:pt x="88625" y="0"/>
                  </a:lnTo>
                  <a:lnTo>
                    <a:pt x="66772" y="9123"/>
                  </a:lnTo>
                  <a:lnTo>
                    <a:pt x="37955" y="42087"/>
                  </a:lnTo>
                  <a:lnTo>
                    <a:pt x="21237" y="75545"/>
                  </a:lnTo>
                  <a:lnTo>
                    <a:pt x="8162" y="113228"/>
                  </a:lnTo>
                  <a:lnTo>
                    <a:pt x="0" y="151142"/>
                  </a:lnTo>
                  <a:lnTo>
                    <a:pt x="1546" y="185397"/>
                  </a:lnTo>
                  <a:lnTo>
                    <a:pt x="12437" y="226804"/>
                  </a:lnTo>
                  <a:lnTo>
                    <a:pt x="16415" y="237517"/>
                  </a:lnTo>
                  <a:lnTo>
                    <a:pt x="30244" y="253184"/>
                  </a:lnTo>
                  <a:lnTo>
                    <a:pt x="38870" y="259337"/>
                  </a:lnTo>
                  <a:lnTo>
                    <a:pt x="59744" y="266174"/>
                  </a:lnTo>
                  <a:lnTo>
                    <a:pt x="94223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5782"/>
            <p:cNvSpPr/>
            <p:nvPr>
              <p:custDataLst>
                <p:tags r:id="rId164"/>
              </p:custDataLst>
            </p:nvPr>
          </p:nvSpPr>
          <p:spPr>
            <a:xfrm>
              <a:off x="5640827" y="642233"/>
              <a:ext cx="46413" cy="33076"/>
            </a:xfrm>
            <a:custGeom>
              <a:avLst/>
              <a:gdLst/>
              <a:ahLst/>
              <a:cxnLst/>
              <a:rect l="0" t="0" r="0" b="0"/>
              <a:pathLst>
                <a:path w="46413" h="33076">
                  <a:moveTo>
                    <a:pt x="17023" y="5467"/>
                  </a:moveTo>
                  <a:lnTo>
                    <a:pt x="17023" y="5467"/>
                  </a:lnTo>
                  <a:lnTo>
                    <a:pt x="13652" y="2096"/>
                  </a:lnTo>
                  <a:lnTo>
                    <a:pt x="8234" y="441"/>
                  </a:lnTo>
                  <a:lnTo>
                    <a:pt x="4814" y="0"/>
                  </a:lnTo>
                  <a:lnTo>
                    <a:pt x="2533" y="1117"/>
                  </a:lnTo>
                  <a:lnTo>
                    <a:pt x="1013" y="3272"/>
                  </a:lnTo>
                  <a:lnTo>
                    <a:pt x="0" y="6120"/>
                  </a:lnTo>
                  <a:lnTo>
                    <a:pt x="736" y="8725"/>
                  </a:lnTo>
                  <a:lnTo>
                    <a:pt x="15828" y="23526"/>
                  </a:lnTo>
                  <a:lnTo>
                    <a:pt x="27879" y="32063"/>
                  </a:lnTo>
                  <a:lnTo>
                    <a:pt x="32021" y="33075"/>
                  </a:lnTo>
                  <a:lnTo>
                    <a:pt x="40387" y="32319"/>
                  </a:lnTo>
                  <a:lnTo>
                    <a:pt x="43183" y="31129"/>
                  </a:lnTo>
                  <a:lnTo>
                    <a:pt x="45046" y="29631"/>
                  </a:lnTo>
                  <a:lnTo>
                    <a:pt x="46289" y="27926"/>
                  </a:lnTo>
                  <a:lnTo>
                    <a:pt x="46412" y="25379"/>
                  </a:lnTo>
                  <a:lnTo>
                    <a:pt x="44665" y="18785"/>
                  </a:lnTo>
                  <a:lnTo>
                    <a:pt x="41802" y="16462"/>
                  </a:lnTo>
                  <a:lnTo>
                    <a:pt x="32975" y="13882"/>
                  </a:lnTo>
                  <a:lnTo>
                    <a:pt x="23878" y="14616"/>
                  </a:lnTo>
                  <a:lnTo>
                    <a:pt x="10673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5783"/>
            <p:cNvSpPr/>
            <p:nvPr>
              <p:custDataLst>
                <p:tags r:id="rId165"/>
              </p:custDataLst>
            </p:nvPr>
          </p:nvSpPr>
          <p:spPr>
            <a:xfrm>
              <a:off x="5645150" y="7683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3371" y="18298"/>
                  </a:lnTo>
                  <a:lnTo>
                    <a:pt x="127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5784"/>
            <p:cNvSpPr/>
            <p:nvPr>
              <p:custDataLst>
                <p:tags r:id="rId166"/>
              </p:custDataLst>
            </p:nvPr>
          </p:nvSpPr>
          <p:spPr>
            <a:xfrm>
              <a:off x="5560282" y="524568"/>
              <a:ext cx="84869" cy="250133"/>
            </a:xfrm>
            <a:custGeom>
              <a:avLst/>
              <a:gdLst/>
              <a:ahLst/>
              <a:cxnLst/>
              <a:rect l="0" t="0" r="0" b="0"/>
              <a:pathLst>
                <a:path w="84869" h="250133">
                  <a:moveTo>
                    <a:pt x="84868" y="15182"/>
                  </a:moveTo>
                  <a:lnTo>
                    <a:pt x="84868" y="15182"/>
                  </a:lnTo>
                  <a:lnTo>
                    <a:pt x="84868" y="876"/>
                  </a:lnTo>
                  <a:lnTo>
                    <a:pt x="82751" y="0"/>
                  </a:lnTo>
                  <a:lnTo>
                    <a:pt x="74755" y="909"/>
                  </a:lnTo>
                  <a:lnTo>
                    <a:pt x="55328" y="8652"/>
                  </a:lnTo>
                  <a:lnTo>
                    <a:pt x="31586" y="24066"/>
                  </a:lnTo>
                  <a:lnTo>
                    <a:pt x="15380" y="46193"/>
                  </a:lnTo>
                  <a:lnTo>
                    <a:pt x="806" y="87330"/>
                  </a:lnTo>
                  <a:lnTo>
                    <a:pt x="0" y="102281"/>
                  </a:lnTo>
                  <a:lnTo>
                    <a:pt x="11020" y="148427"/>
                  </a:lnTo>
                  <a:lnTo>
                    <a:pt x="20135" y="195461"/>
                  </a:lnTo>
                  <a:lnTo>
                    <a:pt x="24350" y="230572"/>
                  </a:lnTo>
                  <a:lnTo>
                    <a:pt x="21368" y="25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5785"/>
            <p:cNvSpPr/>
            <p:nvPr>
              <p:custDataLst>
                <p:tags r:id="rId167"/>
              </p:custDataLst>
            </p:nvPr>
          </p:nvSpPr>
          <p:spPr>
            <a:xfrm>
              <a:off x="5201422" y="533400"/>
              <a:ext cx="221479" cy="239514"/>
            </a:xfrm>
            <a:custGeom>
              <a:avLst/>
              <a:gdLst/>
              <a:ahLst/>
              <a:cxnLst/>
              <a:rect l="0" t="0" r="0" b="0"/>
              <a:pathLst>
                <a:path w="221479" h="239514">
                  <a:moveTo>
                    <a:pt x="145278" y="0"/>
                  </a:moveTo>
                  <a:lnTo>
                    <a:pt x="145278" y="0"/>
                  </a:lnTo>
                  <a:lnTo>
                    <a:pt x="151550" y="0"/>
                  </a:lnTo>
                  <a:lnTo>
                    <a:pt x="108286" y="31801"/>
                  </a:lnTo>
                  <a:lnTo>
                    <a:pt x="65455" y="63928"/>
                  </a:lnTo>
                  <a:lnTo>
                    <a:pt x="19201" y="107211"/>
                  </a:lnTo>
                  <a:lnTo>
                    <a:pt x="15160" y="113031"/>
                  </a:lnTo>
                  <a:lnTo>
                    <a:pt x="14083" y="115571"/>
                  </a:lnTo>
                  <a:lnTo>
                    <a:pt x="16187" y="117264"/>
                  </a:lnTo>
                  <a:lnTo>
                    <a:pt x="34043" y="119647"/>
                  </a:lnTo>
                  <a:lnTo>
                    <a:pt x="77287" y="120452"/>
                  </a:lnTo>
                  <a:lnTo>
                    <a:pt x="113112" y="123982"/>
                  </a:lnTo>
                  <a:lnTo>
                    <a:pt x="116779" y="127104"/>
                  </a:lnTo>
                  <a:lnTo>
                    <a:pt x="118517" y="131303"/>
                  </a:lnTo>
                  <a:lnTo>
                    <a:pt x="118971" y="136219"/>
                  </a:lnTo>
                  <a:lnTo>
                    <a:pt x="108186" y="149206"/>
                  </a:lnTo>
                  <a:lnTo>
                    <a:pt x="63399" y="183911"/>
                  </a:lnTo>
                  <a:lnTo>
                    <a:pt x="19247" y="213893"/>
                  </a:lnTo>
                  <a:lnTo>
                    <a:pt x="2024" y="228789"/>
                  </a:lnTo>
                  <a:lnTo>
                    <a:pt x="386" y="232254"/>
                  </a:lnTo>
                  <a:lnTo>
                    <a:pt x="0" y="235269"/>
                  </a:lnTo>
                  <a:lnTo>
                    <a:pt x="3270" y="237280"/>
                  </a:lnTo>
                  <a:lnTo>
                    <a:pt x="16311" y="239513"/>
                  </a:lnTo>
                  <a:lnTo>
                    <a:pt x="56971" y="234029"/>
                  </a:lnTo>
                  <a:lnTo>
                    <a:pt x="91213" y="227250"/>
                  </a:lnTo>
                  <a:lnTo>
                    <a:pt x="126893" y="219533"/>
                  </a:lnTo>
                  <a:lnTo>
                    <a:pt x="161567" y="211400"/>
                  </a:lnTo>
                  <a:lnTo>
                    <a:pt x="206717" y="200456"/>
                  </a:lnTo>
                  <a:lnTo>
                    <a:pt x="221478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5786"/>
            <p:cNvSpPr/>
            <p:nvPr>
              <p:custDataLst>
                <p:tags r:id="rId168"/>
              </p:custDataLst>
            </p:nvPr>
          </p:nvSpPr>
          <p:spPr>
            <a:xfrm>
              <a:off x="4864100" y="851420"/>
              <a:ext cx="207210" cy="525504"/>
            </a:xfrm>
            <a:custGeom>
              <a:avLst/>
              <a:gdLst/>
              <a:ahLst/>
              <a:cxnLst/>
              <a:rect l="0" t="0" r="0" b="0"/>
              <a:pathLst>
                <a:path w="207210" h="525504">
                  <a:moveTo>
                    <a:pt x="6350" y="82030"/>
                  </a:moveTo>
                  <a:lnTo>
                    <a:pt x="6350" y="82030"/>
                  </a:lnTo>
                  <a:lnTo>
                    <a:pt x="6350" y="78659"/>
                  </a:lnTo>
                  <a:lnTo>
                    <a:pt x="7055" y="77666"/>
                  </a:lnTo>
                  <a:lnTo>
                    <a:pt x="8232" y="77004"/>
                  </a:lnTo>
                  <a:lnTo>
                    <a:pt x="9721" y="76563"/>
                  </a:lnTo>
                  <a:lnTo>
                    <a:pt x="13257" y="85480"/>
                  </a:lnTo>
                  <a:lnTo>
                    <a:pt x="19215" y="117859"/>
                  </a:lnTo>
                  <a:lnTo>
                    <a:pt x="23357" y="152282"/>
                  </a:lnTo>
                  <a:lnTo>
                    <a:pt x="27549" y="195803"/>
                  </a:lnTo>
                  <a:lnTo>
                    <a:pt x="29655" y="219968"/>
                  </a:lnTo>
                  <a:lnTo>
                    <a:pt x="31764" y="245249"/>
                  </a:lnTo>
                  <a:lnTo>
                    <a:pt x="33876" y="271276"/>
                  </a:lnTo>
                  <a:lnTo>
                    <a:pt x="35990" y="298505"/>
                  </a:lnTo>
                  <a:lnTo>
                    <a:pt x="38104" y="326536"/>
                  </a:lnTo>
                  <a:lnTo>
                    <a:pt x="40219" y="355100"/>
                  </a:lnTo>
                  <a:lnTo>
                    <a:pt x="41630" y="381905"/>
                  </a:lnTo>
                  <a:lnTo>
                    <a:pt x="42569" y="407535"/>
                  </a:lnTo>
                  <a:lnTo>
                    <a:pt x="45025" y="453888"/>
                  </a:lnTo>
                  <a:lnTo>
                    <a:pt x="50820" y="490952"/>
                  </a:lnTo>
                  <a:lnTo>
                    <a:pt x="56316" y="524989"/>
                  </a:lnTo>
                  <a:lnTo>
                    <a:pt x="56594" y="525503"/>
                  </a:lnTo>
                  <a:lnTo>
                    <a:pt x="51970" y="488724"/>
                  </a:lnTo>
                  <a:lnTo>
                    <a:pt x="48263" y="454459"/>
                  </a:lnTo>
                  <a:lnTo>
                    <a:pt x="44263" y="408185"/>
                  </a:lnTo>
                  <a:lnTo>
                    <a:pt x="42209" y="382017"/>
                  </a:lnTo>
                  <a:lnTo>
                    <a:pt x="40134" y="352577"/>
                  </a:lnTo>
                  <a:lnTo>
                    <a:pt x="38045" y="320956"/>
                  </a:lnTo>
                  <a:lnTo>
                    <a:pt x="35946" y="287880"/>
                  </a:lnTo>
                  <a:lnTo>
                    <a:pt x="35252" y="255952"/>
                  </a:lnTo>
                  <a:lnTo>
                    <a:pt x="35496" y="224789"/>
                  </a:lnTo>
                  <a:lnTo>
                    <a:pt x="36364" y="194136"/>
                  </a:lnTo>
                  <a:lnTo>
                    <a:pt x="38353" y="166645"/>
                  </a:lnTo>
                  <a:lnTo>
                    <a:pt x="41091" y="141262"/>
                  </a:lnTo>
                  <a:lnTo>
                    <a:pt x="49307" y="95655"/>
                  </a:lnTo>
                  <a:lnTo>
                    <a:pt x="62366" y="56571"/>
                  </a:lnTo>
                  <a:lnTo>
                    <a:pt x="88956" y="16317"/>
                  </a:lnTo>
                  <a:lnTo>
                    <a:pt x="110798" y="3435"/>
                  </a:lnTo>
                  <a:lnTo>
                    <a:pt x="122548" y="0"/>
                  </a:lnTo>
                  <a:lnTo>
                    <a:pt x="146893" y="3709"/>
                  </a:lnTo>
                  <a:lnTo>
                    <a:pt x="159312" y="8650"/>
                  </a:lnTo>
                  <a:lnTo>
                    <a:pt x="180637" y="27309"/>
                  </a:lnTo>
                  <a:lnTo>
                    <a:pt x="197405" y="53476"/>
                  </a:lnTo>
                  <a:lnTo>
                    <a:pt x="207209" y="86273"/>
                  </a:lnTo>
                  <a:lnTo>
                    <a:pt x="204512" y="120134"/>
                  </a:lnTo>
                  <a:lnTo>
                    <a:pt x="199841" y="137066"/>
                  </a:lnTo>
                  <a:lnTo>
                    <a:pt x="166300" y="184493"/>
                  </a:lnTo>
                  <a:lnTo>
                    <a:pt x="120614" y="226454"/>
                  </a:lnTo>
                  <a:lnTo>
                    <a:pt x="86062" y="245231"/>
                  </a:lnTo>
                  <a:lnTo>
                    <a:pt x="52361" y="256164"/>
                  </a:lnTo>
                  <a:lnTo>
                    <a:pt x="0" y="259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5787"/>
            <p:cNvSpPr/>
            <p:nvPr>
              <p:custDataLst>
                <p:tags r:id="rId169"/>
              </p:custDataLst>
            </p:nvPr>
          </p:nvSpPr>
          <p:spPr>
            <a:xfrm>
              <a:off x="5467350" y="540894"/>
              <a:ext cx="114301" cy="100457"/>
            </a:xfrm>
            <a:custGeom>
              <a:avLst/>
              <a:gdLst/>
              <a:ahLst/>
              <a:cxnLst/>
              <a:rect l="0" t="0" r="0" b="0"/>
              <a:pathLst>
                <a:path w="114301" h="1004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1" y="2718"/>
                  </a:lnTo>
                  <a:lnTo>
                    <a:pt x="8788" y="572"/>
                  </a:lnTo>
                  <a:lnTo>
                    <a:pt x="12209" y="0"/>
                  </a:lnTo>
                  <a:lnTo>
                    <a:pt x="33878" y="9308"/>
                  </a:lnTo>
                  <a:lnTo>
                    <a:pt x="71394" y="37191"/>
                  </a:lnTo>
                  <a:lnTo>
                    <a:pt x="103946" y="82857"/>
                  </a:lnTo>
                  <a:lnTo>
                    <a:pt x="114300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5788"/>
            <p:cNvSpPr/>
            <p:nvPr>
              <p:custDataLst>
                <p:tags r:id="rId170"/>
              </p:custDataLst>
            </p:nvPr>
          </p:nvSpPr>
          <p:spPr>
            <a:xfrm>
              <a:off x="6451600" y="844550"/>
              <a:ext cx="135387" cy="311151"/>
            </a:xfrm>
            <a:custGeom>
              <a:avLst/>
              <a:gdLst/>
              <a:ahLst/>
              <a:cxnLst/>
              <a:rect l="0" t="0" r="0" b="0"/>
              <a:pathLst>
                <a:path w="135387" h="311151">
                  <a:moveTo>
                    <a:pt x="95250" y="0"/>
                  </a:moveTo>
                  <a:lnTo>
                    <a:pt x="95250" y="0"/>
                  </a:lnTo>
                  <a:lnTo>
                    <a:pt x="105363" y="6742"/>
                  </a:lnTo>
                  <a:lnTo>
                    <a:pt x="125136" y="31161"/>
                  </a:lnTo>
                  <a:lnTo>
                    <a:pt x="135386" y="78691"/>
                  </a:lnTo>
                  <a:lnTo>
                    <a:pt x="132138" y="119170"/>
                  </a:lnTo>
                  <a:lnTo>
                    <a:pt x="121522" y="162325"/>
                  </a:lnTo>
                  <a:lnTo>
                    <a:pt x="102693" y="205024"/>
                  </a:lnTo>
                  <a:lnTo>
                    <a:pt x="80214" y="241876"/>
                  </a:lnTo>
                  <a:lnTo>
                    <a:pt x="55406" y="27189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5789"/>
            <p:cNvSpPr/>
            <p:nvPr>
              <p:custDataLst>
                <p:tags r:id="rId171"/>
              </p:custDataLst>
            </p:nvPr>
          </p:nvSpPr>
          <p:spPr>
            <a:xfrm>
              <a:off x="6578600" y="633687"/>
              <a:ext cx="158751" cy="123275"/>
            </a:xfrm>
            <a:custGeom>
              <a:avLst/>
              <a:gdLst/>
              <a:ahLst/>
              <a:cxnLst/>
              <a:rect l="0" t="0" r="0" b="0"/>
              <a:pathLst>
                <a:path w="158751" h="123275">
                  <a:moveTo>
                    <a:pt x="0" y="45763"/>
                  </a:moveTo>
                  <a:lnTo>
                    <a:pt x="0" y="45763"/>
                  </a:lnTo>
                  <a:lnTo>
                    <a:pt x="0" y="39021"/>
                  </a:lnTo>
                  <a:lnTo>
                    <a:pt x="705" y="37035"/>
                  </a:lnTo>
                  <a:lnTo>
                    <a:pt x="1881" y="35711"/>
                  </a:lnTo>
                  <a:lnTo>
                    <a:pt x="5069" y="34240"/>
                  </a:lnTo>
                  <a:lnTo>
                    <a:pt x="8838" y="33586"/>
                  </a:lnTo>
                  <a:lnTo>
                    <a:pt x="14746" y="37058"/>
                  </a:lnTo>
                  <a:lnTo>
                    <a:pt x="18297" y="39960"/>
                  </a:lnTo>
                  <a:lnTo>
                    <a:pt x="26667" y="60899"/>
                  </a:lnTo>
                  <a:lnTo>
                    <a:pt x="30243" y="86074"/>
                  </a:lnTo>
                  <a:lnTo>
                    <a:pt x="25900" y="122871"/>
                  </a:lnTo>
                  <a:lnTo>
                    <a:pt x="25733" y="123274"/>
                  </a:lnTo>
                  <a:lnTo>
                    <a:pt x="25622" y="122837"/>
                  </a:lnTo>
                  <a:lnTo>
                    <a:pt x="37629" y="79944"/>
                  </a:lnTo>
                  <a:lnTo>
                    <a:pt x="49171" y="41231"/>
                  </a:lnTo>
                  <a:lnTo>
                    <a:pt x="61526" y="11965"/>
                  </a:lnTo>
                  <a:lnTo>
                    <a:pt x="69914" y="2519"/>
                  </a:lnTo>
                  <a:lnTo>
                    <a:pt x="74126" y="0"/>
                  </a:lnTo>
                  <a:lnTo>
                    <a:pt x="77639" y="1144"/>
                  </a:lnTo>
                  <a:lnTo>
                    <a:pt x="83425" y="9940"/>
                  </a:lnTo>
                  <a:lnTo>
                    <a:pt x="92182" y="37877"/>
                  </a:lnTo>
                  <a:lnTo>
                    <a:pt x="96525" y="60747"/>
                  </a:lnTo>
                  <a:lnTo>
                    <a:pt x="99344" y="65828"/>
                  </a:lnTo>
                  <a:lnTo>
                    <a:pt x="100096" y="66195"/>
                  </a:lnTo>
                  <a:lnTo>
                    <a:pt x="100597" y="65734"/>
                  </a:lnTo>
                  <a:lnTo>
                    <a:pt x="102812" y="49786"/>
                  </a:lnTo>
                  <a:lnTo>
                    <a:pt x="111680" y="33079"/>
                  </a:lnTo>
                  <a:lnTo>
                    <a:pt x="119250" y="23428"/>
                  </a:lnTo>
                  <a:lnTo>
                    <a:pt x="123951" y="20995"/>
                  </a:lnTo>
                  <a:lnTo>
                    <a:pt x="134816" y="20173"/>
                  </a:lnTo>
                  <a:lnTo>
                    <a:pt x="139971" y="22353"/>
                  </a:lnTo>
                  <a:lnTo>
                    <a:pt x="149463" y="30420"/>
                  </a:lnTo>
                  <a:lnTo>
                    <a:pt x="154622" y="44823"/>
                  </a:lnTo>
                  <a:lnTo>
                    <a:pt x="158206" y="87973"/>
                  </a:lnTo>
                  <a:lnTo>
                    <a:pt x="158750" y="121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8" name="SMARTInkShape-5790"/>
          <p:cNvSpPr/>
          <p:nvPr>
            <p:custDataLst>
              <p:tags r:id="rId2"/>
            </p:custDataLst>
          </p:nvPr>
        </p:nvSpPr>
        <p:spPr>
          <a:xfrm>
            <a:off x="8318500" y="967848"/>
            <a:ext cx="203201" cy="270403"/>
          </a:xfrm>
          <a:custGeom>
            <a:avLst/>
            <a:gdLst/>
            <a:ahLst/>
            <a:cxnLst/>
            <a:rect l="0" t="0" r="0" b="0"/>
            <a:pathLst>
              <a:path w="203201" h="270403">
                <a:moveTo>
                  <a:pt x="0" y="16402"/>
                </a:moveTo>
                <a:lnTo>
                  <a:pt x="0" y="16402"/>
                </a:lnTo>
                <a:lnTo>
                  <a:pt x="5069" y="3310"/>
                </a:lnTo>
                <a:lnTo>
                  <a:pt x="8838" y="0"/>
                </a:lnTo>
                <a:lnTo>
                  <a:pt x="18510" y="4173"/>
                </a:lnTo>
                <a:lnTo>
                  <a:pt x="57827" y="37583"/>
                </a:lnTo>
                <a:lnTo>
                  <a:pt x="84733" y="69325"/>
                </a:lnTo>
                <a:lnTo>
                  <a:pt x="111742" y="106246"/>
                </a:lnTo>
                <a:lnTo>
                  <a:pt x="135506" y="143821"/>
                </a:lnTo>
                <a:lnTo>
                  <a:pt x="157827" y="179807"/>
                </a:lnTo>
                <a:lnTo>
                  <a:pt x="177389" y="213204"/>
                </a:lnTo>
                <a:lnTo>
                  <a:pt x="203200" y="2704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SMARTInkShape-5791"/>
          <p:cNvSpPr/>
          <p:nvPr>
            <p:custDataLst>
              <p:tags r:id="rId3"/>
            </p:custDataLst>
          </p:nvPr>
        </p:nvSpPr>
        <p:spPr>
          <a:xfrm>
            <a:off x="4692650" y="3384629"/>
            <a:ext cx="3454401" cy="253922"/>
          </a:xfrm>
          <a:custGeom>
            <a:avLst/>
            <a:gdLst/>
            <a:ahLst/>
            <a:cxnLst/>
            <a:rect l="0" t="0" r="0" b="0"/>
            <a:pathLst>
              <a:path w="3454401" h="253922">
                <a:moveTo>
                  <a:pt x="0" y="63421"/>
                </a:moveTo>
                <a:lnTo>
                  <a:pt x="0" y="63421"/>
                </a:lnTo>
                <a:lnTo>
                  <a:pt x="47563" y="36906"/>
                </a:lnTo>
                <a:lnTo>
                  <a:pt x="82522" y="22944"/>
                </a:lnTo>
                <a:lnTo>
                  <a:pt x="103698" y="15269"/>
                </a:lnTo>
                <a:lnTo>
                  <a:pt x="130516" y="9448"/>
                </a:lnTo>
                <a:lnTo>
                  <a:pt x="161094" y="4861"/>
                </a:lnTo>
                <a:lnTo>
                  <a:pt x="194180" y="1098"/>
                </a:lnTo>
                <a:lnTo>
                  <a:pt x="232464" y="0"/>
                </a:lnTo>
                <a:lnTo>
                  <a:pt x="274215" y="679"/>
                </a:lnTo>
                <a:lnTo>
                  <a:pt x="318277" y="2543"/>
                </a:lnTo>
                <a:lnTo>
                  <a:pt x="368112" y="8019"/>
                </a:lnTo>
                <a:lnTo>
                  <a:pt x="421797" y="15903"/>
                </a:lnTo>
                <a:lnTo>
                  <a:pt x="478048" y="25393"/>
                </a:lnTo>
                <a:lnTo>
                  <a:pt x="542360" y="34541"/>
                </a:lnTo>
                <a:lnTo>
                  <a:pt x="612045" y="43462"/>
                </a:lnTo>
                <a:lnTo>
                  <a:pt x="685314" y="52231"/>
                </a:lnTo>
                <a:lnTo>
                  <a:pt x="760969" y="59489"/>
                </a:lnTo>
                <a:lnTo>
                  <a:pt x="838219" y="65738"/>
                </a:lnTo>
                <a:lnTo>
                  <a:pt x="916529" y="71316"/>
                </a:lnTo>
                <a:lnTo>
                  <a:pt x="995547" y="75034"/>
                </a:lnTo>
                <a:lnTo>
                  <a:pt x="1075037" y="77513"/>
                </a:lnTo>
                <a:lnTo>
                  <a:pt x="1154842" y="79165"/>
                </a:lnTo>
                <a:lnTo>
                  <a:pt x="1236266" y="79562"/>
                </a:lnTo>
                <a:lnTo>
                  <a:pt x="1318771" y="79120"/>
                </a:lnTo>
                <a:lnTo>
                  <a:pt x="1401998" y="78120"/>
                </a:lnTo>
                <a:lnTo>
                  <a:pt x="1482177" y="76748"/>
                </a:lnTo>
                <a:lnTo>
                  <a:pt x="1560325" y="75128"/>
                </a:lnTo>
                <a:lnTo>
                  <a:pt x="1637115" y="73342"/>
                </a:lnTo>
                <a:lnTo>
                  <a:pt x="1708772" y="72858"/>
                </a:lnTo>
                <a:lnTo>
                  <a:pt x="1777003" y="73240"/>
                </a:lnTo>
                <a:lnTo>
                  <a:pt x="1842953" y="74200"/>
                </a:lnTo>
                <a:lnTo>
                  <a:pt x="1905969" y="77663"/>
                </a:lnTo>
                <a:lnTo>
                  <a:pt x="1967029" y="82793"/>
                </a:lnTo>
                <a:lnTo>
                  <a:pt x="2026786" y="89036"/>
                </a:lnTo>
                <a:lnTo>
                  <a:pt x="2082851" y="96020"/>
                </a:lnTo>
                <a:lnTo>
                  <a:pt x="2136456" y="103498"/>
                </a:lnTo>
                <a:lnTo>
                  <a:pt x="2188421" y="111306"/>
                </a:lnTo>
                <a:lnTo>
                  <a:pt x="2240703" y="120038"/>
                </a:lnTo>
                <a:lnTo>
                  <a:pt x="2293196" y="129388"/>
                </a:lnTo>
                <a:lnTo>
                  <a:pt x="2345830" y="139149"/>
                </a:lnTo>
                <a:lnTo>
                  <a:pt x="2401381" y="147773"/>
                </a:lnTo>
                <a:lnTo>
                  <a:pt x="2458876" y="155639"/>
                </a:lnTo>
                <a:lnTo>
                  <a:pt x="2517667" y="162999"/>
                </a:lnTo>
                <a:lnTo>
                  <a:pt x="2579438" y="170023"/>
                </a:lnTo>
                <a:lnTo>
                  <a:pt x="2643198" y="176822"/>
                </a:lnTo>
                <a:lnTo>
                  <a:pt x="2708282" y="183472"/>
                </a:lnTo>
                <a:lnTo>
                  <a:pt x="2776365" y="189316"/>
                </a:lnTo>
                <a:lnTo>
                  <a:pt x="2846451" y="194623"/>
                </a:lnTo>
                <a:lnTo>
                  <a:pt x="2917866" y="199572"/>
                </a:lnTo>
                <a:lnTo>
                  <a:pt x="2990172" y="205694"/>
                </a:lnTo>
                <a:lnTo>
                  <a:pt x="3063070" y="212598"/>
                </a:lnTo>
                <a:lnTo>
                  <a:pt x="3136364" y="220022"/>
                </a:lnTo>
                <a:lnTo>
                  <a:pt x="3204276" y="227088"/>
                </a:lnTo>
                <a:lnTo>
                  <a:pt x="3268599" y="233916"/>
                </a:lnTo>
                <a:lnTo>
                  <a:pt x="3330533" y="240584"/>
                </a:lnTo>
                <a:lnTo>
                  <a:pt x="3371822" y="245030"/>
                </a:lnTo>
                <a:lnTo>
                  <a:pt x="3454400" y="2539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3" name="SMARTInkShape-Group846"/>
          <p:cNvGrpSpPr/>
          <p:nvPr/>
        </p:nvGrpSpPr>
        <p:grpSpPr>
          <a:xfrm>
            <a:off x="1302894" y="4109595"/>
            <a:ext cx="370554" cy="335406"/>
            <a:chOff x="1302894" y="4109595"/>
            <a:chExt cx="370554" cy="335406"/>
          </a:xfrm>
        </p:grpSpPr>
        <p:sp>
          <p:nvSpPr>
            <p:cNvPr id="740" name="SMARTInkShape-5792"/>
            <p:cNvSpPr/>
            <p:nvPr>
              <p:custDataLst>
                <p:tags r:id="rId148"/>
              </p:custDataLst>
            </p:nvPr>
          </p:nvSpPr>
          <p:spPr>
            <a:xfrm>
              <a:off x="1302894" y="4286250"/>
              <a:ext cx="290957" cy="12585"/>
            </a:xfrm>
            <a:custGeom>
              <a:avLst/>
              <a:gdLst/>
              <a:ahLst/>
              <a:cxnLst/>
              <a:rect l="0" t="0" r="0" b="0"/>
              <a:pathLst>
                <a:path w="290957" h="12585">
                  <a:moveTo>
                    <a:pt x="11556" y="6350"/>
                  </a:moveTo>
                  <a:lnTo>
                    <a:pt x="11556" y="6350"/>
                  </a:lnTo>
                  <a:lnTo>
                    <a:pt x="8185" y="9721"/>
                  </a:lnTo>
                  <a:lnTo>
                    <a:pt x="4649" y="11376"/>
                  </a:lnTo>
                  <a:lnTo>
                    <a:pt x="0" y="12438"/>
                  </a:lnTo>
                  <a:lnTo>
                    <a:pt x="1246" y="12584"/>
                  </a:lnTo>
                  <a:lnTo>
                    <a:pt x="48803" y="10808"/>
                  </a:lnTo>
                  <a:lnTo>
                    <a:pt x="86671" y="7626"/>
                  </a:lnTo>
                  <a:lnTo>
                    <a:pt x="134076" y="3860"/>
                  </a:lnTo>
                  <a:lnTo>
                    <a:pt x="180074" y="1715"/>
                  </a:lnTo>
                  <a:lnTo>
                    <a:pt x="221920" y="762"/>
                  </a:lnTo>
                  <a:lnTo>
                    <a:pt x="268306" y="226"/>
                  </a:lnTo>
                  <a:lnTo>
                    <a:pt x="2909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5793"/>
            <p:cNvSpPr/>
            <p:nvPr>
              <p:custDataLst>
                <p:tags r:id="rId149"/>
              </p:custDataLst>
            </p:nvPr>
          </p:nvSpPr>
          <p:spPr>
            <a:xfrm>
              <a:off x="1349179" y="4349750"/>
              <a:ext cx="289122" cy="69851"/>
            </a:xfrm>
            <a:custGeom>
              <a:avLst/>
              <a:gdLst/>
              <a:ahLst/>
              <a:cxnLst/>
              <a:rect l="0" t="0" r="0" b="0"/>
              <a:pathLst>
                <a:path w="28912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9850"/>
                  </a:lnTo>
                  <a:lnTo>
                    <a:pt x="47027" y="67028"/>
                  </a:lnTo>
                  <a:lnTo>
                    <a:pt x="84628" y="56366"/>
                  </a:lnTo>
                  <a:lnTo>
                    <a:pt x="130972" y="42220"/>
                  </a:lnTo>
                  <a:lnTo>
                    <a:pt x="156172" y="34496"/>
                  </a:lnTo>
                  <a:lnTo>
                    <a:pt x="199223" y="24033"/>
                  </a:lnTo>
                  <a:lnTo>
                    <a:pt x="235055" y="16326"/>
                  </a:lnTo>
                  <a:lnTo>
                    <a:pt x="289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5794"/>
            <p:cNvSpPr/>
            <p:nvPr>
              <p:custDataLst>
                <p:tags r:id="rId150"/>
              </p:custDataLst>
            </p:nvPr>
          </p:nvSpPr>
          <p:spPr>
            <a:xfrm>
              <a:off x="1516683" y="4109595"/>
              <a:ext cx="156765" cy="335406"/>
            </a:xfrm>
            <a:custGeom>
              <a:avLst/>
              <a:gdLst/>
              <a:ahLst/>
              <a:cxnLst/>
              <a:rect l="0" t="0" r="0" b="0"/>
              <a:pathLst>
                <a:path w="156765" h="335406">
                  <a:moveTo>
                    <a:pt x="7317" y="11555"/>
                  </a:moveTo>
                  <a:lnTo>
                    <a:pt x="7317" y="11555"/>
                  </a:lnTo>
                  <a:lnTo>
                    <a:pt x="575" y="8184"/>
                  </a:lnTo>
                  <a:lnTo>
                    <a:pt x="0" y="6486"/>
                  </a:lnTo>
                  <a:lnTo>
                    <a:pt x="1028" y="4648"/>
                  </a:lnTo>
                  <a:lnTo>
                    <a:pt x="3124" y="2717"/>
                  </a:lnTo>
                  <a:lnTo>
                    <a:pt x="11098" y="572"/>
                  </a:lnTo>
                  <a:lnTo>
                    <a:pt x="16188" y="0"/>
                  </a:lnTo>
                  <a:lnTo>
                    <a:pt x="40206" y="9307"/>
                  </a:lnTo>
                  <a:lnTo>
                    <a:pt x="84291" y="46624"/>
                  </a:lnTo>
                  <a:lnTo>
                    <a:pt x="116986" y="83094"/>
                  </a:lnTo>
                  <a:lnTo>
                    <a:pt x="146193" y="125571"/>
                  </a:lnTo>
                  <a:lnTo>
                    <a:pt x="156764" y="157244"/>
                  </a:lnTo>
                  <a:lnTo>
                    <a:pt x="156568" y="203437"/>
                  </a:lnTo>
                  <a:lnTo>
                    <a:pt x="140832" y="248404"/>
                  </a:lnTo>
                  <a:lnTo>
                    <a:pt x="118295" y="286265"/>
                  </a:lnTo>
                  <a:lnTo>
                    <a:pt x="78708" y="325597"/>
                  </a:lnTo>
                  <a:lnTo>
                    <a:pt x="78194" y="328867"/>
                  </a:lnTo>
                  <a:lnTo>
                    <a:pt x="79968" y="331046"/>
                  </a:lnTo>
                  <a:lnTo>
                    <a:pt x="89867" y="335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4" name="SMARTInkShape-Group847"/>
          <p:cNvGrpSpPr/>
          <p:nvPr/>
        </p:nvGrpSpPr>
        <p:grpSpPr>
          <a:xfrm>
            <a:off x="1946968" y="3993183"/>
            <a:ext cx="1703581" cy="533542"/>
            <a:chOff x="1946968" y="3993183"/>
            <a:chExt cx="1703581" cy="533542"/>
          </a:xfrm>
        </p:grpSpPr>
        <p:sp>
          <p:nvSpPr>
            <p:cNvPr id="744" name="SMARTInkShape-5795"/>
            <p:cNvSpPr/>
            <p:nvPr>
              <p:custDataLst>
                <p:tags r:id="rId138"/>
              </p:custDataLst>
            </p:nvPr>
          </p:nvSpPr>
          <p:spPr>
            <a:xfrm>
              <a:off x="2812146" y="4328936"/>
              <a:ext cx="127905" cy="102312"/>
            </a:xfrm>
            <a:custGeom>
              <a:avLst/>
              <a:gdLst/>
              <a:ahLst/>
              <a:cxnLst/>
              <a:rect l="0" t="0" r="0" b="0"/>
              <a:pathLst>
                <a:path w="127905" h="102312">
                  <a:moveTo>
                    <a:pt x="45354" y="46214"/>
                  </a:moveTo>
                  <a:lnTo>
                    <a:pt x="45354" y="46214"/>
                  </a:lnTo>
                  <a:lnTo>
                    <a:pt x="16461" y="32399"/>
                  </a:lnTo>
                  <a:lnTo>
                    <a:pt x="3632" y="20483"/>
                  </a:lnTo>
                  <a:lnTo>
                    <a:pt x="606" y="16360"/>
                  </a:lnTo>
                  <a:lnTo>
                    <a:pt x="0" y="12906"/>
                  </a:lnTo>
                  <a:lnTo>
                    <a:pt x="1007" y="9897"/>
                  </a:lnTo>
                  <a:lnTo>
                    <a:pt x="3089" y="7186"/>
                  </a:lnTo>
                  <a:lnTo>
                    <a:pt x="19504" y="0"/>
                  </a:lnTo>
                  <a:lnTo>
                    <a:pt x="42242" y="144"/>
                  </a:lnTo>
                  <a:lnTo>
                    <a:pt x="63482" y="8026"/>
                  </a:lnTo>
                  <a:lnTo>
                    <a:pt x="68023" y="12289"/>
                  </a:lnTo>
                  <a:lnTo>
                    <a:pt x="73068" y="22669"/>
                  </a:lnTo>
                  <a:lnTo>
                    <a:pt x="71547" y="36220"/>
                  </a:lnTo>
                  <a:lnTo>
                    <a:pt x="66167" y="50239"/>
                  </a:lnTo>
                  <a:lnTo>
                    <a:pt x="39718" y="95075"/>
                  </a:lnTo>
                  <a:lnTo>
                    <a:pt x="43085" y="98033"/>
                  </a:lnTo>
                  <a:lnTo>
                    <a:pt x="45958" y="99810"/>
                  </a:lnTo>
                  <a:lnTo>
                    <a:pt x="70227" y="102311"/>
                  </a:lnTo>
                  <a:lnTo>
                    <a:pt x="127904" y="90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5796"/>
            <p:cNvSpPr/>
            <p:nvPr>
              <p:custDataLst>
                <p:tags r:id="rId139"/>
              </p:custDataLst>
            </p:nvPr>
          </p:nvSpPr>
          <p:spPr>
            <a:xfrm>
              <a:off x="2654300" y="4109718"/>
              <a:ext cx="203830" cy="283139"/>
            </a:xfrm>
            <a:custGeom>
              <a:avLst/>
              <a:gdLst/>
              <a:ahLst/>
              <a:cxnLst/>
              <a:rect l="0" t="0" r="0" b="0"/>
              <a:pathLst>
                <a:path w="203830" h="283139">
                  <a:moveTo>
                    <a:pt x="101600" y="43182"/>
                  </a:moveTo>
                  <a:lnTo>
                    <a:pt x="101600" y="43182"/>
                  </a:lnTo>
                  <a:lnTo>
                    <a:pt x="104971" y="39811"/>
                  </a:lnTo>
                  <a:lnTo>
                    <a:pt x="106669" y="39524"/>
                  </a:lnTo>
                  <a:lnTo>
                    <a:pt x="108507" y="40038"/>
                  </a:lnTo>
                  <a:lnTo>
                    <a:pt x="110438" y="41086"/>
                  </a:lnTo>
                  <a:lnTo>
                    <a:pt x="112583" y="49776"/>
                  </a:lnTo>
                  <a:lnTo>
                    <a:pt x="113961" y="91835"/>
                  </a:lnTo>
                  <a:lnTo>
                    <a:pt x="112268" y="125954"/>
                  </a:lnTo>
                  <a:lnTo>
                    <a:pt x="109163" y="163930"/>
                  </a:lnTo>
                  <a:lnTo>
                    <a:pt x="105432" y="201976"/>
                  </a:lnTo>
                  <a:lnTo>
                    <a:pt x="95993" y="248982"/>
                  </a:lnTo>
                  <a:lnTo>
                    <a:pt x="87631" y="276237"/>
                  </a:lnTo>
                  <a:lnTo>
                    <a:pt x="85232" y="280397"/>
                  </a:lnTo>
                  <a:lnTo>
                    <a:pt x="82927" y="282464"/>
                  </a:lnTo>
                  <a:lnTo>
                    <a:pt x="80684" y="283138"/>
                  </a:lnTo>
                  <a:lnTo>
                    <a:pt x="78484" y="280057"/>
                  </a:lnTo>
                  <a:lnTo>
                    <a:pt x="74157" y="267228"/>
                  </a:lnTo>
                  <a:lnTo>
                    <a:pt x="71126" y="223318"/>
                  </a:lnTo>
                  <a:lnTo>
                    <a:pt x="72299" y="178040"/>
                  </a:lnTo>
                  <a:lnTo>
                    <a:pt x="73599" y="152137"/>
                  </a:lnTo>
                  <a:lnTo>
                    <a:pt x="82570" y="104542"/>
                  </a:lnTo>
                  <a:lnTo>
                    <a:pt x="96670" y="63398"/>
                  </a:lnTo>
                  <a:lnTo>
                    <a:pt x="123030" y="22517"/>
                  </a:lnTo>
                  <a:lnTo>
                    <a:pt x="137936" y="6716"/>
                  </a:lnTo>
                  <a:lnTo>
                    <a:pt x="145579" y="2644"/>
                  </a:lnTo>
                  <a:lnTo>
                    <a:pt x="161598" y="0"/>
                  </a:lnTo>
                  <a:lnTo>
                    <a:pt x="178125" y="6821"/>
                  </a:lnTo>
                  <a:lnTo>
                    <a:pt x="186484" y="12592"/>
                  </a:lnTo>
                  <a:lnTo>
                    <a:pt x="197652" y="32173"/>
                  </a:lnTo>
                  <a:lnTo>
                    <a:pt x="203556" y="58750"/>
                  </a:lnTo>
                  <a:lnTo>
                    <a:pt x="203829" y="91729"/>
                  </a:lnTo>
                  <a:lnTo>
                    <a:pt x="195953" y="127552"/>
                  </a:lnTo>
                  <a:lnTo>
                    <a:pt x="182340" y="163230"/>
                  </a:lnTo>
                  <a:lnTo>
                    <a:pt x="164531" y="195549"/>
                  </a:lnTo>
                  <a:lnTo>
                    <a:pt x="124558" y="231399"/>
                  </a:lnTo>
                  <a:lnTo>
                    <a:pt x="76966" y="256524"/>
                  </a:lnTo>
                  <a:lnTo>
                    <a:pt x="37229" y="267261"/>
                  </a:lnTo>
                  <a:lnTo>
                    <a:pt x="0" y="265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5797"/>
            <p:cNvSpPr/>
            <p:nvPr>
              <p:custDataLst>
                <p:tags r:id="rId140"/>
              </p:custDataLst>
            </p:nvPr>
          </p:nvSpPr>
          <p:spPr>
            <a:xfrm>
              <a:off x="3065577" y="4149021"/>
              <a:ext cx="144709" cy="189393"/>
            </a:xfrm>
            <a:custGeom>
              <a:avLst/>
              <a:gdLst/>
              <a:ahLst/>
              <a:cxnLst/>
              <a:rect l="0" t="0" r="0" b="0"/>
              <a:pathLst>
                <a:path w="144709" h="189393">
                  <a:moveTo>
                    <a:pt x="26873" y="16579"/>
                  </a:moveTo>
                  <a:lnTo>
                    <a:pt x="26873" y="16579"/>
                  </a:lnTo>
                  <a:lnTo>
                    <a:pt x="26873" y="6466"/>
                  </a:lnTo>
                  <a:lnTo>
                    <a:pt x="26167" y="3487"/>
                  </a:lnTo>
                  <a:lnTo>
                    <a:pt x="24991" y="1501"/>
                  </a:lnTo>
                  <a:lnTo>
                    <a:pt x="23502" y="177"/>
                  </a:lnTo>
                  <a:lnTo>
                    <a:pt x="21803" y="0"/>
                  </a:lnTo>
                  <a:lnTo>
                    <a:pt x="18035" y="1685"/>
                  </a:lnTo>
                  <a:lnTo>
                    <a:pt x="8575" y="23455"/>
                  </a:lnTo>
                  <a:lnTo>
                    <a:pt x="207" y="63458"/>
                  </a:lnTo>
                  <a:lnTo>
                    <a:pt x="0" y="107688"/>
                  </a:lnTo>
                  <a:lnTo>
                    <a:pt x="11149" y="148702"/>
                  </a:lnTo>
                  <a:lnTo>
                    <a:pt x="31230" y="177552"/>
                  </a:lnTo>
                  <a:lnTo>
                    <a:pt x="48800" y="186900"/>
                  </a:lnTo>
                  <a:lnTo>
                    <a:pt x="58424" y="189392"/>
                  </a:lnTo>
                  <a:lnTo>
                    <a:pt x="80407" y="186518"/>
                  </a:lnTo>
                  <a:lnTo>
                    <a:pt x="92195" y="182789"/>
                  </a:lnTo>
                  <a:lnTo>
                    <a:pt x="110938" y="169237"/>
                  </a:lnTo>
                  <a:lnTo>
                    <a:pt x="125618" y="150044"/>
                  </a:lnTo>
                  <a:lnTo>
                    <a:pt x="140406" y="110060"/>
                  </a:lnTo>
                  <a:lnTo>
                    <a:pt x="144708" y="62857"/>
                  </a:lnTo>
                  <a:lnTo>
                    <a:pt x="143215" y="42086"/>
                  </a:lnTo>
                  <a:lnTo>
                    <a:pt x="140417" y="35700"/>
                  </a:lnTo>
                  <a:lnTo>
                    <a:pt x="136436" y="31442"/>
                  </a:lnTo>
                  <a:lnTo>
                    <a:pt x="131664" y="28605"/>
                  </a:lnTo>
                  <a:lnTo>
                    <a:pt x="127779" y="27418"/>
                  </a:lnTo>
                  <a:lnTo>
                    <a:pt x="124482" y="27333"/>
                  </a:lnTo>
                  <a:lnTo>
                    <a:pt x="115773" y="29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5798"/>
            <p:cNvSpPr/>
            <p:nvPr>
              <p:custDataLst>
                <p:tags r:id="rId141"/>
              </p:custDataLst>
            </p:nvPr>
          </p:nvSpPr>
          <p:spPr>
            <a:xfrm>
              <a:off x="3302000" y="4092498"/>
              <a:ext cx="183780" cy="255896"/>
            </a:xfrm>
            <a:custGeom>
              <a:avLst/>
              <a:gdLst/>
              <a:ahLst/>
              <a:cxnLst/>
              <a:rect l="0" t="0" r="0" b="0"/>
              <a:pathLst>
                <a:path w="183780" h="255896">
                  <a:moveTo>
                    <a:pt x="25400" y="35002"/>
                  </a:moveTo>
                  <a:lnTo>
                    <a:pt x="25400" y="35002"/>
                  </a:lnTo>
                  <a:lnTo>
                    <a:pt x="28771" y="31631"/>
                  </a:lnTo>
                  <a:lnTo>
                    <a:pt x="29764" y="32755"/>
                  </a:lnTo>
                  <a:lnTo>
                    <a:pt x="31576" y="77939"/>
                  </a:lnTo>
                  <a:lnTo>
                    <a:pt x="31698" y="123062"/>
                  </a:lnTo>
                  <a:lnTo>
                    <a:pt x="31727" y="158101"/>
                  </a:lnTo>
                  <a:lnTo>
                    <a:pt x="31740" y="191077"/>
                  </a:lnTo>
                  <a:lnTo>
                    <a:pt x="31747" y="229884"/>
                  </a:lnTo>
                  <a:lnTo>
                    <a:pt x="29868" y="251024"/>
                  </a:lnTo>
                  <a:lnTo>
                    <a:pt x="28379" y="255217"/>
                  </a:lnTo>
                  <a:lnTo>
                    <a:pt x="27386" y="255895"/>
                  </a:lnTo>
                  <a:lnTo>
                    <a:pt x="26724" y="254230"/>
                  </a:lnTo>
                  <a:lnTo>
                    <a:pt x="26280" y="213293"/>
                  </a:lnTo>
                  <a:lnTo>
                    <a:pt x="28848" y="181976"/>
                  </a:lnTo>
                  <a:lnTo>
                    <a:pt x="32342" y="137483"/>
                  </a:lnTo>
                  <a:lnTo>
                    <a:pt x="34261" y="111789"/>
                  </a:lnTo>
                  <a:lnTo>
                    <a:pt x="43920" y="68189"/>
                  </a:lnTo>
                  <a:lnTo>
                    <a:pt x="57620" y="33523"/>
                  </a:lnTo>
                  <a:lnTo>
                    <a:pt x="73116" y="11062"/>
                  </a:lnTo>
                  <a:lnTo>
                    <a:pt x="81905" y="4930"/>
                  </a:lnTo>
                  <a:lnTo>
                    <a:pt x="101078" y="0"/>
                  </a:lnTo>
                  <a:lnTo>
                    <a:pt x="121359" y="5805"/>
                  </a:lnTo>
                  <a:lnTo>
                    <a:pt x="131706" y="11304"/>
                  </a:lnTo>
                  <a:lnTo>
                    <a:pt x="159753" y="46011"/>
                  </a:lnTo>
                  <a:lnTo>
                    <a:pt x="173542" y="77995"/>
                  </a:lnTo>
                  <a:lnTo>
                    <a:pt x="182257" y="112671"/>
                  </a:lnTo>
                  <a:lnTo>
                    <a:pt x="183779" y="146897"/>
                  </a:lnTo>
                  <a:lnTo>
                    <a:pt x="174577" y="175279"/>
                  </a:lnTo>
                  <a:lnTo>
                    <a:pt x="167185" y="187787"/>
                  </a:lnTo>
                  <a:lnTo>
                    <a:pt x="143919" y="207329"/>
                  </a:lnTo>
                  <a:lnTo>
                    <a:pt x="100968" y="228349"/>
                  </a:lnTo>
                  <a:lnTo>
                    <a:pt x="72392" y="235939"/>
                  </a:lnTo>
                  <a:lnTo>
                    <a:pt x="45579" y="234609"/>
                  </a:lnTo>
                  <a:lnTo>
                    <a:pt x="25197" y="225551"/>
                  </a:lnTo>
                  <a:lnTo>
                    <a:pt x="0" y="206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5799"/>
            <p:cNvSpPr/>
            <p:nvPr>
              <p:custDataLst>
                <p:tags r:id="rId142"/>
              </p:custDataLst>
            </p:nvPr>
          </p:nvSpPr>
          <p:spPr>
            <a:xfrm>
              <a:off x="3556000" y="3993183"/>
              <a:ext cx="94549" cy="394668"/>
            </a:xfrm>
            <a:custGeom>
              <a:avLst/>
              <a:gdLst/>
              <a:ahLst/>
              <a:cxnLst/>
              <a:rect l="0" t="0" r="0" b="0"/>
              <a:pathLst>
                <a:path w="94549" h="394668">
                  <a:moveTo>
                    <a:pt x="31750" y="7317"/>
                  </a:moveTo>
                  <a:lnTo>
                    <a:pt x="31750" y="7317"/>
                  </a:lnTo>
                  <a:lnTo>
                    <a:pt x="35121" y="575"/>
                  </a:lnTo>
                  <a:lnTo>
                    <a:pt x="36819" y="0"/>
                  </a:lnTo>
                  <a:lnTo>
                    <a:pt x="38657" y="1028"/>
                  </a:lnTo>
                  <a:lnTo>
                    <a:pt x="40588" y="3124"/>
                  </a:lnTo>
                  <a:lnTo>
                    <a:pt x="50168" y="40434"/>
                  </a:lnTo>
                  <a:lnTo>
                    <a:pt x="59691" y="76834"/>
                  </a:lnTo>
                  <a:lnTo>
                    <a:pt x="65899" y="99521"/>
                  </a:lnTo>
                  <a:lnTo>
                    <a:pt x="72861" y="124526"/>
                  </a:lnTo>
                  <a:lnTo>
                    <a:pt x="80323" y="151073"/>
                  </a:lnTo>
                  <a:lnTo>
                    <a:pt x="86004" y="176532"/>
                  </a:lnTo>
                  <a:lnTo>
                    <a:pt x="90497" y="201266"/>
                  </a:lnTo>
                  <a:lnTo>
                    <a:pt x="94548" y="247328"/>
                  </a:lnTo>
                  <a:lnTo>
                    <a:pt x="89294" y="286614"/>
                  </a:lnTo>
                  <a:lnTo>
                    <a:pt x="76140" y="317245"/>
                  </a:lnTo>
                  <a:lnTo>
                    <a:pt x="38950" y="362284"/>
                  </a:lnTo>
                  <a:lnTo>
                    <a:pt x="0" y="394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5800"/>
            <p:cNvSpPr/>
            <p:nvPr>
              <p:custDataLst>
                <p:tags r:id="rId143"/>
              </p:custDataLst>
            </p:nvPr>
          </p:nvSpPr>
          <p:spPr>
            <a:xfrm>
              <a:off x="2028707" y="4043055"/>
              <a:ext cx="117594" cy="395596"/>
            </a:xfrm>
            <a:custGeom>
              <a:avLst/>
              <a:gdLst/>
              <a:ahLst/>
              <a:cxnLst/>
              <a:rect l="0" t="0" r="0" b="0"/>
              <a:pathLst>
                <a:path w="117594" h="395596">
                  <a:moveTo>
                    <a:pt x="117593" y="39995"/>
                  </a:moveTo>
                  <a:lnTo>
                    <a:pt x="117593" y="39995"/>
                  </a:lnTo>
                  <a:lnTo>
                    <a:pt x="112126" y="11384"/>
                  </a:lnTo>
                  <a:lnTo>
                    <a:pt x="109009" y="7515"/>
                  </a:lnTo>
                  <a:lnTo>
                    <a:pt x="98021" y="1335"/>
                  </a:lnTo>
                  <a:lnTo>
                    <a:pt x="83729" y="0"/>
                  </a:lnTo>
                  <a:lnTo>
                    <a:pt x="75967" y="632"/>
                  </a:lnTo>
                  <a:lnTo>
                    <a:pt x="57935" y="10741"/>
                  </a:lnTo>
                  <a:lnTo>
                    <a:pt x="39573" y="28404"/>
                  </a:lnTo>
                  <a:lnTo>
                    <a:pt x="24356" y="52717"/>
                  </a:lnTo>
                  <a:lnTo>
                    <a:pt x="12419" y="89394"/>
                  </a:lnTo>
                  <a:lnTo>
                    <a:pt x="3821" y="133211"/>
                  </a:lnTo>
                  <a:lnTo>
                    <a:pt x="0" y="178556"/>
                  </a:lnTo>
                  <a:lnTo>
                    <a:pt x="2065" y="224579"/>
                  </a:lnTo>
                  <a:lnTo>
                    <a:pt x="6980" y="268788"/>
                  </a:lnTo>
                  <a:lnTo>
                    <a:pt x="11517" y="307251"/>
                  </a:lnTo>
                  <a:lnTo>
                    <a:pt x="18038" y="350526"/>
                  </a:lnTo>
                  <a:lnTo>
                    <a:pt x="22343" y="395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5801"/>
            <p:cNvSpPr/>
            <p:nvPr>
              <p:custDataLst>
                <p:tags r:id="rId144"/>
              </p:custDataLst>
            </p:nvPr>
          </p:nvSpPr>
          <p:spPr>
            <a:xfrm>
              <a:off x="1946968" y="4279900"/>
              <a:ext cx="192983" cy="88901"/>
            </a:xfrm>
            <a:custGeom>
              <a:avLst/>
              <a:gdLst/>
              <a:ahLst/>
              <a:cxnLst/>
              <a:rect l="0" t="0" r="0" b="0"/>
              <a:pathLst>
                <a:path w="192983" h="88901">
                  <a:moveTo>
                    <a:pt x="15182" y="88900"/>
                  </a:moveTo>
                  <a:lnTo>
                    <a:pt x="15182" y="88900"/>
                  </a:lnTo>
                  <a:lnTo>
                    <a:pt x="5748" y="80172"/>
                  </a:lnTo>
                  <a:lnTo>
                    <a:pt x="876" y="77965"/>
                  </a:lnTo>
                  <a:lnTo>
                    <a:pt x="0" y="75966"/>
                  </a:lnTo>
                  <a:lnTo>
                    <a:pt x="908" y="69981"/>
                  </a:lnTo>
                  <a:lnTo>
                    <a:pt x="18871" y="55307"/>
                  </a:lnTo>
                  <a:lnTo>
                    <a:pt x="60019" y="37554"/>
                  </a:lnTo>
                  <a:lnTo>
                    <a:pt x="94376" y="27039"/>
                  </a:lnTo>
                  <a:lnTo>
                    <a:pt x="129402" y="17662"/>
                  </a:lnTo>
                  <a:lnTo>
                    <a:pt x="171948" y="5860"/>
                  </a:lnTo>
                  <a:lnTo>
                    <a:pt x="1929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5802"/>
            <p:cNvSpPr/>
            <p:nvPr>
              <p:custDataLst>
                <p:tags r:id="rId145"/>
              </p:custDataLst>
            </p:nvPr>
          </p:nvSpPr>
          <p:spPr>
            <a:xfrm>
              <a:off x="2160292" y="4084610"/>
              <a:ext cx="125709" cy="367575"/>
            </a:xfrm>
            <a:custGeom>
              <a:avLst/>
              <a:gdLst/>
              <a:ahLst/>
              <a:cxnLst/>
              <a:rect l="0" t="0" r="0" b="0"/>
              <a:pathLst>
                <a:path w="125709" h="367575">
                  <a:moveTo>
                    <a:pt x="119358" y="30190"/>
                  </a:moveTo>
                  <a:lnTo>
                    <a:pt x="119358" y="30190"/>
                  </a:lnTo>
                  <a:lnTo>
                    <a:pt x="119358" y="12513"/>
                  </a:lnTo>
                  <a:lnTo>
                    <a:pt x="117947" y="9233"/>
                  </a:lnTo>
                  <a:lnTo>
                    <a:pt x="112616" y="3708"/>
                  </a:lnTo>
                  <a:lnTo>
                    <a:pt x="103661" y="781"/>
                  </a:lnTo>
                  <a:lnTo>
                    <a:pt x="98310" y="0"/>
                  </a:lnTo>
                  <a:lnTo>
                    <a:pt x="82957" y="8541"/>
                  </a:lnTo>
                  <a:lnTo>
                    <a:pt x="64374" y="27623"/>
                  </a:lnTo>
                  <a:lnTo>
                    <a:pt x="44356" y="59623"/>
                  </a:lnTo>
                  <a:lnTo>
                    <a:pt x="25581" y="103008"/>
                  </a:lnTo>
                  <a:lnTo>
                    <a:pt x="16623" y="127419"/>
                  </a:lnTo>
                  <a:lnTo>
                    <a:pt x="9946" y="152865"/>
                  </a:lnTo>
                  <a:lnTo>
                    <a:pt x="4789" y="179001"/>
                  </a:lnTo>
                  <a:lnTo>
                    <a:pt x="645" y="205597"/>
                  </a:lnTo>
                  <a:lnTo>
                    <a:pt x="0" y="230384"/>
                  </a:lnTo>
                  <a:lnTo>
                    <a:pt x="4926" y="276739"/>
                  </a:lnTo>
                  <a:lnTo>
                    <a:pt x="17935" y="313334"/>
                  </a:lnTo>
                  <a:lnTo>
                    <a:pt x="36886" y="341592"/>
                  </a:lnTo>
                  <a:lnTo>
                    <a:pt x="61772" y="361208"/>
                  </a:lnTo>
                  <a:lnTo>
                    <a:pt x="87414" y="367574"/>
                  </a:lnTo>
                  <a:lnTo>
                    <a:pt x="125708" y="366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5803"/>
            <p:cNvSpPr/>
            <p:nvPr>
              <p:custDataLst>
                <p:tags r:id="rId146"/>
              </p:custDataLst>
            </p:nvPr>
          </p:nvSpPr>
          <p:spPr>
            <a:xfrm>
              <a:off x="2324100" y="4199091"/>
              <a:ext cx="131701" cy="327634"/>
            </a:xfrm>
            <a:custGeom>
              <a:avLst/>
              <a:gdLst/>
              <a:ahLst/>
              <a:cxnLst/>
              <a:rect l="0" t="0" r="0" b="0"/>
              <a:pathLst>
                <a:path w="131701" h="327634">
                  <a:moveTo>
                    <a:pt x="25400" y="93509"/>
                  </a:moveTo>
                  <a:lnTo>
                    <a:pt x="25400" y="93509"/>
                  </a:lnTo>
                  <a:lnTo>
                    <a:pt x="22029" y="96880"/>
                  </a:lnTo>
                  <a:lnTo>
                    <a:pt x="12535" y="137766"/>
                  </a:lnTo>
                  <a:lnTo>
                    <a:pt x="10064" y="179765"/>
                  </a:lnTo>
                  <a:lnTo>
                    <a:pt x="11528" y="211573"/>
                  </a:lnTo>
                  <a:lnTo>
                    <a:pt x="12179" y="244524"/>
                  </a:lnTo>
                  <a:lnTo>
                    <a:pt x="12546" y="288067"/>
                  </a:lnTo>
                  <a:lnTo>
                    <a:pt x="12686" y="327633"/>
                  </a:lnTo>
                  <a:lnTo>
                    <a:pt x="10817" y="294945"/>
                  </a:lnTo>
                  <a:lnTo>
                    <a:pt x="8335" y="257120"/>
                  </a:lnTo>
                  <a:lnTo>
                    <a:pt x="7673" y="232216"/>
                  </a:lnTo>
                  <a:lnTo>
                    <a:pt x="7232" y="205030"/>
                  </a:lnTo>
                  <a:lnTo>
                    <a:pt x="9055" y="177029"/>
                  </a:lnTo>
                  <a:lnTo>
                    <a:pt x="12386" y="148484"/>
                  </a:lnTo>
                  <a:lnTo>
                    <a:pt x="16724" y="119575"/>
                  </a:lnTo>
                  <a:lnTo>
                    <a:pt x="30952" y="74285"/>
                  </a:lnTo>
                  <a:lnTo>
                    <a:pt x="56913" y="28546"/>
                  </a:lnTo>
                  <a:lnTo>
                    <a:pt x="73978" y="11014"/>
                  </a:lnTo>
                  <a:lnTo>
                    <a:pt x="90970" y="870"/>
                  </a:lnTo>
                  <a:lnTo>
                    <a:pt x="99452" y="0"/>
                  </a:lnTo>
                  <a:lnTo>
                    <a:pt x="116403" y="4676"/>
                  </a:lnTo>
                  <a:lnTo>
                    <a:pt x="122758" y="11004"/>
                  </a:lnTo>
                  <a:lnTo>
                    <a:pt x="131700" y="29323"/>
                  </a:lnTo>
                  <a:lnTo>
                    <a:pt x="130588" y="73550"/>
                  </a:lnTo>
                  <a:lnTo>
                    <a:pt x="117306" y="104864"/>
                  </a:lnTo>
                  <a:lnTo>
                    <a:pt x="86028" y="146497"/>
                  </a:lnTo>
                  <a:lnTo>
                    <a:pt x="40904" y="185428"/>
                  </a:lnTo>
                  <a:lnTo>
                    <a:pt x="23118" y="192453"/>
                  </a:lnTo>
                  <a:lnTo>
                    <a:pt x="0" y="19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5804"/>
            <p:cNvSpPr/>
            <p:nvPr>
              <p:custDataLst>
                <p:tags r:id="rId147"/>
              </p:custDataLst>
            </p:nvPr>
          </p:nvSpPr>
          <p:spPr>
            <a:xfrm>
              <a:off x="2578100" y="4043344"/>
              <a:ext cx="31751" cy="401657"/>
            </a:xfrm>
            <a:custGeom>
              <a:avLst/>
              <a:gdLst/>
              <a:ahLst/>
              <a:cxnLst/>
              <a:rect l="0" t="0" r="0" b="0"/>
              <a:pathLst>
                <a:path w="31751" h="401657">
                  <a:moveTo>
                    <a:pt x="31750" y="14306"/>
                  </a:moveTo>
                  <a:lnTo>
                    <a:pt x="31750" y="14306"/>
                  </a:lnTo>
                  <a:lnTo>
                    <a:pt x="31750" y="0"/>
                  </a:lnTo>
                  <a:lnTo>
                    <a:pt x="31044" y="536"/>
                  </a:lnTo>
                  <a:lnTo>
                    <a:pt x="26681" y="14224"/>
                  </a:lnTo>
                  <a:lnTo>
                    <a:pt x="21625" y="51833"/>
                  </a:lnTo>
                  <a:lnTo>
                    <a:pt x="20194" y="92368"/>
                  </a:lnTo>
                  <a:lnTo>
                    <a:pt x="19813" y="115736"/>
                  </a:lnTo>
                  <a:lnTo>
                    <a:pt x="19559" y="140487"/>
                  </a:lnTo>
                  <a:lnTo>
                    <a:pt x="19389" y="166160"/>
                  </a:lnTo>
                  <a:lnTo>
                    <a:pt x="18571" y="193153"/>
                  </a:lnTo>
                  <a:lnTo>
                    <a:pt x="17319" y="221026"/>
                  </a:lnTo>
                  <a:lnTo>
                    <a:pt x="15779" y="249486"/>
                  </a:lnTo>
                  <a:lnTo>
                    <a:pt x="14047" y="274809"/>
                  </a:lnTo>
                  <a:lnTo>
                    <a:pt x="10241" y="319880"/>
                  </a:lnTo>
                  <a:lnTo>
                    <a:pt x="4132" y="367470"/>
                  </a:lnTo>
                  <a:lnTo>
                    <a:pt x="0" y="401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7" name="SMARTInkShape-Group848"/>
          <p:cNvGrpSpPr/>
          <p:nvPr/>
        </p:nvGrpSpPr>
        <p:grpSpPr>
          <a:xfrm>
            <a:off x="4159250" y="4240081"/>
            <a:ext cx="304801" cy="146476"/>
            <a:chOff x="4159250" y="4240081"/>
            <a:chExt cx="304801" cy="146476"/>
          </a:xfrm>
        </p:grpSpPr>
        <p:sp>
          <p:nvSpPr>
            <p:cNvPr id="755" name="SMARTInkShape-5805"/>
            <p:cNvSpPr/>
            <p:nvPr>
              <p:custDataLst>
                <p:tags r:id="rId136"/>
              </p:custDataLst>
            </p:nvPr>
          </p:nvSpPr>
          <p:spPr>
            <a:xfrm>
              <a:off x="4159250" y="4240081"/>
              <a:ext cx="266701" cy="27120"/>
            </a:xfrm>
            <a:custGeom>
              <a:avLst/>
              <a:gdLst/>
              <a:ahLst/>
              <a:cxnLst/>
              <a:rect l="0" t="0" r="0" b="0"/>
              <a:pathLst>
                <a:path w="266701" h="27120">
                  <a:moveTo>
                    <a:pt x="0" y="27119"/>
                  </a:moveTo>
                  <a:lnTo>
                    <a:pt x="0" y="27119"/>
                  </a:lnTo>
                  <a:lnTo>
                    <a:pt x="43369" y="23748"/>
                  </a:lnTo>
                  <a:lnTo>
                    <a:pt x="82540" y="16449"/>
                  </a:lnTo>
                  <a:lnTo>
                    <a:pt x="129817" y="7560"/>
                  </a:lnTo>
                  <a:lnTo>
                    <a:pt x="154279" y="4202"/>
                  </a:lnTo>
                  <a:lnTo>
                    <a:pt x="199801" y="0"/>
                  </a:lnTo>
                  <a:lnTo>
                    <a:pt x="244997" y="896"/>
                  </a:lnTo>
                  <a:lnTo>
                    <a:pt x="266700" y="1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5806"/>
            <p:cNvSpPr/>
            <p:nvPr>
              <p:custDataLst>
                <p:tags r:id="rId137"/>
              </p:custDataLst>
            </p:nvPr>
          </p:nvSpPr>
          <p:spPr>
            <a:xfrm>
              <a:off x="4213029" y="4343400"/>
              <a:ext cx="251022" cy="43157"/>
            </a:xfrm>
            <a:custGeom>
              <a:avLst/>
              <a:gdLst/>
              <a:ahLst/>
              <a:cxnLst/>
              <a:rect l="0" t="0" r="0" b="0"/>
              <a:pathLst>
                <a:path w="251022" h="43157">
                  <a:moveTo>
                    <a:pt x="3371" y="38100"/>
                  </a:moveTo>
                  <a:lnTo>
                    <a:pt x="3371" y="38100"/>
                  </a:lnTo>
                  <a:lnTo>
                    <a:pt x="0" y="41471"/>
                  </a:lnTo>
                  <a:lnTo>
                    <a:pt x="1829" y="42464"/>
                  </a:lnTo>
                  <a:lnTo>
                    <a:pt x="21415" y="43156"/>
                  </a:lnTo>
                  <a:lnTo>
                    <a:pt x="49491" y="40817"/>
                  </a:lnTo>
                  <a:lnTo>
                    <a:pt x="94424" y="33663"/>
                  </a:lnTo>
                  <a:lnTo>
                    <a:pt x="121223" y="28792"/>
                  </a:lnTo>
                  <a:lnTo>
                    <a:pt x="147556" y="23428"/>
                  </a:lnTo>
                  <a:lnTo>
                    <a:pt x="173578" y="17737"/>
                  </a:lnTo>
                  <a:lnTo>
                    <a:pt x="216603" y="7882"/>
                  </a:lnTo>
                  <a:lnTo>
                    <a:pt x="251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8" name="SMARTInkShape-5807"/>
          <p:cNvSpPr/>
          <p:nvPr>
            <p:custDataLst>
              <p:tags r:id="rId4"/>
            </p:custDataLst>
          </p:nvPr>
        </p:nvSpPr>
        <p:spPr>
          <a:xfrm>
            <a:off x="4960123" y="4055026"/>
            <a:ext cx="488178" cy="408929"/>
          </a:xfrm>
          <a:custGeom>
            <a:avLst/>
            <a:gdLst/>
            <a:ahLst/>
            <a:cxnLst/>
            <a:rect l="0" t="0" r="0" b="0"/>
            <a:pathLst>
              <a:path w="488178" h="408929">
                <a:moveTo>
                  <a:pt x="323077" y="47074"/>
                </a:moveTo>
                <a:lnTo>
                  <a:pt x="323077" y="47074"/>
                </a:lnTo>
                <a:lnTo>
                  <a:pt x="329984" y="30115"/>
                </a:lnTo>
                <a:lnTo>
                  <a:pt x="331916" y="27301"/>
                </a:lnTo>
                <a:lnTo>
                  <a:pt x="334061" y="20412"/>
                </a:lnTo>
                <a:lnTo>
                  <a:pt x="334633" y="16599"/>
                </a:lnTo>
                <a:lnTo>
                  <a:pt x="333387" y="10482"/>
                </a:lnTo>
                <a:lnTo>
                  <a:pt x="332067" y="7862"/>
                </a:lnTo>
                <a:lnTo>
                  <a:pt x="321193" y="3070"/>
                </a:lnTo>
                <a:lnTo>
                  <a:pt x="303189" y="0"/>
                </a:lnTo>
                <a:lnTo>
                  <a:pt x="263170" y="3650"/>
                </a:lnTo>
                <a:lnTo>
                  <a:pt x="227072" y="12252"/>
                </a:lnTo>
                <a:lnTo>
                  <a:pt x="187510" y="28775"/>
                </a:lnTo>
                <a:lnTo>
                  <a:pt x="146408" y="52347"/>
                </a:lnTo>
                <a:lnTo>
                  <a:pt x="104623" y="83990"/>
                </a:lnTo>
                <a:lnTo>
                  <a:pt x="68177" y="124864"/>
                </a:lnTo>
                <a:lnTo>
                  <a:pt x="37632" y="171253"/>
                </a:lnTo>
                <a:lnTo>
                  <a:pt x="25536" y="195477"/>
                </a:lnTo>
                <a:lnTo>
                  <a:pt x="14649" y="220092"/>
                </a:lnTo>
                <a:lnTo>
                  <a:pt x="2554" y="266258"/>
                </a:lnTo>
                <a:lnTo>
                  <a:pt x="0" y="308178"/>
                </a:lnTo>
                <a:lnTo>
                  <a:pt x="8273" y="343272"/>
                </a:lnTo>
                <a:lnTo>
                  <a:pt x="28882" y="371569"/>
                </a:lnTo>
                <a:lnTo>
                  <a:pt x="42281" y="384054"/>
                </a:lnTo>
                <a:lnTo>
                  <a:pt x="77864" y="399808"/>
                </a:lnTo>
                <a:lnTo>
                  <a:pt x="121666" y="407750"/>
                </a:lnTo>
                <a:lnTo>
                  <a:pt x="147175" y="408879"/>
                </a:lnTo>
                <a:lnTo>
                  <a:pt x="174059" y="408928"/>
                </a:lnTo>
                <a:lnTo>
                  <a:pt x="203270" y="406843"/>
                </a:lnTo>
                <a:lnTo>
                  <a:pt x="234034" y="403336"/>
                </a:lnTo>
                <a:lnTo>
                  <a:pt x="265832" y="398882"/>
                </a:lnTo>
                <a:lnTo>
                  <a:pt x="296203" y="393796"/>
                </a:lnTo>
                <a:lnTo>
                  <a:pt x="325622" y="388289"/>
                </a:lnTo>
                <a:lnTo>
                  <a:pt x="354406" y="382500"/>
                </a:lnTo>
                <a:lnTo>
                  <a:pt x="399561" y="372306"/>
                </a:lnTo>
                <a:lnTo>
                  <a:pt x="434681" y="364483"/>
                </a:lnTo>
                <a:lnTo>
                  <a:pt x="488177" y="3582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4" name="SMARTInkShape-Group850"/>
          <p:cNvGrpSpPr/>
          <p:nvPr/>
        </p:nvGrpSpPr>
        <p:grpSpPr>
          <a:xfrm>
            <a:off x="5765800" y="3913365"/>
            <a:ext cx="1974851" cy="899427"/>
            <a:chOff x="5765800" y="3913365"/>
            <a:chExt cx="1974851" cy="899427"/>
          </a:xfrm>
        </p:grpSpPr>
        <p:sp>
          <p:nvSpPr>
            <p:cNvPr id="759" name="SMARTInkShape-5808"/>
            <p:cNvSpPr/>
            <p:nvPr>
              <p:custDataLst>
                <p:tags r:id="rId121"/>
              </p:custDataLst>
            </p:nvPr>
          </p:nvSpPr>
          <p:spPr>
            <a:xfrm>
              <a:off x="6657026" y="3913365"/>
              <a:ext cx="80325" cy="214136"/>
            </a:xfrm>
            <a:custGeom>
              <a:avLst/>
              <a:gdLst/>
              <a:ahLst/>
              <a:cxnLst/>
              <a:rect l="0" t="0" r="0" b="0"/>
              <a:pathLst>
                <a:path w="80325" h="214136">
                  <a:moveTo>
                    <a:pt x="80324" y="10935"/>
                  </a:moveTo>
                  <a:lnTo>
                    <a:pt x="80324" y="10935"/>
                  </a:lnTo>
                  <a:lnTo>
                    <a:pt x="76953" y="4193"/>
                  </a:lnTo>
                  <a:lnTo>
                    <a:pt x="75255" y="2207"/>
                  </a:lnTo>
                  <a:lnTo>
                    <a:pt x="71485" y="0"/>
                  </a:lnTo>
                  <a:lnTo>
                    <a:pt x="65576" y="901"/>
                  </a:lnTo>
                  <a:lnTo>
                    <a:pt x="62027" y="2129"/>
                  </a:lnTo>
                  <a:lnTo>
                    <a:pt x="43544" y="17342"/>
                  </a:lnTo>
                  <a:lnTo>
                    <a:pt x="23565" y="43094"/>
                  </a:lnTo>
                  <a:lnTo>
                    <a:pt x="7990" y="87764"/>
                  </a:lnTo>
                  <a:lnTo>
                    <a:pt x="0" y="129409"/>
                  </a:lnTo>
                  <a:lnTo>
                    <a:pt x="314" y="154459"/>
                  </a:lnTo>
                  <a:lnTo>
                    <a:pt x="6742" y="181886"/>
                  </a:lnTo>
                  <a:lnTo>
                    <a:pt x="10103" y="186991"/>
                  </a:lnTo>
                  <a:lnTo>
                    <a:pt x="35874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5809"/>
            <p:cNvSpPr/>
            <p:nvPr>
              <p:custDataLst>
                <p:tags r:id="rId122"/>
              </p:custDataLst>
            </p:nvPr>
          </p:nvSpPr>
          <p:spPr>
            <a:xfrm>
              <a:off x="6762750" y="4127500"/>
              <a:ext cx="3658" cy="44451"/>
            </a:xfrm>
            <a:custGeom>
              <a:avLst/>
              <a:gdLst/>
              <a:ahLst/>
              <a:cxnLst/>
              <a:rect l="0" t="0" r="0" b="0"/>
              <a:pathLst>
                <a:path w="3658" h="44451">
                  <a:moveTo>
                    <a:pt x="0" y="0"/>
                  </a:moveTo>
                  <a:lnTo>
                    <a:pt x="0" y="0"/>
                  </a:lnTo>
                  <a:lnTo>
                    <a:pt x="3657" y="1957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5810"/>
            <p:cNvSpPr/>
            <p:nvPr>
              <p:custDataLst>
                <p:tags r:id="rId123"/>
              </p:custDataLst>
            </p:nvPr>
          </p:nvSpPr>
          <p:spPr>
            <a:xfrm>
              <a:off x="6752741" y="4022242"/>
              <a:ext cx="3660" cy="3659"/>
            </a:xfrm>
            <a:custGeom>
              <a:avLst/>
              <a:gdLst/>
              <a:ahLst/>
              <a:cxnLst/>
              <a:rect l="0" t="0" r="0" b="0"/>
              <a:pathLst>
                <a:path w="3660" h="36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5811"/>
            <p:cNvSpPr/>
            <p:nvPr>
              <p:custDataLst>
                <p:tags r:id="rId124"/>
              </p:custDataLst>
            </p:nvPr>
          </p:nvSpPr>
          <p:spPr>
            <a:xfrm>
              <a:off x="6877050" y="4060629"/>
              <a:ext cx="139701" cy="22422"/>
            </a:xfrm>
            <a:custGeom>
              <a:avLst/>
              <a:gdLst/>
              <a:ahLst/>
              <a:cxnLst/>
              <a:rect l="0" t="0" r="0" b="0"/>
              <a:pathLst>
                <a:path w="139701" h="224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12551" y="227"/>
                  </a:lnTo>
                  <a:lnTo>
                    <a:pt x="55980" y="4368"/>
                  </a:lnTo>
                  <a:lnTo>
                    <a:pt x="93884" y="12682"/>
                  </a:lnTo>
                  <a:lnTo>
                    <a:pt x="139700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5812"/>
            <p:cNvSpPr/>
            <p:nvPr>
              <p:custDataLst>
                <p:tags r:id="rId125"/>
              </p:custDataLst>
            </p:nvPr>
          </p:nvSpPr>
          <p:spPr>
            <a:xfrm>
              <a:off x="6947783" y="3984142"/>
              <a:ext cx="11818" cy="162409"/>
            </a:xfrm>
            <a:custGeom>
              <a:avLst/>
              <a:gdLst/>
              <a:ahLst/>
              <a:cxnLst/>
              <a:rect l="0" t="0" r="0" b="0"/>
              <a:pathLst>
                <a:path w="11818" h="1624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5636" y="46873"/>
                  </a:lnTo>
                  <a:lnTo>
                    <a:pt x="8507" y="91687"/>
                  </a:lnTo>
                  <a:lnTo>
                    <a:pt x="10231" y="138879"/>
                  </a:lnTo>
                  <a:lnTo>
                    <a:pt x="11817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5813"/>
            <p:cNvSpPr/>
            <p:nvPr>
              <p:custDataLst>
                <p:tags r:id="rId126"/>
              </p:custDataLst>
            </p:nvPr>
          </p:nvSpPr>
          <p:spPr>
            <a:xfrm>
              <a:off x="7131067" y="3956933"/>
              <a:ext cx="184134" cy="194336"/>
            </a:xfrm>
            <a:custGeom>
              <a:avLst/>
              <a:gdLst/>
              <a:ahLst/>
              <a:cxnLst/>
              <a:rect l="0" t="0" r="0" b="0"/>
              <a:pathLst>
                <a:path w="184134" h="194336">
                  <a:moveTo>
                    <a:pt x="152383" y="5467"/>
                  </a:moveTo>
                  <a:lnTo>
                    <a:pt x="152383" y="5467"/>
                  </a:lnTo>
                  <a:lnTo>
                    <a:pt x="152383" y="2096"/>
                  </a:lnTo>
                  <a:lnTo>
                    <a:pt x="150971" y="1103"/>
                  </a:lnTo>
                  <a:lnTo>
                    <a:pt x="145641" y="0"/>
                  </a:lnTo>
                  <a:lnTo>
                    <a:pt x="107193" y="8022"/>
                  </a:lnTo>
                  <a:lnTo>
                    <a:pt x="69614" y="20806"/>
                  </a:lnTo>
                  <a:lnTo>
                    <a:pt x="25732" y="44088"/>
                  </a:lnTo>
                  <a:lnTo>
                    <a:pt x="13073" y="56498"/>
                  </a:lnTo>
                  <a:lnTo>
                    <a:pt x="8710" y="62771"/>
                  </a:lnTo>
                  <a:lnTo>
                    <a:pt x="6507" y="68364"/>
                  </a:lnTo>
                  <a:lnTo>
                    <a:pt x="5940" y="78342"/>
                  </a:lnTo>
                  <a:lnTo>
                    <a:pt x="8188" y="82272"/>
                  </a:lnTo>
                  <a:lnTo>
                    <a:pt x="16329" y="88521"/>
                  </a:lnTo>
                  <a:lnTo>
                    <a:pt x="62037" y="102692"/>
                  </a:lnTo>
                  <a:lnTo>
                    <a:pt x="66752" y="105562"/>
                  </a:lnTo>
                  <a:lnTo>
                    <a:pt x="69897" y="108885"/>
                  </a:lnTo>
                  <a:lnTo>
                    <a:pt x="71991" y="112513"/>
                  </a:lnTo>
                  <a:lnTo>
                    <a:pt x="71272" y="116342"/>
                  </a:lnTo>
                  <a:lnTo>
                    <a:pt x="64828" y="124360"/>
                  </a:lnTo>
                  <a:lnTo>
                    <a:pt x="20359" y="154899"/>
                  </a:lnTo>
                  <a:lnTo>
                    <a:pt x="3746" y="168198"/>
                  </a:lnTo>
                  <a:lnTo>
                    <a:pt x="1081" y="172515"/>
                  </a:lnTo>
                  <a:lnTo>
                    <a:pt x="9" y="176805"/>
                  </a:lnTo>
                  <a:lnTo>
                    <a:pt x="0" y="181075"/>
                  </a:lnTo>
                  <a:lnTo>
                    <a:pt x="1405" y="184628"/>
                  </a:lnTo>
                  <a:lnTo>
                    <a:pt x="6730" y="190457"/>
                  </a:lnTo>
                  <a:lnTo>
                    <a:pt x="31145" y="194335"/>
                  </a:lnTo>
                  <a:lnTo>
                    <a:pt x="71931" y="192113"/>
                  </a:lnTo>
                  <a:lnTo>
                    <a:pt x="116394" y="186985"/>
                  </a:lnTo>
                  <a:lnTo>
                    <a:pt x="157476" y="177626"/>
                  </a:lnTo>
                  <a:lnTo>
                    <a:pt x="184133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5814"/>
            <p:cNvSpPr/>
            <p:nvPr>
              <p:custDataLst>
                <p:tags r:id="rId127"/>
              </p:custDataLst>
            </p:nvPr>
          </p:nvSpPr>
          <p:spPr>
            <a:xfrm>
              <a:off x="7353300" y="3958742"/>
              <a:ext cx="120651" cy="130659"/>
            </a:xfrm>
            <a:custGeom>
              <a:avLst/>
              <a:gdLst/>
              <a:ahLst/>
              <a:cxnLst/>
              <a:rect l="0" t="0" r="0" b="0"/>
              <a:pathLst>
                <a:path w="120651" h="130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41927" y="30986"/>
                  </a:lnTo>
                  <a:lnTo>
                    <a:pt x="76119" y="73262"/>
                  </a:lnTo>
                  <a:lnTo>
                    <a:pt x="111336" y="118500"/>
                  </a:lnTo>
                  <a:lnTo>
                    <a:pt x="12065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5815"/>
            <p:cNvSpPr/>
            <p:nvPr>
              <p:custDataLst>
                <p:tags r:id="rId128"/>
              </p:custDataLst>
            </p:nvPr>
          </p:nvSpPr>
          <p:spPr>
            <a:xfrm>
              <a:off x="7404100" y="3937000"/>
              <a:ext cx="114301" cy="228601"/>
            </a:xfrm>
            <a:custGeom>
              <a:avLst/>
              <a:gdLst/>
              <a:ahLst/>
              <a:cxnLst/>
              <a:rect l="0" t="0" r="0" b="0"/>
              <a:pathLst>
                <a:path w="114301" h="228601">
                  <a:moveTo>
                    <a:pt x="114300" y="0"/>
                  </a:moveTo>
                  <a:lnTo>
                    <a:pt x="114300" y="0"/>
                  </a:lnTo>
                  <a:lnTo>
                    <a:pt x="107558" y="0"/>
                  </a:lnTo>
                  <a:lnTo>
                    <a:pt x="89881" y="10113"/>
                  </a:lnTo>
                  <a:lnTo>
                    <a:pt x="62282" y="53477"/>
                  </a:lnTo>
                  <a:lnTo>
                    <a:pt x="35779" y="99414"/>
                  </a:lnTo>
                  <a:lnTo>
                    <a:pt x="20841" y="132143"/>
                  </a:lnTo>
                  <a:lnTo>
                    <a:pt x="3901" y="17556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5816"/>
            <p:cNvSpPr/>
            <p:nvPr>
              <p:custDataLst>
                <p:tags r:id="rId129"/>
              </p:custDataLst>
            </p:nvPr>
          </p:nvSpPr>
          <p:spPr>
            <a:xfrm>
              <a:off x="7543800" y="40894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18492" y="1946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5817"/>
            <p:cNvSpPr/>
            <p:nvPr>
              <p:custDataLst>
                <p:tags r:id="rId130"/>
              </p:custDataLst>
            </p:nvPr>
          </p:nvSpPr>
          <p:spPr>
            <a:xfrm>
              <a:off x="5765800" y="43942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5818"/>
            <p:cNvSpPr/>
            <p:nvPr>
              <p:custDataLst>
                <p:tags r:id="rId131"/>
              </p:custDataLst>
            </p:nvPr>
          </p:nvSpPr>
          <p:spPr>
            <a:xfrm>
              <a:off x="6543191" y="3947735"/>
              <a:ext cx="130660" cy="71816"/>
            </a:xfrm>
            <a:custGeom>
              <a:avLst/>
              <a:gdLst/>
              <a:ahLst/>
              <a:cxnLst/>
              <a:rect l="0" t="0" r="0" b="0"/>
              <a:pathLst>
                <a:path w="130660" h="71816">
                  <a:moveTo>
                    <a:pt x="3659" y="21015"/>
                  </a:moveTo>
                  <a:lnTo>
                    <a:pt x="3659" y="21015"/>
                  </a:lnTo>
                  <a:lnTo>
                    <a:pt x="288" y="14273"/>
                  </a:lnTo>
                  <a:lnTo>
                    <a:pt x="0" y="11581"/>
                  </a:lnTo>
                  <a:lnTo>
                    <a:pt x="1563" y="6710"/>
                  </a:lnTo>
                  <a:lnTo>
                    <a:pt x="10253" y="2192"/>
                  </a:lnTo>
                  <a:lnTo>
                    <a:pt x="16522" y="0"/>
                  </a:lnTo>
                  <a:lnTo>
                    <a:pt x="45570" y="3656"/>
                  </a:lnTo>
                  <a:lnTo>
                    <a:pt x="74246" y="17047"/>
                  </a:lnTo>
                  <a:lnTo>
                    <a:pt x="114014" y="51755"/>
                  </a:lnTo>
                  <a:lnTo>
                    <a:pt x="130659" y="71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5819"/>
            <p:cNvSpPr/>
            <p:nvPr>
              <p:custDataLst>
                <p:tags r:id="rId132"/>
              </p:custDataLst>
            </p:nvPr>
          </p:nvSpPr>
          <p:spPr>
            <a:xfrm>
              <a:off x="6072198" y="4258237"/>
              <a:ext cx="160595" cy="554555"/>
            </a:xfrm>
            <a:custGeom>
              <a:avLst/>
              <a:gdLst/>
              <a:ahLst/>
              <a:cxnLst/>
              <a:rect l="0" t="0" r="0" b="0"/>
              <a:pathLst>
                <a:path w="160595" h="554555">
                  <a:moveTo>
                    <a:pt x="49202" y="53413"/>
                  </a:moveTo>
                  <a:lnTo>
                    <a:pt x="49202" y="53413"/>
                  </a:lnTo>
                  <a:lnTo>
                    <a:pt x="49202" y="100154"/>
                  </a:lnTo>
                  <a:lnTo>
                    <a:pt x="52965" y="139098"/>
                  </a:lnTo>
                  <a:lnTo>
                    <a:pt x="55943" y="161336"/>
                  </a:lnTo>
                  <a:lnTo>
                    <a:pt x="57931" y="188156"/>
                  </a:lnTo>
                  <a:lnTo>
                    <a:pt x="59253" y="218030"/>
                  </a:lnTo>
                  <a:lnTo>
                    <a:pt x="60137" y="249941"/>
                  </a:lnTo>
                  <a:lnTo>
                    <a:pt x="60020" y="284621"/>
                  </a:lnTo>
                  <a:lnTo>
                    <a:pt x="59236" y="321146"/>
                  </a:lnTo>
                  <a:lnTo>
                    <a:pt x="58006" y="358902"/>
                  </a:lnTo>
                  <a:lnTo>
                    <a:pt x="56484" y="393244"/>
                  </a:lnTo>
                  <a:lnTo>
                    <a:pt x="54763" y="425312"/>
                  </a:lnTo>
                  <a:lnTo>
                    <a:pt x="52909" y="455862"/>
                  </a:lnTo>
                  <a:lnTo>
                    <a:pt x="47087" y="502977"/>
                  </a:lnTo>
                  <a:lnTo>
                    <a:pt x="37756" y="545980"/>
                  </a:lnTo>
                  <a:lnTo>
                    <a:pt x="35222" y="553241"/>
                  </a:lnTo>
                  <a:lnTo>
                    <a:pt x="32120" y="554554"/>
                  </a:lnTo>
                  <a:lnTo>
                    <a:pt x="28642" y="551902"/>
                  </a:lnTo>
                  <a:lnTo>
                    <a:pt x="24913" y="546605"/>
                  </a:lnTo>
                  <a:lnTo>
                    <a:pt x="12921" y="508813"/>
                  </a:lnTo>
                  <a:lnTo>
                    <a:pt x="9492" y="486835"/>
                  </a:lnTo>
                  <a:lnTo>
                    <a:pt x="6502" y="460189"/>
                  </a:lnTo>
                  <a:lnTo>
                    <a:pt x="3801" y="430430"/>
                  </a:lnTo>
                  <a:lnTo>
                    <a:pt x="2001" y="395069"/>
                  </a:lnTo>
                  <a:lnTo>
                    <a:pt x="801" y="355973"/>
                  </a:lnTo>
                  <a:lnTo>
                    <a:pt x="0" y="314386"/>
                  </a:lnTo>
                  <a:lnTo>
                    <a:pt x="1585" y="274667"/>
                  </a:lnTo>
                  <a:lnTo>
                    <a:pt x="4757" y="236193"/>
                  </a:lnTo>
                  <a:lnTo>
                    <a:pt x="8989" y="198550"/>
                  </a:lnTo>
                  <a:lnTo>
                    <a:pt x="13927" y="166400"/>
                  </a:lnTo>
                  <a:lnTo>
                    <a:pt x="19335" y="137909"/>
                  </a:lnTo>
                  <a:lnTo>
                    <a:pt x="25057" y="111860"/>
                  </a:lnTo>
                  <a:lnTo>
                    <a:pt x="37059" y="69747"/>
                  </a:lnTo>
                  <a:lnTo>
                    <a:pt x="57600" y="23916"/>
                  </a:lnTo>
                  <a:lnTo>
                    <a:pt x="72689" y="5731"/>
                  </a:lnTo>
                  <a:lnTo>
                    <a:pt x="79676" y="1869"/>
                  </a:lnTo>
                  <a:lnTo>
                    <a:pt x="86452" y="0"/>
                  </a:lnTo>
                  <a:lnTo>
                    <a:pt x="93790" y="2988"/>
                  </a:lnTo>
                  <a:lnTo>
                    <a:pt x="109471" y="17596"/>
                  </a:lnTo>
                  <a:lnTo>
                    <a:pt x="137537" y="59734"/>
                  </a:lnTo>
                  <a:lnTo>
                    <a:pt x="152196" y="96203"/>
                  </a:lnTo>
                  <a:lnTo>
                    <a:pt x="160594" y="133814"/>
                  </a:lnTo>
                  <a:lnTo>
                    <a:pt x="159623" y="166993"/>
                  </a:lnTo>
                  <a:lnTo>
                    <a:pt x="146962" y="198203"/>
                  </a:lnTo>
                  <a:lnTo>
                    <a:pt x="126517" y="225714"/>
                  </a:lnTo>
                  <a:lnTo>
                    <a:pt x="100968" y="244996"/>
                  </a:lnTo>
                  <a:lnTo>
                    <a:pt x="73149" y="254978"/>
                  </a:lnTo>
                  <a:lnTo>
                    <a:pt x="30152" y="262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5820"/>
            <p:cNvSpPr/>
            <p:nvPr>
              <p:custDataLst>
                <p:tags r:id="rId133"/>
              </p:custDataLst>
            </p:nvPr>
          </p:nvSpPr>
          <p:spPr>
            <a:xfrm>
              <a:off x="6306519" y="3960384"/>
              <a:ext cx="151432" cy="219597"/>
            </a:xfrm>
            <a:custGeom>
              <a:avLst/>
              <a:gdLst/>
              <a:ahLst/>
              <a:cxnLst/>
              <a:rect l="0" t="0" r="0" b="0"/>
              <a:pathLst>
                <a:path w="151432" h="219597">
                  <a:moveTo>
                    <a:pt x="113331" y="21066"/>
                  </a:moveTo>
                  <a:lnTo>
                    <a:pt x="113331" y="21066"/>
                  </a:lnTo>
                  <a:lnTo>
                    <a:pt x="116702" y="14324"/>
                  </a:lnTo>
                  <a:lnTo>
                    <a:pt x="122120" y="9133"/>
                  </a:lnTo>
                  <a:lnTo>
                    <a:pt x="127821" y="4473"/>
                  </a:lnTo>
                  <a:lnTo>
                    <a:pt x="130354" y="51"/>
                  </a:lnTo>
                  <a:lnTo>
                    <a:pt x="129618" y="0"/>
                  </a:lnTo>
                  <a:lnTo>
                    <a:pt x="91027" y="27724"/>
                  </a:lnTo>
                  <a:lnTo>
                    <a:pt x="51487" y="57763"/>
                  </a:lnTo>
                  <a:lnTo>
                    <a:pt x="23034" y="84289"/>
                  </a:lnTo>
                  <a:lnTo>
                    <a:pt x="19972" y="90731"/>
                  </a:lnTo>
                  <a:lnTo>
                    <a:pt x="18451" y="103534"/>
                  </a:lnTo>
                  <a:lnTo>
                    <a:pt x="19739" y="108500"/>
                  </a:lnTo>
                  <a:lnTo>
                    <a:pt x="24933" y="115900"/>
                  </a:lnTo>
                  <a:lnTo>
                    <a:pt x="39470" y="117778"/>
                  </a:lnTo>
                  <a:lnTo>
                    <a:pt x="79927" y="116604"/>
                  </a:lnTo>
                  <a:lnTo>
                    <a:pt x="113996" y="117078"/>
                  </a:lnTo>
                  <a:lnTo>
                    <a:pt x="120683" y="119712"/>
                  </a:lnTo>
                  <a:lnTo>
                    <a:pt x="120349" y="122108"/>
                  </a:lnTo>
                  <a:lnTo>
                    <a:pt x="114334" y="128533"/>
                  </a:lnTo>
                  <a:lnTo>
                    <a:pt x="77311" y="154295"/>
                  </a:lnTo>
                  <a:lnTo>
                    <a:pt x="39472" y="177585"/>
                  </a:lnTo>
                  <a:lnTo>
                    <a:pt x="5974" y="202894"/>
                  </a:lnTo>
                  <a:lnTo>
                    <a:pt x="1543" y="207901"/>
                  </a:lnTo>
                  <a:lnTo>
                    <a:pt x="0" y="211945"/>
                  </a:lnTo>
                  <a:lnTo>
                    <a:pt x="381" y="215346"/>
                  </a:lnTo>
                  <a:lnTo>
                    <a:pt x="2049" y="218319"/>
                  </a:lnTo>
                  <a:lnTo>
                    <a:pt x="6688" y="219596"/>
                  </a:lnTo>
                  <a:lnTo>
                    <a:pt x="47006" y="216575"/>
                  </a:lnTo>
                  <a:lnTo>
                    <a:pt x="79619" y="211676"/>
                  </a:lnTo>
                  <a:lnTo>
                    <a:pt x="115281" y="202443"/>
                  </a:lnTo>
                  <a:lnTo>
                    <a:pt x="151431" y="192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5821"/>
            <p:cNvSpPr/>
            <p:nvPr>
              <p:custDataLst>
                <p:tags r:id="rId134"/>
              </p:custDataLst>
            </p:nvPr>
          </p:nvSpPr>
          <p:spPr>
            <a:xfrm>
              <a:off x="7727950" y="45402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5822"/>
            <p:cNvSpPr/>
            <p:nvPr>
              <p:custDataLst>
                <p:tags r:id="rId135"/>
              </p:custDataLst>
            </p:nvPr>
          </p:nvSpPr>
          <p:spPr>
            <a:xfrm>
              <a:off x="7552439" y="3981450"/>
              <a:ext cx="36757" cy="31751"/>
            </a:xfrm>
            <a:custGeom>
              <a:avLst/>
              <a:gdLst/>
              <a:ahLst/>
              <a:cxnLst/>
              <a:rect l="0" t="0" r="0" b="0"/>
              <a:pathLst>
                <a:path w="36757" h="31751">
                  <a:moveTo>
                    <a:pt x="23111" y="31750"/>
                  </a:moveTo>
                  <a:lnTo>
                    <a:pt x="23111" y="31750"/>
                  </a:lnTo>
                  <a:lnTo>
                    <a:pt x="12971" y="27386"/>
                  </a:lnTo>
                  <a:lnTo>
                    <a:pt x="5435" y="26283"/>
                  </a:lnTo>
                  <a:lnTo>
                    <a:pt x="2860" y="26694"/>
                  </a:lnTo>
                  <a:lnTo>
                    <a:pt x="1144" y="27674"/>
                  </a:lnTo>
                  <a:lnTo>
                    <a:pt x="0" y="29032"/>
                  </a:lnTo>
                  <a:lnTo>
                    <a:pt x="648" y="29938"/>
                  </a:lnTo>
                  <a:lnTo>
                    <a:pt x="5131" y="30945"/>
                  </a:lnTo>
                  <a:lnTo>
                    <a:pt x="27624" y="31679"/>
                  </a:lnTo>
                  <a:lnTo>
                    <a:pt x="31059" y="29587"/>
                  </a:lnTo>
                  <a:lnTo>
                    <a:pt x="36756" y="21616"/>
                  </a:lnTo>
                  <a:lnTo>
                    <a:pt x="36441" y="17233"/>
                  </a:lnTo>
                  <a:lnTo>
                    <a:pt x="231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7" name="SMARTInkShape-Group851"/>
          <p:cNvGrpSpPr/>
          <p:nvPr/>
        </p:nvGrpSpPr>
        <p:grpSpPr>
          <a:xfrm>
            <a:off x="8049541" y="4009661"/>
            <a:ext cx="3316960" cy="769746"/>
            <a:chOff x="8049541" y="4009661"/>
            <a:chExt cx="3316960" cy="769746"/>
          </a:xfrm>
        </p:grpSpPr>
        <p:sp>
          <p:nvSpPr>
            <p:cNvPr id="775" name="SMARTInkShape-5823"/>
            <p:cNvSpPr/>
            <p:nvPr>
              <p:custDataLst>
                <p:tags r:id="rId99"/>
              </p:custDataLst>
            </p:nvPr>
          </p:nvSpPr>
          <p:spPr>
            <a:xfrm>
              <a:off x="8362950" y="44958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22604" y="767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5824"/>
            <p:cNvSpPr/>
            <p:nvPr>
              <p:custDataLst>
                <p:tags r:id="rId100"/>
              </p:custDataLst>
            </p:nvPr>
          </p:nvSpPr>
          <p:spPr>
            <a:xfrm>
              <a:off x="8559800" y="4393733"/>
              <a:ext cx="176948" cy="385674"/>
            </a:xfrm>
            <a:custGeom>
              <a:avLst/>
              <a:gdLst/>
              <a:ahLst/>
              <a:cxnLst/>
              <a:rect l="0" t="0" r="0" b="0"/>
              <a:pathLst>
                <a:path w="176948" h="385674">
                  <a:moveTo>
                    <a:pt x="0" y="89367"/>
                  </a:moveTo>
                  <a:lnTo>
                    <a:pt x="0" y="89367"/>
                  </a:lnTo>
                  <a:lnTo>
                    <a:pt x="3370" y="131462"/>
                  </a:lnTo>
                  <a:lnTo>
                    <a:pt x="5467" y="170122"/>
                  </a:lnTo>
                  <a:lnTo>
                    <a:pt x="7840" y="202163"/>
                  </a:lnTo>
                  <a:lnTo>
                    <a:pt x="10539" y="237571"/>
                  </a:lnTo>
                  <a:lnTo>
                    <a:pt x="11740" y="274474"/>
                  </a:lnTo>
                  <a:lnTo>
                    <a:pt x="12273" y="310161"/>
                  </a:lnTo>
                  <a:lnTo>
                    <a:pt x="12574" y="354460"/>
                  </a:lnTo>
                  <a:lnTo>
                    <a:pt x="12684" y="385673"/>
                  </a:lnTo>
                  <a:lnTo>
                    <a:pt x="12698" y="353328"/>
                  </a:lnTo>
                  <a:lnTo>
                    <a:pt x="12698" y="320042"/>
                  </a:lnTo>
                  <a:lnTo>
                    <a:pt x="14111" y="274439"/>
                  </a:lnTo>
                  <a:lnTo>
                    <a:pt x="16463" y="244499"/>
                  </a:lnTo>
                  <a:lnTo>
                    <a:pt x="19441" y="211838"/>
                  </a:lnTo>
                  <a:lnTo>
                    <a:pt x="24250" y="179481"/>
                  </a:lnTo>
                  <a:lnTo>
                    <a:pt x="30278" y="147326"/>
                  </a:lnTo>
                  <a:lnTo>
                    <a:pt x="37119" y="115307"/>
                  </a:lnTo>
                  <a:lnTo>
                    <a:pt x="50364" y="68440"/>
                  </a:lnTo>
                  <a:lnTo>
                    <a:pt x="64717" y="35616"/>
                  </a:lnTo>
                  <a:lnTo>
                    <a:pt x="82856" y="13972"/>
                  </a:lnTo>
                  <a:lnTo>
                    <a:pt x="102677" y="2940"/>
                  </a:lnTo>
                  <a:lnTo>
                    <a:pt x="112901" y="0"/>
                  </a:lnTo>
                  <a:lnTo>
                    <a:pt x="122539" y="861"/>
                  </a:lnTo>
                  <a:lnTo>
                    <a:pt x="140775" y="9344"/>
                  </a:lnTo>
                  <a:lnTo>
                    <a:pt x="156404" y="30047"/>
                  </a:lnTo>
                  <a:lnTo>
                    <a:pt x="168997" y="58770"/>
                  </a:lnTo>
                  <a:lnTo>
                    <a:pt x="176947" y="92701"/>
                  </a:lnTo>
                  <a:lnTo>
                    <a:pt x="175304" y="125186"/>
                  </a:lnTo>
                  <a:lnTo>
                    <a:pt x="165401" y="154675"/>
                  </a:lnTo>
                  <a:lnTo>
                    <a:pt x="146889" y="179541"/>
                  </a:lnTo>
                  <a:lnTo>
                    <a:pt x="102553" y="206632"/>
                  </a:lnTo>
                  <a:lnTo>
                    <a:pt x="71216" y="211805"/>
                  </a:lnTo>
                  <a:lnTo>
                    <a:pt x="25400" y="210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5825"/>
            <p:cNvSpPr/>
            <p:nvPr>
              <p:custDataLst>
                <p:tags r:id="rId101"/>
              </p:custDataLst>
            </p:nvPr>
          </p:nvSpPr>
          <p:spPr>
            <a:xfrm>
              <a:off x="8769350" y="4375150"/>
              <a:ext cx="86807" cy="279401"/>
            </a:xfrm>
            <a:custGeom>
              <a:avLst/>
              <a:gdLst/>
              <a:ahLst/>
              <a:cxnLst/>
              <a:rect l="0" t="0" r="0" b="0"/>
              <a:pathLst>
                <a:path w="86807" h="279401">
                  <a:moveTo>
                    <a:pt x="31750" y="0"/>
                  </a:moveTo>
                  <a:lnTo>
                    <a:pt x="31750" y="0"/>
                  </a:lnTo>
                  <a:lnTo>
                    <a:pt x="45234" y="0"/>
                  </a:lnTo>
                  <a:lnTo>
                    <a:pt x="59380" y="9407"/>
                  </a:lnTo>
                  <a:lnTo>
                    <a:pt x="67104" y="16856"/>
                  </a:lnTo>
                  <a:lnTo>
                    <a:pt x="84715" y="54304"/>
                  </a:lnTo>
                  <a:lnTo>
                    <a:pt x="86806" y="92574"/>
                  </a:lnTo>
                  <a:lnTo>
                    <a:pt x="80208" y="136394"/>
                  </a:lnTo>
                  <a:lnTo>
                    <a:pt x="63164" y="179388"/>
                  </a:lnTo>
                  <a:lnTo>
                    <a:pt x="39597" y="22013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5826"/>
            <p:cNvSpPr/>
            <p:nvPr>
              <p:custDataLst>
                <p:tags r:id="rId102"/>
              </p:custDataLst>
            </p:nvPr>
          </p:nvSpPr>
          <p:spPr>
            <a:xfrm>
              <a:off x="8915400" y="4112767"/>
              <a:ext cx="105491" cy="143528"/>
            </a:xfrm>
            <a:custGeom>
              <a:avLst/>
              <a:gdLst/>
              <a:ahLst/>
              <a:cxnLst/>
              <a:rect l="0" t="0" r="0" b="0"/>
              <a:pathLst>
                <a:path w="105491" h="143528">
                  <a:moveTo>
                    <a:pt x="0" y="46483"/>
                  </a:moveTo>
                  <a:lnTo>
                    <a:pt x="0" y="46483"/>
                  </a:lnTo>
                  <a:lnTo>
                    <a:pt x="8837" y="32178"/>
                  </a:lnTo>
                  <a:lnTo>
                    <a:pt x="12865" y="29542"/>
                  </a:lnTo>
                  <a:lnTo>
                    <a:pt x="14927" y="28838"/>
                  </a:lnTo>
                  <a:lnTo>
                    <a:pt x="17007" y="31897"/>
                  </a:lnTo>
                  <a:lnTo>
                    <a:pt x="22599" y="53059"/>
                  </a:lnTo>
                  <a:lnTo>
                    <a:pt x="22964" y="93695"/>
                  </a:lnTo>
                  <a:lnTo>
                    <a:pt x="19393" y="141008"/>
                  </a:lnTo>
                  <a:lnTo>
                    <a:pt x="19277" y="143366"/>
                  </a:lnTo>
                  <a:lnTo>
                    <a:pt x="20613" y="143527"/>
                  </a:lnTo>
                  <a:lnTo>
                    <a:pt x="25859" y="139943"/>
                  </a:lnTo>
                  <a:lnTo>
                    <a:pt x="36361" y="108820"/>
                  </a:lnTo>
                  <a:lnTo>
                    <a:pt x="48714" y="66286"/>
                  </a:lnTo>
                  <a:lnTo>
                    <a:pt x="68211" y="22167"/>
                  </a:lnTo>
                  <a:lnTo>
                    <a:pt x="78765" y="4867"/>
                  </a:lnTo>
                  <a:lnTo>
                    <a:pt x="82850" y="1100"/>
                  </a:lnTo>
                  <a:lnTo>
                    <a:pt x="86278" y="0"/>
                  </a:lnTo>
                  <a:lnTo>
                    <a:pt x="89268" y="677"/>
                  </a:lnTo>
                  <a:lnTo>
                    <a:pt x="94473" y="10838"/>
                  </a:lnTo>
                  <a:lnTo>
                    <a:pt x="105025" y="56109"/>
                  </a:lnTo>
                  <a:lnTo>
                    <a:pt x="105490" y="95631"/>
                  </a:lnTo>
                  <a:lnTo>
                    <a:pt x="101600" y="122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5827"/>
            <p:cNvSpPr/>
            <p:nvPr>
              <p:custDataLst>
                <p:tags r:id="rId103"/>
              </p:custDataLst>
            </p:nvPr>
          </p:nvSpPr>
          <p:spPr>
            <a:xfrm>
              <a:off x="9093200" y="4162582"/>
              <a:ext cx="133351" cy="15719"/>
            </a:xfrm>
            <a:custGeom>
              <a:avLst/>
              <a:gdLst/>
              <a:ahLst/>
              <a:cxnLst/>
              <a:rect l="0" t="0" r="0" b="0"/>
              <a:pathLst>
                <a:path w="133351" h="15719">
                  <a:moveTo>
                    <a:pt x="0" y="15718"/>
                  </a:moveTo>
                  <a:lnTo>
                    <a:pt x="0" y="15718"/>
                  </a:lnTo>
                  <a:lnTo>
                    <a:pt x="3370" y="12347"/>
                  </a:lnTo>
                  <a:lnTo>
                    <a:pt x="48185" y="6258"/>
                  </a:lnTo>
                  <a:lnTo>
                    <a:pt x="94576" y="0"/>
                  </a:lnTo>
                  <a:lnTo>
                    <a:pt x="133350" y="3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5828"/>
            <p:cNvSpPr/>
            <p:nvPr>
              <p:custDataLst>
                <p:tags r:id="rId104"/>
              </p:custDataLst>
            </p:nvPr>
          </p:nvSpPr>
          <p:spPr>
            <a:xfrm>
              <a:off x="9157578" y="4083050"/>
              <a:ext cx="11823" cy="146051"/>
            </a:xfrm>
            <a:custGeom>
              <a:avLst/>
              <a:gdLst/>
              <a:ahLst/>
              <a:cxnLst/>
              <a:rect l="0" t="0" r="0" b="0"/>
              <a:pathLst>
                <a:path w="11823" h="146051">
                  <a:moveTo>
                    <a:pt x="5472" y="0"/>
                  </a:moveTo>
                  <a:lnTo>
                    <a:pt x="5472" y="0"/>
                  </a:lnTo>
                  <a:lnTo>
                    <a:pt x="4767" y="6479"/>
                  </a:lnTo>
                  <a:lnTo>
                    <a:pt x="5" y="39345"/>
                  </a:lnTo>
                  <a:lnTo>
                    <a:pt x="0" y="83345"/>
                  </a:lnTo>
                  <a:lnTo>
                    <a:pt x="7983" y="130667"/>
                  </a:lnTo>
                  <a:lnTo>
                    <a:pt x="1182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5829"/>
            <p:cNvSpPr/>
            <p:nvPr>
              <p:custDataLst>
                <p:tags r:id="rId105"/>
              </p:custDataLst>
            </p:nvPr>
          </p:nvSpPr>
          <p:spPr>
            <a:xfrm>
              <a:off x="9283700" y="4089400"/>
              <a:ext cx="175870" cy="111779"/>
            </a:xfrm>
            <a:custGeom>
              <a:avLst/>
              <a:gdLst/>
              <a:ahLst/>
              <a:cxnLst/>
              <a:rect l="0" t="0" r="0" b="0"/>
              <a:pathLst>
                <a:path w="175870" h="111779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20393" y="27789"/>
                  </a:lnTo>
                  <a:lnTo>
                    <a:pt x="24411" y="70165"/>
                  </a:lnTo>
                  <a:lnTo>
                    <a:pt x="25360" y="111778"/>
                  </a:lnTo>
                  <a:lnTo>
                    <a:pt x="30467" y="75871"/>
                  </a:lnTo>
                  <a:lnTo>
                    <a:pt x="40146" y="31188"/>
                  </a:lnTo>
                  <a:lnTo>
                    <a:pt x="47476" y="16683"/>
                  </a:lnTo>
                  <a:lnTo>
                    <a:pt x="55436" y="7885"/>
                  </a:lnTo>
                  <a:lnTo>
                    <a:pt x="59537" y="6668"/>
                  </a:lnTo>
                  <a:lnTo>
                    <a:pt x="63680" y="7267"/>
                  </a:lnTo>
                  <a:lnTo>
                    <a:pt x="67851" y="9079"/>
                  </a:lnTo>
                  <a:lnTo>
                    <a:pt x="76253" y="18616"/>
                  </a:lnTo>
                  <a:lnTo>
                    <a:pt x="83279" y="31557"/>
                  </a:lnTo>
                  <a:lnTo>
                    <a:pt x="94149" y="61495"/>
                  </a:lnTo>
                  <a:lnTo>
                    <a:pt x="96641" y="56964"/>
                  </a:lnTo>
                  <a:lnTo>
                    <a:pt x="107362" y="36809"/>
                  </a:lnTo>
                  <a:lnTo>
                    <a:pt x="137253" y="4916"/>
                  </a:lnTo>
                  <a:lnTo>
                    <a:pt x="142302" y="1161"/>
                  </a:lnTo>
                  <a:lnTo>
                    <a:pt x="147784" y="67"/>
                  </a:lnTo>
                  <a:lnTo>
                    <a:pt x="159521" y="2618"/>
                  </a:lnTo>
                  <a:lnTo>
                    <a:pt x="164203" y="6684"/>
                  </a:lnTo>
                  <a:lnTo>
                    <a:pt x="171286" y="18728"/>
                  </a:lnTo>
                  <a:lnTo>
                    <a:pt x="175869" y="44746"/>
                  </a:lnTo>
                  <a:lnTo>
                    <a:pt x="1714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5830"/>
            <p:cNvSpPr/>
            <p:nvPr>
              <p:custDataLst>
                <p:tags r:id="rId106"/>
              </p:custDataLst>
            </p:nvPr>
          </p:nvSpPr>
          <p:spPr>
            <a:xfrm>
              <a:off x="9594850" y="4137056"/>
              <a:ext cx="114301" cy="3145"/>
            </a:xfrm>
            <a:custGeom>
              <a:avLst/>
              <a:gdLst/>
              <a:ahLst/>
              <a:cxnLst/>
              <a:rect l="0" t="0" r="0" b="0"/>
              <a:pathLst>
                <a:path w="114301" h="3145">
                  <a:moveTo>
                    <a:pt x="0" y="3144"/>
                  </a:moveTo>
                  <a:lnTo>
                    <a:pt x="0" y="3144"/>
                  </a:lnTo>
                  <a:lnTo>
                    <a:pt x="46452" y="1262"/>
                  </a:lnTo>
                  <a:lnTo>
                    <a:pt x="78675" y="0"/>
                  </a:lnTo>
                  <a:lnTo>
                    <a:pt x="114300" y="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5831"/>
            <p:cNvSpPr/>
            <p:nvPr>
              <p:custDataLst>
                <p:tags r:id="rId107"/>
              </p:custDataLst>
            </p:nvPr>
          </p:nvSpPr>
          <p:spPr>
            <a:xfrm>
              <a:off x="9918793" y="4013200"/>
              <a:ext cx="151754" cy="82538"/>
            </a:xfrm>
            <a:custGeom>
              <a:avLst/>
              <a:gdLst/>
              <a:ahLst/>
              <a:cxnLst/>
              <a:rect l="0" t="0" r="0" b="0"/>
              <a:pathLst>
                <a:path w="151754" h="82538">
                  <a:moveTo>
                    <a:pt x="25307" y="6350"/>
                  </a:moveTo>
                  <a:lnTo>
                    <a:pt x="25307" y="6350"/>
                  </a:lnTo>
                  <a:lnTo>
                    <a:pt x="31579" y="77"/>
                  </a:lnTo>
                  <a:lnTo>
                    <a:pt x="0" y="0"/>
                  </a:lnTo>
                  <a:lnTo>
                    <a:pt x="11450" y="10831"/>
                  </a:lnTo>
                  <a:lnTo>
                    <a:pt x="57940" y="36364"/>
                  </a:lnTo>
                  <a:lnTo>
                    <a:pt x="97161" y="57356"/>
                  </a:lnTo>
                  <a:lnTo>
                    <a:pt x="142829" y="79999"/>
                  </a:lnTo>
                  <a:lnTo>
                    <a:pt x="151753" y="82401"/>
                  </a:lnTo>
                  <a:lnTo>
                    <a:pt x="146790" y="82537"/>
                  </a:lnTo>
                  <a:lnTo>
                    <a:pt x="146328" y="80663"/>
                  </a:lnTo>
                  <a:lnTo>
                    <a:pt x="145959" y="76207"/>
                  </a:lnTo>
                  <a:lnTo>
                    <a:pt x="145955" y="76204"/>
                  </a:lnTo>
                  <a:lnTo>
                    <a:pt x="145955" y="76200"/>
                  </a:lnTo>
                  <a:lnTo>
                    <a:pt x="13960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5832"/>
            <p:cNvSpPr/>
            <p:nvPr>
              <p:custDataLst>
                <p:tags r:id="rId108"/>
              </p:custDataLst>
            </p:nvPr>
          </p:nvSpPr>
          <p:spPr>
            <a:xfrm>
              <a:off x="9917816" y="4014083"/>
              <a:ext cx="248535" cy="245369"/>
            </a:xfrm>
            <a:custGeom>
              <a:avLst/>
              <a:gdLst/>
              <a:ahLst/>
              <a:cxnLst/>
              <a:rect l="0" t="0" r="0" b="0"/>
              <a:pathLst>
                <a:path w="248535" h="245369">
                  <a:moveTo>
                    <a:pt x="165984" y="5467"/>
                  </a:moveTo>
                  <a:lnTo>
                    <a:pt x="165984" y="5467"/>
                  </a:lnTo>
                  <a:lnTo>
                    <a:pt x="162613" y="5467"/>
                  </a:lnTo>
                  <a:lnTo>
                    <a:pt x="161621" y="4761"/>
                  </a:lnTo>
                  <a:lnTo>
                    <a:pt x="160517" y="2096"/>
                  </a:lnTo>
                  <a:lnTo>
                    <a:pt x="158812" y="1103"/>
                  </a:lnTo>
                  <a:lnTo>
                    <a:pt x="153153" y="0"/>
                  </a:lnTo>
                  <a:lnTo>
                    <a:pt x="117593" y="8033"/>
                  </a:lnTo>
                  <a:lnTo>
                    <a:pt x="73081" y="32041"/>
                  </a:lnTo>
                  <a:lnTo>
                    <a:pt x="32236" y="56499"/>
                  </a:lnTo>
                  <a:lnTo>
                    <a:pt x="916" y="87646"/>
                  </a:lnTo>
                  <a:lnTo>
                    <a:pt x="200" y="90592"/>
                  </a:lnTo>
                  <a:lnTo>
                    <a:pt x="1134" y="93261"/>
                  </a:lnTo>
                  <a:lnTo>
                    <a:pt x="3168" y="95746"/>
                  </a:lnTo>
                  <a:lnTo>
                    <a:pt x="19512" y="102615"/>
                  </a:lnTo>
                  <a:lnTo>
                    <a:pt x="64117" y="106188"/>
                  </a:lnTo>
                  <a:lnTo>
                    <a:pt x="108363" y="108775"/>
                  </a:lnTo>
                  <a:lnTo>
                    <a:pt x="140960" y="115871"/>
                  </a:lnTo>
                  <a:lnTo>
                    <a:pt x="145068" y="119286"/>
                  </a:lnTo>
                  <a:lnTo>
                    <a:pt x="149634" y="128726"/>
                  </a:lnTo>
                  <a:lnTo>
                    <a:pt x="148028" y="134206"/>
                  </a:lnTo>
                  <a:lnTo>
                    <a:pt x="138717" y="145940"/>
                  </a:lnTo>
                  <a:lnTo>
                    <a:pt x="99604" y="175083"/>
                  </a:lnTo>
                  <a:lnTo>
                    <a:pt x="52996" y="201955"/>
                  </a:lnTo>
                  <a:lnTo>
                    <a:pt x="6832" y="228244"/>
                  </a:lnTo>
                  <a:lnTo>
                    <a:pt x="0" y="234536"/>
                  </a:lnTo>
                  <a:lnTo>
                    <a:pt x="293" y="237202"/>
                  </a:lnTo>
                  <a:lnTo>
                    <a:pt x="2606" y="239684"/>
                  </a:lnTo>
                  <a:lnTo>
                    <a:pt x="6267" y="242046"/>
                  </a:lnTo>
                  <a:lnTo>
                    <a:pt x="31642" y="245368"/>
                  </a:lnTo>
                  <a:lnTo>
                    <a:pt x="69342" y="242982"/>
                  </a:lnTo>
                  <a:lnTo>
                    <a:pt x="115163" y="237806"/>
                  </a:lnTo>
                  <a:lnTo>
                    <a:pt x="147867" y="235729"/>
                  </a:lnTo>
                  <a:lnTo>
                    <a:pt x="194247" y="234559"/>
                  </a:lnTo>
                  <a:lnTo>
                    <a:pt x="239086" y="229767"/>
                  </a:lnTo>
                  <a:lnTo>
                    <a:pt x="248534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5833"/>
            <p:cNvSpPr/>
            <p:nvPr>
              <p:custDataLst>
                <p:tags r:id="rId109"/>
              </p:custDataLst>
            </p:nvPr>
          </p:nvSpPr>
          <p:spPr>
            <a:xfrm>
              <a:off x="10198100" y="4011595"/>
              <a:ext cx="158751" cy="115906"/>
            </a:xfrm>
            <a:custGeom>
              <a:avLst/>
              <a:gdLst/>
              <a:ahLst/>
              <a:cxnLst/>
              <a:rect l="0" t="0" r="0" b="0"/>
              <a:pathLst>
                <a:path w="158751" h="115906">
                  <a:moveTo>
                    <a:pt x="0" y="14305"/>
                  </a:moveTo>
                  <a:lnTo>
                    <a:pt x="0" y="14305"/>
                  </a:lnTo>
                  <a:lnTo>
                    <a:pt x="3370" y="7563"/>
                  </a:lnTo>
                  <a:lnTo>
                    <a:pt x="8789" y="2372"/>
                  </a:lnTo>
                  <a:lnTo>
                    <a:pt x="12209" y="0"/>
                  </a:lnTo>
                  <a:lnTo>
                    <a:pt x="25418" y="1126"/>
                  </a:lnTo>
                  <a:lnTo>
                    <a:pt x="33879" y="3403"/>
                  </a:lnTo>
                  <a:lnTo>
                    <a:pt x="50804" y="15339"/>
                  </a:lnTo>
                  <a:lnTo>
                    <a:pt x="97498" y="61844"/>
                  </a:lnTo>
                  <a:lnTo>
                    <a:pt x="132957" y="97753"/>
                  </a:lnTo>
                  <a:lnTo>
                    <a:pt x="158750" y="115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5834"/>
            <p:cNvSpPr/>
            <p:nvPr>
              <p:custDataLst>
                <p:tags r:id="rId110"/>
              </p:custDataLst>
            </p:nvPr>
          </p:nvSpPr>
          <p:spPr>
            <a:xfrm>
              <a:off x="11351317" y="4168292"/>
              <a:ext cx="15184" cy="16359"/>
            </a:xfrm>
            <a:custGeom>
              <a:avLst/>
              <a:gdLst/>
              <a:ahLst/>
              <a:cxnLst/>
              <a:rect l="0" t="0" r="0" b="0"/>
              <a:pathLst>
                <a:path w="15184" h="16359">
                  <a:moveTo>
                    <a:pt x="15183" y="3658"/>
                  </a:moveTo>
                  <a:lnTo>
                    <a:pt x="15183" y="3658"/>
                  </a:lnTo>
                  <a:lnTo>
                    <a:pt x="8440" y="287"/>
                  </a:lnTo>
                  <a:lnTo>
                    <a:pt x="5750" y="0"/>
                  </a:lnTo>
                  <a:lnTo>
                    <a:pt x="877" y="1562"/>
                  </a:lnTo>
                  <a:lnTo>
                    <a:pt x="0" y="2966"/>
                  </a:lnTo>
                  <a:lnTo>
                    <a:pt x="123" y="4608"/>
                  </a:lnTo>
                  <a:lnTo>
                    <a:pt x="1434" y="8314"/>
                  </a:lnTo>
                  <a:lnTo>
                    <a:pt x="2483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5835"/>
            <p:cNvSpPr/>
            <p:nvPr>
              <p:custDataLst>
                <p:tags r:id="rId111"/>
              </p:custDataLst>
            </p:nvPr>
          </p:nvSpPr>
          <p:spPr>
            <a:xfrm>
              <a:off x="11341100" y="42418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8808" y="4950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5836"/>
            <p:cNvSpPr/>
            <p:nvPr>
              <p:custDataLst>
                <p:tags r:id="rId112"/>
              </p:custDataLst>
            </p:nvPr>
          </p:nvSpPr>
          <p:spPr>
            <a:xfrm>
              <a:off x="11162712" y="4051300"/>
              <a:ext cx="184739" cy="241301"/>
            </a:xfrm>
            <a:custGeom>
              <a:avLst/>
              <a:gdLst/>
              <a:ahLst/>
              <a:cxnLst/>
              <a:rect l="0" t="0" r="0" b="0"/>
              <a:pathLst>
                <a:path w="184739" h="241301">
                  <a:moveTo>
                    <a:pt x="184738" y="0"/>
                  </a:moveTo>
                  <a:lnTo>
                    <a:pt x="184738" y="0"/>
                  </a:lnTo>
                  <a:lnTo>
                    <a:pt x="148110" y="27789"/>
                  </a:lnTo>
                  <a:lnTo>
                    <a:pt x="101224" y="72282"/>
                  </a:lnTo>
                  <a:lnTo>
                    <a:pt x="64507" y="112825"/>
                  </a:lnTo>
                  <a:lnTo>
                    <a:pt x="32384" y="151963"/>
                  </a:lnTo>
                  <a:lnTo>
                    <a:pt x="5616" y="197469"/>
                  </a:lnTo>
                  <a:lnTo>
                    <a:pt x="0" y="213353"/>
                  </a:lnTo>
                  <a:lnTo>
                    <a:pt x="58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5837"/>
            <p:cNvSpPr/>
            <p:nvPr>
              <p:custDataLst>
                <p:tags r:id="rId113"/>
              </p:custDataLst>
            </p:nvPr>
          </p:nvSpPr>
          <p:spPr>
            <a:xfrm>
              <a:off x="11157833" y="4064000"/>
              <a:ext cx="145168" cy="177801"/>
            </a:xfrm>
            <a:custGeom>
              <a:avLst/>
              <a:gdLst/>
              <a:ahLst/>
              <a:cxnLst/>
              <a:rect l="0" t="0" r="0" b="0"/>
              <a:pathLst>
                <a:path w="145168" h="1778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12862" y="31161"/>
                  </a:lnTo>
                  <a:lnTo>
                    <a:pt x="44661" y="68578"/>
                  </a:lnTo>
                  <a:lnTo>
                    <a:pt x="85361" y="114315"/>
                  </a:lnTo>
                  <a:lnTo>
                    <a:pt x="129695" y="161601"/>
                  </a:lnTo>
                  <a:lnTo>
                    <a:pt x="14516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5838"/>
            <p:cNvSpPr/>
            <p:nvPr>
              <p:custDataLst>
                <p:tags r:id="rId114"/>
              </p:custDataLst>
            </p:nvPr>
          </p:nvSpPr>
          <p:spPr>
            <a:xfrm>
              <a:off x="10847122" y="4052705"/>
              <a:ext cx="201879" cy="220846"/>
            </a:xfrm>
            <a:custGeom>
              <a:avLst/>
              <a:gdLst/>
              <a:ahLst/>
              <a:cxnLst/>
              <a:rect l="0" t="0" r="0" b="0"/>
              <a:pathLst>
                <a:path w="201879" h="220846">
                  <a:moveTo>
                    <a:pt x="144728" y="17645"/>
                  </a:moveTo>
                  <a:lnTo>
                    <a:pt x="144728" y="17645"/>
                  </a:lnTo>
                  <a:lnTo>
                    <a:pt x="149754" y="5711"/>
                  </a:lnTo>
                  <a:lnTo>
                    <a:pt x="150195" y="3339"/>
                  </a:lnTo>
                  <a:lnTo>
                    <a:pt x="148372" y="1758"/>
                  </a:lnTo>
                  <a:lnTo>
                    <a:pt x="140703" y="0"/>
                  </a:lnTo>
                  <a:lnTo>
                    <a:pt x="98961" y="9717"/>
                  </a:lnTo>
                  <a:lnTo>
                    <a:pt x="62492" y="26114"/>
                  </a:lnTo>
                  <a:lnTo>
                    <a:pt x="31852" y="47828"/>
                  </a:lnTo>
                  <a:lnTo>
                    <a:pt x="20949" y="61399"/>
                  </a:lnTo>
                  <a:lnTo>
                    <a:pt x="17513" y="72604"/>
                  </a:lnTo>
                  <a:lnTo>
                    <a:pt x="17583" y="77567"/>
                  </a:lnTo>
                  <a:lnTo>
                    <a:pt x="21160" y="82288"/>
                  </a:lnTo>
                  <a:lnTo>
                    <a:pt x="43752" y="95673"/>
                  </a:lnTo>
                  <a:lnTo>
                    <a:pt x="91084" y="117090"/>
                  </a:lnTo>
                  <a:lnTo>
                    <a:pt x="96264" y="122043"/>
                  </a:lnTo>
                  <a:lnTo>
                    <a:pt x="102023" y="133188"/>
                  </a:lnTo>
                  <a:lnTo>
                    <a:pt x="99325" y="138418"/>
                  </a:lnTo>
                  <a:lnTo>
                    <a:pt x="53195" y="164686"/>
                  </a:lnTo>
                  <a:lnTo>
                    <a:pt x="6416" y="188668"/>
                  </a:lnTo>
                  <a:lnTo>
                    <a:pt x="1719" y="193044"/>
                  </a:lnTo>
                  <a:lnTo>
                    <a:pt x="0" y="196666"/>
                  </a:lnTo>
                  <a:lnTo>
                    <a:pt x="268" y="199787"/>
                  </a:lnTo>
                  <a:lnTo>
                    <a:pt x="1853" y="202572"/>
                  </a:lnTo>
                  <a:lnTo>
                    <a:pt x="13024" y="207550"/>
                  </a:lnTo>
                  <a:lnTo>
                    <a:pt x="44791" y="212437"/>
                  </a:lnTo>
                  <a:lnTo>
                    <a:pt x="89952" y="215767"/>
                  </a:lnTo>
                  <a:lnTo>
                    <a:pt x="123911" y="218589"/>
                  </a:lnTo>
                  <a:lnTo>
                    <a:pt x="162522" y="219842"/>
                  </a:lnTo>
                  <a:lnTo>
                    <a:pt x="201878" y="220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5839"/>
            <p:cNvSpPr/>
            <p:nvPr>
              <p:custDataLst>
                <p:tags r:id="rId115"/>
              </p:custDataLst>
            </p:nvPr>
          </p:nvSpPr>
          <p:spPr>
            <a:xfrm>
              <a:off x="10617200" y="41783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2308"/>
                  </a:lnTo>
                  <a:lnTo>
                    <a:pt x="14433" y="8998"/>
                  </a:lnTo>
                  <a:lnTo>
                    <a:pt x="60391" y="6873"/>
                  </a:lnTo>
                  <a:lnTo>
                    <a:pt x="107421" y="3134"/>
                  </a:lnTo>
                  <a:lnTo>
                    <a:pt x="140405" y="139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5840"/>
            <p:cNvSpPr/>
            <p:nvPr>
              <p:custDataLst>
                <p:tags r:id="rId116"/>
              </p:custDataLst>
            </p:nvPr>
          </p:nvSpPr>
          <p:spPr>
            <a:xfrm>
              <a:off x="10445750" y="4070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5841"/>
            <p:cNvSpPr/>
            <p:nvPr>
              <p:custDataLst>
                <p:tags r:id="rId117"/>
              </p:custDataLst>
            </p:nvPr>
          </p:nvSpPr>
          <p:spPr>
            <a:xfrm>
              <a:off x="10433050" y="42354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2698" y="674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5842"/>
            <p:cNvSpPr/>
            <p:nvPr>
              <p:custDataLst>
                <p:tags r:id="rId118"/>
              </p:custDataLst>
            </p:nvPr>
          </p:nvSpPr>
          <p:spPr>
            <a:xfrm>
              <a:off x="10320803" y="4009661"/>
              <a:ext cx="80498" cy="251190"/>
            </a:xfrm>
            <a:custGeom>
              <a:avLst/>
              <a:gdLst/>
              <a:ahLst/>
              <a:cxnLst/>
              <a:rect l="0" t="0" r="0" b="0"/>
              <a:pathLst>
                <a:path w="80498" h="251190">
                  <a:moveTo>
                    <a:pt x="80497" y="35289"/>
                  </a:moveTo>
                  <a:lnTo>
                    <a:pt x="80497" y="35289"/>
                  </a:lnTo>
                  <a:lnTo>
                    <a:pt x="74721" y="16422"/>
                  </a:lnTo>
                  <a:lnTo>
                    <a:pt x="65301" y="3515"/>
                  </a:lnTo>
                  <a:lnTo>
                    <a:pt x="60104" y="0"/>
                  </a:lnTo>
                  <a:lnTo>
                    <a:pt x="56316" y="474"/>
                  </a:lnTo>
                  <a:lnTo>
                    <a:pt x="46467" y="4764"/>
                  </a:lnTo>
                  <a:lnTo>
                    <a:pt x="36913" y="15137"/>
                  </a:lnTo>
                  <a:lnTo>
                    <a:pt x="19285" y="48163"/>
                  </a:lnTo>
                  <a:lnTo>
                    <a:pt x="7284" y="93022"/>
                  </a:lnTo>
                  <a:lnTo>
                    <a:pt x="0" y="136586"/>
                  </a:lnTo>
                  <a:lnTo>
                    <a:pt x="1723" y="175792"/>
                  </a:lnTo>
                  <a:lnTo>
                    <a:pt x="9564" y="210007"/>
                  </a:lnTo>
                  <a:lnTo>
                    <a:pt x="16280" y="224419"/>
                  </a:lnTo>
                  <a:lnTo>
                    <a:pt x="42397" y="25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5843"/>
            <p:cNvSpPr/>
            <p:nvPr>
              <p:custDataLst>
                <p:tags r:id="rId119"/>
              </p:custDataLst>
            </p:nvPr>
          </p:nvSpPr>
          <p:spPr>
            <a:xfrm>
              <a:off x="8264668" y="4406900"/>
              <a:ext cx="15733" cy="177801"/>
            </a:xfrm>
            <a:custGeom>
              <a:avLst/>
              <a:gdLst/>
              <a:ahLst/>
              <a:cxnLst/>
              <a:rect l="0" t="0" r="0" b="0"/>
              <a:pathLst>
                <a:path w="15733" h="177801">
                  <a:moveTo>
                    <a:pt x="15732" y="0"/>
                  </a:moveTo>
                  <a:lnTo>
                    <a:pt x="15732" y="0"/>
                  </a:lnTo>
                  <a:lnTo>
                    <a:pt x="12361" y="3371"/>
                  </a:lnTo>
                  <a:lnTo>
                    <a:pt x="6893" y="22322"/>
                  </a:lnTo>
                  <a:lnTo>
                    <a:pt x="4175" y="60392"/>
                  </a:lnTo>
                  <a:lnTo>
                    <a:pt x="0" y="104050"/>
                  </a:lnTo>
                  <a:lnTo>
                    <a:pt x="1037" y="148265"/>
                  </a:lnTo>
                  <a:lnTo>
                    <a:pt x="303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5844"/>
            <p:cNvSpPr/>
            <p:nvPr>
              <p:custDataLst>
                <p:tags r:id="rId120"/>
              </p:custDataLst>
            </p:nvPr>
          </p:nvSpPr>
          <p:spPr>
            <a:xfrm>
              <a:off x="8049541" y="4356100"/>
              <a:ext cx="116560" cy="304801"/>
            </a:xfrm>
            <a:custGeom>
              <a:avLst/>
              <a:gdLst/>
              <a:ahLst/>
              <a:cxnLst/>
              <a:rect l="0" t="0" r="0" b="0"/>
              <a:pathLst>
                <a:path w="116560" h="304801">
                  <a:moveTo>
                    <a:pt x="116559" y="0"/>
                  </a:moveTo>
                  <a:lnTo>
                    <a:pt x="116559" y="0"/>
                  </a:lnTo>
                  <a:lnTo>
                    <a:pt x="88947" y="1882"/>
                  </a:lnTo>
                  <a:lnTo>
                    <a:pt x="83335" y="3371"/>
                  </a:lnTo>
                  <a:lnTo>
                    <a:pt x="61950" y="22322"/>
                  </a:lnTo>
                  <a:lnTo>
                    <a:pt x="37741" y="60392"/>
                  </a:lnTo>
                  <a:lnTo>
                    <a:pt x="21086" y="95045"/>
                  </a:lnTo>
                  <a:lnTo>
                    <a:pt x="7098" y="134670"/>
                  </a:lnTo>
                  <a:lnTo>
                    <a:pt x="882" y="178152"/>
                  </a:lnTo>
                  <a:lnTo>
                    <a:pt x="0" y="217702"/>
                  </a:lnTo>
                  <a:lnTo>
                    <a:pt x="754" y="236151"/>
                  </a:lnTo>
                  <a:lnTo>
                    <a:pt x="12879" y="264177"/>
                  </a:lnTo>
                  <a:lnTo>
                    <a:pt x="22039" y="275601"/>
                  </a:lnTo>
                  <a:lnTo>
                    <a:pt x="45387" y="290176"/>
                  </a:lnTo>
                  <a:lnTo>
                    <a:pt x="8480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SMARTInkShape-Group852"/>
          <p:cNvGrpSpPr/>
          <p:nvPr/>
        </p:nvGrpSpPr>
        <p:grpSpPr>
          <a:xfrm>
            <a:off x="3201164" y="4828979"/>
            <a:ext cx="2624815" cy="1420899"/>
            <a:chOff x="3201164" y="4828979"/>
            <a:chExt cx="2624815" cy="1420899"/>
          </a:xfrm>
        </p:grpSpPr>
        <p:sp>
          <p:nvSpPr>
            <p:cNvPr id="798" name="SMARTInkShape-5845"/>
            <p:cNvSpPr/>
            <p:nvPr>
              <p:custDataLst>
                <p:tags r:id="rId84"/>
              </p:custDataLst>
            </p:nvPr>
          </p:nvSpPr>
          <p:spPr>
            <a:xfrm>
              <a:off x="3202154" y="5207846"/>
              <a:ext cx="144297" cy="740698"/>
            </a:xfrm>
            <a:custGeom>
              <a:avLst/>
              <a:gdLst/>
              <a:ahLst/>
              <a:cxnLst/>
              <a:rect l="0" t="0" r="0" b="0"/>
              <a:pathLst>
                <a:path w="144297" h="740698">
                  <a:moveTo>
                    <a:pt x="144296" y="56304"/>
                  </a:moveTo>
                  <a:lnTo>
                    <a:pt x="144296" y="56304"/>
                  </a:lnTo>
                  <a:lnTo>
                    <a:pt x="140925" y="13387"/>
                  </a:lnTo>
                  <a:lnTo>
                    <a:pt x="137110" y="7937"/>
                  </a:lnTo>
                  <a:lnTo>
                    <a:pt x="125344" y="0"/>
                  </a:lnTo>
                  <a:lnTo>
                    <a:pt x="116140" y="424"/>
                  </a:lnTo>
                  <a:lnTo>
                    <a:pt x="92741" y="8420"/>
                  </a:lnTo>
                  <a:lnTo>
                    <a:pt x="51801" y="49015"/>
                  </a:lnTo>
                  <a:lnTo>
                    <a:pt x="28634" y="93516"/>
                  </a:lnTo>
                  <a:lnTo>
                    <a:pt x="18504" y="119212"/>
                  </a:lnTo>
                  <a:lnTo>
                    <a:pt x="11046" y="147631"/>
                  </a:lnTo>
                  <a:lnTo>
                    <a:pt x="5368" y="177866"/>
                  </a:lnTo>
                  <a:lnTo>
                    <a:pt x="877" y="209312"/>
                  </a:lnTo>
                  <a:lnTo>
                    <a:pt x="0" y="240154"/>
                  </a:lnTo>
                  <a:lnTo>
                    <a:pt x="1532" y="270593"/>
                  </a:lnTo>
                  <a:lnTo>
                    <a:pt x="4670" y="300763"/>
                  </a:lnTo>
                  <a:lnTo>
                    <a:pt x="9584" y="330755"/>
                  </a:lnTo>
                  <a:lnTo>
                    <a:pt x="15683" y="360627"/>
                  </a:lnTo>
                  <a:lnTo>
                    <a:pt x="22570" y="390419"/>
                  </a:lnTo>
                  <a:lnTo>
                    <a:pt x="29984" y="419453"/>
                  </a:lnTo>
                  <a:lnTo>
                    <a:pt x="37750" y="447981"/>
                  </a:lnTo>
                  <a:lnTo>
                    <a:pt x="45748" y="476172"/>
                  </a:lnTo>
                  <a:lnTo>
                    <a:pt x="53197" y="503432"/>
                  </a:lnTo>
                  <a:lnTo>
                    <a:pt x="60281" y="530073"/>
                  </a:lnTo>
                  <a:lnTo>
                    <a:pt x="67119" y="556300"/>
                  </a:lnTo>
                  <a:lnTo>
                    <a:pt x="70972" y="580841"/>
                  </a:lnTo>
                  <a:lnTo>
                    <a:pt x="73372" y="626922"/>
                  </a:lnTo>
                  <a:lnTo>
                    <a:pt x="72087" y="665277"/>
                  </a:lnTo>
                  <a:lnTo>
                    <a:pt x="67753" y="696670"/>
                  </a:lnTo>
                  <a:lnTo>
                    <a:pt x="58771" y="720029"/>
                  </a:lnTo>
                  <a:lnTo>
                    <a:pt x="47724" y="734173"/>
                  </a:lnTo>
                  <a:lnTo>
                    <a:pt x="41815" y="738934"/>
                  </a:lnTo>
                  <a:lnTo>
                    <a:pt x="35758" y="740697"/>
                  </a:lnTo>
                  <a:lnTo>
                    <a:pt x="10946" y="735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5846"/>
            <p:cNvSpPr/>
            <p:nvPr>
              <p:custDataLst>
                <p:tags r:id="rId85"/>
              </p:custDataLst>
            </p:nvPr>
          </p:nvSpPr>
          <p:spPr>
            <a:xfrm>
              <a:off x="3524250" y="5345125"/>
              <a:ext cx="139701" cy="484176"/>
            </a:xfrm>
            <a:custGeom>
              <a:avLst/>
              <a:gdLst/>
              <a:ahLst/>
              <a:cxnLst/>
              <a:rect l="0" t="0" r="0" b="0"/>
              <a:pathLst>
                <a:path w="139701" h="484176">
                  <a:moveTo>
                    <a:pt x="139700" y="26975"/>
                  </a:moveTo>
                  <a:lnTo>
                    <a:pt x="139700" y="26975"/>
                  </a:lnTo>
                  <a:lnTo>
                    <a:pt x="129587" y="13491"/>
                  </a:lnTo>
                  <a:lnTo>
                    <a:pt x="117096" y="4989"/>
                  </a:lnTo>
                  <a:lnTo>
                    <a:pt x="109814" y="1735"/>
                  </a:lnTo>
                  <a:lnTo>
                    <a:pt x="94197" y="0"/>
                  </a:lnTo>
                  <a:lnTo>
                    <a:pt x="86081" y="525"/>
                  </a:lnTo>
                  <a:lnTo>
                    <a:pt x="78554" y="4402"/>
                  </a:lnTo>
                  <a:lnTo>
                    <a:pt x="64546" y="18119"/>
                  </a:lnTo>
                  <a:lnTo>
                    <a:pt x="51502" y="62529"/>
                  </a:lnTo>
                  <a:lnTo>
                    <a:pt x="43821" y="106041"/>
                  </a:lnTo>
                  <a:lnTo>
                    <a:pt x="39798" y="130486"/>
                  </a:lnTo>
                  <a:lnTo>
                    <a:pt x="37115" y="158072"/>
                  </a:lnTo>
                  <a:lnTo>
                    <a:pt x="35327" y="187750"/>
                  </a:lnTo>
                  <a:lnTo>
                    <a:pt x="34135" y="218825"/>
                  </a:lnTo>
                  <a:lnTo>
                    <a:pt x="32634" y="248008"/>
                  </a:lnTo>
                  <a:lnTo>
                    <a:pt x="30928" y="275932"/>
                  </a:lnTo>
                  <a:lnTo>
                    <a:pt x="29085" y="303012"/>
                  </a:lnTo>
                  <a:lnTo>
                    <a:pt x="27038" y="350036"/>
                  </a:lnTo>
                  <a:lnTo>
                    <a:pt x="25422" y="390690"/>
                  </a:lnTo>
                  <a:lnTo>
                    <a:pt x="22352" y="425223"/>
                  </a:lnTo>
                  <a:lnTo>
                    <a:pt x="6610" y="469604"/>
                  </a:lnTo>
                  <a:lnTo>
                    <a:pt x="0" y="484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5847"/>
            <p:cNvSpPr/>
            <p:nvPr>
              <p:custDataLst>
                <p:tags r:id="rId86"/>
              </p:custDataLst>
            </p:nvPr>
          </p:nvSpPr>
          <p:spPr>
            <a:xfrm>
              <a:off x="3473450" y="5638800"/>
              <a:ext cx="234951" cy="69851"/>
            </a:xfrm>
            <a:custGeom>
              <a:avLst/>
              <a:gdLst/>
              <a:ahLst/>
              <a:cxnLst/>
              <a:rect l="0" t="0" r="0" b="0"/>
              <a:pathLst>
                <a:path w="234951" h="69851">
                  <a:moveTo>
                    <a:pt x="0" y="69850"/>
                  </a:moveTo>
                  <a:lnTo>
                    <a:pt x="0" y="69850"/>
                  </a:lnTo>
                  <a:lnTo>
                    <a:pt x="705" y="46790"/>
                  </a:lnTo>
                  <a:lnTo>
                    <a:pt x="3371" y="39376"/>
                  </a:lnTo>
                  <a:lnTo>
                    <a:pt x="18196" y="33257"/>
                  </a:lnTo>
                  <a:lnTo>
                    <a:pt x="58073" y="23965"/>
                  </a:lnTo>
                  <a:lnTo>
                    <a:pt x="93544" y="17001"/>
                  </a:lnTo>
                  <a:lnTo>
                    <a:pt x="135179" y="11554"/>
                  </a:lnTo>
                  <a:lnTo>
                    <a:pt x="175790" y="6781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5848"/>
            <p:cNvSpPr/>
            <p:nvPr>
              <p:custDataLst>
                <p:tags r:id="rId87"/>
              </p:custDataLst>
            </p:nvPr>
          </p:nvSpPr>
          <p:spPr>
            <a:xfrm>
              <a:off x="3773389" y="5416158"/>
              <a:ext cx="150912" cy="387743"/>
            </a:xfrm>
            <a:custGeom>
              <a:avLst/>
              <a:gdLst/>
              <a:ahLst/>
              <a:cxnLst/>
              <a:rect l="0" t="0" r="0" b="0"/>
              <a:pathLst>
                <a:path w="150912" h="387743">
                  <a:moveTo>
                    <a:pt x="150911" y="6742"/>
                  </a:moveTo>
                  <a:lnTo>
                    <a:pt x="150911" y="6742"/>
                  </a:lnTo>
                  <a:lnTo>
                    <a:pt x="144169" y="0"/>
                  </a:lnTo>
                  <a:lnTo>
                    <a:pt x="139361" y="130"/>
                  </a:lnTo>
                  <a:lnTo>
                    <a:pt x="126492" y="5920"/>
                  </a:lnTo>
                  <a:lnTo>
                    <a:pt x="83685" y="50690"/>
                  </a:lnTo>
                  <a:lnTo>
                    <a:pt x="54240" y="91185"/>
                  </a:lnTo>
                  <a:lnTo>
                    <a:pt x="41308" y="115249"/>
                  </a:lnTo>
                  <a:lnTo>
                    <a:pt x="29865" y="141169"/>
                  </a:lnTo>
                  <a:lnTo>
                    <a:pt x="19413" y="168327"/>
                  </a:lnTo>
                  <a:lnTo>
                    <a:pt x="11740" y="194898"/>
                  </a:lnTo>
                  <a:lnTo>
                    <a:pt x="5919" y="221080"/>
                  </a:lnTo>
                  <a:lnTo>
                    <a:pt x="1333" y="246999"/>
                  </a:lnTo>
                  <a:lnTo>
                    <a:pt x="0" y="290853"/>
                  </a:lnTo>
                  <a:lnTo>
                    <a:pt x="6228" y="326336"/>
                  </a:lnTo>
                  <a:lnTo>
                    <a:pt x="20756" y="351513"/>
                  </a:lnTo>
                  <a:lnTo>
                    <a:pt x="42735" y="368347"/>
                  </a:lnTo>
                  <a:lnTo>
                    <a:pt x="81061" y="387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5849"/>
            <p:cNvSpPr/>
            <p:nvPr>
              <p:custDataLst>
                <p:tags r:id="rId88"/>
              </p:custDataLst>
            </p:nvPr>
          </p:nvSpPr>
          <p:spPr>
            <a:xfrm>
              <a:off x="3905250" y="5540111"/>
              <a:ext cx="163824" cy="368402"/>
            </a:xfrm>
            <a:custGeom>
              <a:avLst/>
              <a:gdLst/>
              <a:ahLst/>
              <a:cxnLst/>
              <a:rect l="0" t="0" r="0" b="0"/>
              <a:pathLst>
                <a:path w="163824" h="368402">
                  <a:moveTo>
                    <a:pt x="44450" y="155839"/>
                  </a:moveTo>
                  <a:lnTo>
                    <a:pt x="44450" y="155839"/>
                  </a:lnTo>
                  <a:lnTo>
                    <a:pt x="49917" y="139437"/>
                  </a:lnTo>
                  <a:lnTo>
                    <a:pt x="50684" y="177319"/>
                  </a:lnTo>
                  <a:lnTo>
                    <a:pt x="50043" y="207720"/>
                  </a:lnTo>
                  <a:lnTo>
                    <a:pt x="47406" y="244749"/>
                  </a:lnTo>
                  <a:lnTo>
                    <a:pt x="42001" y="280962"/>
                  </a:lnTo>
                  <a:lnTo>
                    <a:pt x="35600" y="314460"/>
                  </a:lnTo>
                  <a:lnTo>
                    <a:pt x="27624" y="361052"/>
                  </a:lnTo>
                  <a:lnTo>
                    <a:pt x="26388" y="368401"/>
                  </a:lnTo>
                  <a:lnTo>
                    <a:pt x="26059" y="367396"/>
                  </a:lnTo>
                  <a:lnTo>
                    <a:pt x="22159" y="337092"/>
                  </a:lnTo>
                  <a:lnTo>
                    <a:pt x="18550" y="298250"/>
                  </a:lnTo>
                  <a:lnTo>
                    <a:pt x="16600" y="274064"/>
                  </a:lnTo>
                  <a:lnTo>
                    <a:pt x="16711" y="244533"/>
                  </a:lnTo>
                  <a:lnTo>
                    <a:pt x="18196" y="211441"/>
                  </a:lnTo>
                  <a:lnTo>
                    <a:pt x="20598" y="175973"/>
                  </a:lnTo>
                  <a:lnTo>
                    <a:pt x="25726" y="143156"/>
                  </a:lnTo>
                  <a:lnTo>
                    <a:pt x="32673" y="112106"/>
                  </a:lnTo>
                  <a:lnTo>
                    <a:pt x="40832" y="82233"/>
                  </a:lnTo>
                  <a:lnTo>
                    <a:pt x="61186" y="39634"/>
                  </a:lnTo>
                  <a:lnTo>
                    <a:pt x="83639" y="12470"/>
                  </a:lnTo>
                  <a:lnTo>
                    <a:pt x="105376" y="398"/>
                  </a:lnTo>
                  <a:lnTo>
                    <a:pt x="115407" y="0"/>
                  </a:lnTo>
                  <a:lnTo>
                    <a:pt x="134077" y="7085"/>
                  </a:lnTo>
                  <a:lnTo>
                    <a:pt x="149901" y="29048"/>
                  </a:lnTo>
                  <a:lnTo>
                    <a:pt x="161167" y="59270"/>
                  </a:lnTo>
                  <a:lnTo>
                    <a:pt x="163823" y="91519"/>
                  </a:lnTo>
                  <a:lnTo>
                    <a:pt x="155125" y="122782"/>
                  </a:lnTo>
                  <a:lnTo>
                    <a:pt x="136677" y="152436"/>
                  </a:lnTo>
                  <a:lnTo>
                    <a:pt x="107312" y="179726"/>
                  </a:lnTo>
                  <a:lnTo>
                    <a:pt x="67450" y="200322"/>
                  </a:lnTo>
                  <a:lnTo>
                    <a:pt x="0" y="225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5850"/>
            <p:cNvSpPr/>
            <p:nvPr>
              <p:custDataLst>
                <p:tags r:id="rId89"/>
              </p:custDataLst>
            </p:nvPr>
          </p:nvSpPr>
          <p:spPr>
            <a:xfrm>
              <a:off x="4248150" y="5378450"/>
              <a:ext cx="43568" cy="488951"/>
            </a:xfrm>
            <a:custGeom>
              <a:avLst/>
              <a:gdLst/>
              <a:ahLst/>
              <a:cxnLst/>
              <a:rect l="0" t="0" r="0" b="0"/>
              <a:pathLst>
                <a:path w="43568" h="48895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43567" y="23597"/>
                  </a:lnTo>
                  <a:lnTo>
                    <a:pt x="42176" y="57760"/>
                  </a:lnTo>
                  <a:lnTo>
                    <a:pt x="39206" y="103987"/>
                  </a:lnTo>
                  <a:lnTo>
                    <a:pt x="37426" y="132119"/>
                  </a:lnTo>
                  <a:lnTo>
                    <a:pt x="35534" y="162163"/>
                  </a:lnTo>
                  <a:lnTo>
                    <a:pt x="32862" y="193481"/>
                  </a:lnTo>
                  <a:lnTo>
                    <a:pt x="29669" y="225649"/>
                  </a:lnTo>
                  <a:lnTo>
                    <a:pt x="26129" y="258383"/>
                  </a:lnTo>
                  <a:lnTo>
                    <a:pt x="23064" y="290082"/>
                  </a:lnTo>
                  <a:lnTo>
                    <a:pt x="20315" y="321094"/>
                  </a:lnTo>
                  <a:lnTo>
                    <a:pt x="17777" y="351646"/>
                  </a:lnTo>
                  <a:lnTo>
                    <a:pt x="15379" y="377658"/>
                  </a:lnTo>
                  <a:lnTo>
                    <a:pt x="10833" y="421613"/>
                  </a:lnTo>
                  <a:lnTo>
                    <a:pt x="4307" y="464608"/>
                  </a:lnTo>
                  <a:lnTo>
                    <a:pt x="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5851"/>
            <p:cNvSpPr/>
            <p:nvPr>
              <p:custDataLst>
                <p:tags r:id="rId90"/>
              </p:custDataLst>
            </p:nvPr>
          </p:nvSpPr>
          <p:spPr>
            <a:xfrm>
              <a:off x="3255007" y="4828979"/>
              <a:ext cx="8894" cy="352622"/>
            </a:xfrm>
            <a:custGeom>
              <a:avLst/>
              <a:gdLst/>
              <a:ahLst/>
              <a:cxnLst/>
              <a:rect l="0" t="0" r="0" b="0"/>
              <a:pathLst>
                <a:path w="8894" h="352622">
                  <a:moveTo>
                    <a:pt x="8893" y="3371"/>
                  </a:moveTo>
                  <a:lnTo>
                    <a:pt x="8893" y="3371"/>
                  </a:lnTo>
                  <a:lnTo>
                    <a:pt x="5522" y="0"/>
                  </a:lnTo>
                  <a:lnTo>
                    <a:pt x="5749" y="7753"/>
                  </a:lnTo>
                  <a:lnTo>
                    <a:pt x="7961" y="47003"/>
                  </a:lnTo>
                  <a:lnTo>
                    <a:pt x="7773" y="91907"/>
                  </a:lnTo>
                  <a:lnTo>
                    <a:pt x="6735" y="116723"/>
                  </a:lnTo>
                  <a:lnTo>
                    <a:pt x="5338" y="142439"/>
                  </a:lnTo>
                  <a:lnTo>
                    <a:pt x="3701" y="169460"/>
                  </a:lnTo>
                  <a:lnTo>
                    <a:pt x="1904" y="197353"/>
                  </a:lnTo>
                  <a:lnTo>
                    <a:pt x="0" y="225826"/>
                  </a:lnTo>
                  <a:lnTo>
                    <a:pt x="142" y="252568"/>
                  </a:lnTo>
                  <a:lnTo>
                    <a:pt x="1648" y="278158"/>
                  </a:lnTo>
                  <a:lnTo>
                    <a:pt x="5673" y="319527"/>
                  </a:lnTo>
                  <a:lnTo>
                    <a:pt x="8893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5852"/>
            <p:cNvSpPr/>
            <p:nvPr>
              <p:custDataLst>
                <p:tags r:id="rId91"/>
              </p:custDataLst>
            </p:nvPr>
          </p:nvSpPr>
          <p:spPr>
            <a:xfrm>
              <a:off x="3201164" y="6096000"/>
              <a:ext cx="180886" cy="153878"/>
            </a:xfrm>
            <a:custGeom>
              <a:avLst/>
              <a:gdLst/>
              <a:ahLst/>
              <a:cxnLst/>
              <a:rect l="0" t="0" r="0" b="0"/>
              <a:pathLst>
                <a:path w="180886" h="153878">
                  <a:moveTo>
                    <a:pt x="56386" y="12700"/>
                  </a:moveTo>
                  <a:lnTo>
                    <a:pt x="56386" y="12700"/>
                  </a:lnTo>
                  <a:lnTo>
                    <a:pt x="36813" y="9043"/>
                  </a:lnTo>
                  <a:lnTo>
                    <a:pt x="24404" y="10604"/>
                  </a:lnTo>
                  <a:lnTo>
                    <a:pt x="11833" y="17413"/>
                  </a:lnTo>
                  <a:lnTo>
                    <a:pt x="5517" y="22192"/>
                  </a:lnTo>
                  <a:lnTo>
                    <a:pt x="2012" y="28200"/>
                  </a:lnTo>
                  <a:lnTo>
                    <a:pt x="0" y="42402"/>
                  </a:lnTo>
                  <a:lnTo>
                    <a:pt x="12946" y="76377"/>
                  </a:lnTo>
                  <a:lnTo>
                    <a:pt x="34656" y="114352"/>
                  </a:lnTo>
                  <a:lnTo>
                    <a:pt x="65705" y="142303"/>
                  </a:lnTo>
                  <a:lnTo>
                    <a:pt x="91337" y="151440"/>
                  </a:lnTo>
                  <a:lnTo>
                    <a:pt x="105087" y="153877"/>
                  </a:lnTo>
                  <a:lnTo>
                    <a:pt x="131653" y="149058"/>
                  </a:lnTo>
                  <a:lnTo>
                    <a:pt x="156160" y="136803"/>
                  </a:lnTo>
                  <a:lnTo>
                    <a:pt x="176460" y="119599"/>
                  </a:lnTo>
                  <a:lnTo>
                    <a:pt x="180885" y="107954"/>
                  </a:lnTo>
                  <a:lnTo>
                    <a:pt x="180158" y="79965"/>
                  </a:lnTo>
                  <a:lnTo>
                    <a:pt x="157735" y="35844"/>
                  </a:lnTo>
                  <a:lnTo>
                    <a:pt x="132240" y="15696"/>
                  </a:lnTo>
                  <a:lnTo>
                    <a:pt x="103504" y="4153"/>
                  </a:lnTo>
                  <a:lnTo>
                    <a:pt x="500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5853"/>
            <p:cNvSpPr/>
            <p:nvPr>
              <p:custDataLst>
                <p:tags r:id="rId92"/>
              </p:custDataLst>
            </p:nvPr>
          </p:nvSpPr>
          <p:spPr>
            <a:xfrm>
              <a:off x="5689600" y="5556903"/>
              <a:ext cx="136379" cy="383481"/>
            </a:xfrm>
            <a:custGeom>
              <a:avLst/>
              <a:gdLst/>
              <a:ahLst/>
              <a:cxnLst/>
              <a:rect l="0" t="0" r="0" b="0"/>
              <a:pathLst>
                <a:path w="136379" h="383481">
                  <a:moveTo>
                    <a:pt x="0" y="177147"/>
                  </a:moveTo>
                  <a:lnTo>
                    <a:pt x="0" y="177147"/>
                  </a:lnTo>
                  <a:lnTo>
                    <a:pt x="8838" y="222613"/>
                  </a:lnTo>
                  <a:lnTo>
                    <a:pt x="14927" y="266740"/>
                  </a:lnTo>
                  <a:lnTo>
                    <a:pt x="15336" y="299045"/>
                  </a:lnTo>
                  <a:lnTo>
                    <a:pt x="9718" y="345204"/>
                  </a:lnTo>
                  <a:lnTo>
                    <a:pt x="1280" y="383480"/>
                  </a:lnTo>
                  <a:lnTo>
                    <a:pt x="853" y="382435"/>
                  </a:lnTo>
                  <a:lnTo>
                    <a:pt x="818" y="341868"/>
                  </a:lnTo>
                  <a:lnTo>
                    <a:pt x="3420" y="307977"/>
                  </a:lnTo>
                  <a:lnTo>
                    <a:pt x="5809" y="283416"/>
                  </a:lnTo>
                  <a:lnTo>
                    <a:pt x="8811" y="254343"/>
                  </a:lnTo>
                  <a:lnTo>
                    <a:pt x="12224" y="222261"/>
                  </a:lnTo>
                  <a:lnTo>
                    <a:pt x="17321" y="187467"/>
                  </a:lnTo>
                  <a:lnTo>
                    <a:pt x="23542" y="150866"/>
                  </a:lnTo>
                  <a:lnTo>
                    <a:pt x="30511" y="113060"/>
                  </a:lnTo>
                  <a:lnTo>
                    <a:pt x="37979" y="82917"/>
                  </a:lnTo>
                  <a:lnTo>
                    <a:pt x="53803" y="36254"/>
                  </a:lnTo>
                  <a:lnTo>
                    <a:pt x="72125" y="10341"/>
                  </a:lnTo>
                  <a:lnTo>
                    <a:pt x="81950" y="2443"/>
                  </a:lnTo>
                  <a:lnTo>
                    <a:pt x="91323" y="0"/>
                  </a:lnTo>
                  <a:lnTo>
                    <a:pt x="100393" y="1193"/>
                  </a:lnTo>
                  <a:lnTo>
                    <a:pt x="109262" y="4811"/>
                  </a:lnTo>
                  <a:lnTo>
                    <a:pt x="122880" y="25764"/>
                  </a:lnTo>
                  <a:lnTo>
                    <a:pt x="132224" y="57654"/>
                  </a:lnTo>
                  <a:lnTo>
                    <a:pt x="136378" y="97698"/>
                  </a:lnTo>
                  <a:lnTo>
                    <a:pt x="130697" y="133840"/>
                  </a:lnTo>
                  <a:lnTo>
                    <a:pt x="125231" y="150393"/>
                  </a:lnTo>
                  <a:lnTo>
                    <a:pt x="104107" y="178191"/>
                  </a:lnTo>
                  <a:lnTo>
                    <a:pt x="63500" y="21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5854"/>
            <p:cNvSpPr/>
            <p:nvPr>
              <p:custDataLst>
                <p:tags r:id="rId93"/>
              </p:custDataLst>
            </p:nvPr>
          </p:nvSpPr>
          <p:spPr>
            <a:xfrm>
              <a:off x="5416126" y="5458392"/>
              <a:ext cx="203625" cy="370909"/>
            </a:xfrm>
            <a:custGeom>
              <a:avLst/>
              <a:gdLst/>
              <a:ahLst/>
              <a:cxnLst/>
              <a:rect l="0" t="0" r="0" b="0"/>
              <a:pathLst>
                <a:path w="203625" h="370909">
                  <a:moveTo>
                    <a:pt x="146474" y="212158"/>
                  </a:moveTo>
                  <a:lnTo>
                    <a:pt x="146474" y="212158"/>
                  </a:lnTo>
                  <a:lnTo>
                    <a:pt x="103606" y="172661"/>
                  </a:lnTo>
                  <a:lnTo>
                    <a:pt x="84382" y="166381"/>
                  </a:lnTo>
                  <a:lnTo>
                    <a:pt x="73330" y="164707"/>
                  </a:lnTo>
                  <a:lnTo>
                    <a:pt x="49760" y="172253"/>
                  </a:lnTo>
                  <a:lnTo>
                    <a:pt x="37548" y="179205"/>
                  </a:lnTo>
                  <a:lnTo>
                    <a:pt x="16453" y="205744"/>
                  </a:lnTo>
                  <a:lnTo>
                    <a:pt x="6877" y="222698"/>
                  </a:lnTo>
                  <a:lnTo>
                    <a:pt x="0" y="258471"/>
                  </a:lnTo>
                  <a:lnTo>
                    <a:pt x="3763" y="293419"/>
                  </a:lnTo>
                  <a:lnTo>
                    <a:pt x="17195" y="323062"/>
                  </a:lnTo>
                  <a:lnTo>
                    <a:pt x="36805" y="344704"/>
                  </a:lnTo>
                  <a:lnTo>
                    <a:pt x="47961" y="353439"/>
                  </a:lnTo>
                  <a:lnTo>
                    <a:pt x="59632" y="357145"/>
                  </a:lnTo>
                  <a:lnTo>
                    <a:pt x="83889" y="355619"/>
                  </a:lnTo>
                  <a:lnTo>
                    <a:pt x="106899" y="340359"/>
                  </a:lnTo>
                  <a:lnTo>
                    <a:pt x="128180" y="314997"/>
                  </a:lnTo>
                  <a:lnTo>
                    <a:pt x="147045" y="280207"/>
                  </a:lnTo>
                  <a:lnTo>
                    <a:pt x="155321" y="256818"/>
                  </a:lnTo>
                  <a:lnTo>
                    <a:pt x="162955" y="229938"/>
                  </a:lnTo>
                  <a:lnTo>
                    <a:pt x="170161" y="200728"/>
                  </a:lnTo>
                  <a:lnTo>
                    <a:pt x="174965" y="169260"/>
                  </a:lnTo>
                  <a:lnTo>
                    <a:pt x="178168" y="136287"/>
                  </a:lnTo>
                  <a:lnTo>
                    <a:pt x="180303" y="102310"/>
                  </a:lnTo>
                  <a:lnTo>
                    <a:pt x="181022" y="75426"/>
                  </a:lnTo>
                  <a:lnTo>
                    <a:pt x="179937" y="34266"/>
                  </a:lnTo>
                  <a:lnTo>
                    <a:pt x="175361" y="4148"/>
                  </a:lnTo>
                  <a:lnTo>
                    <a:pt x="172787" y="813"/>
                  </a:lnTo>
                  <a:lnTo>
                    <a:pt x="169661" y="0"/>
                  </a:lnTo>
                  <a:lnTo>
                    <a:pt x="166165" y="869"/>
                  </a:lnTo>
                  <a:lnTo>
                    <a:pt x="154504" y="35802"/>
                  </a:lnTo>
                  <a:lnTo>
                    <a:pt x="148161" y="78979"/>
                  </a:lnTo>
                  <a:lnTo>
                    <a:pt x="145482" y="104322"/>
                  </a:lnTo>
                  <a:lnTo>
                    <a:pt x="145107" y="132506"/>
                  </a:lnTo>
                  <a:lnTo>
                    <a:pt x="146268" y="162585"/>
                  </a:lnTo>
                  <a:lnTo>
                    <a:pt x="148453" y="193926"/>
                  </a:lnTo>
                  <a:lnTo>
                    <a:pt x="152027" y="222581"/>
                  </a:lnTo>
                  <a:lnTo>
                    <a:pt x="156526" y="249446"/>
                  </a:lnTo>
                  <a:lnTo>
                    <a:pt x="161642" y="275117"/>
                  </a:lnTo>
                  <a:lnTo>
                    <a:pt x="176734" y="316810"/>
                  </a:lnTo>
                  <a:lnTo>
                    <a:pt x="203624" y="370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5855"/>
            <p:cNvSpPr/>
            <p:nvPr>
              <p:custDataLst>
                <p:tags r:id="rId94"/>
              </p:custDataLst>
            </p:nvPr>
          </p:nvSpPr>
          <p:spPr>
            <a:xfrm>
              <a:off x="5092700" y="5457629"/>
              <a:ext cx="162154" cy="333572"/>
            </a:xfrm>
            <a:custGeom>
              <a:avLst/>
              <a:gdLst/>
              <a:ahLst/>
              <a:cxnLst/>
              <a:rect l="0" t="0" r="0" b="0"/>
              <a:pathLst>
                <a:path w="162154" h="333572">
                  <a:moveTo>
                    <a:pt x="82550" y="3371"/>
                  </a:moveTo>
                  <a:lnTo>
                    <a:pt x="82550" y="3371"/>
                  </a:lnTo>
                  <a:lnTo>
                    <a:pt x="89292" y="0"/>
                  </a:lnTo>
                  <a:lnTo>
                    <a:pt x="94100" y="2535"/>
                  </a:lnTo>
                  <a:lnTo>
                    <a:pt x="106969" y="14758"/>
                  </a:lnTo>
                  <a:lnTo>
                    <a:pt x="136821" y="61700"/>
                  </a:lnTo>
                  <a:lnTo>
                    <a:pt x="152767" y="106671"/>
                  </a:lnTo>
                  <a:lnTo>
                    <a:pt x="158995" y="131504"/>
                  </a:lnTo>
                  <a:lnTo>
                    <a:pt x="162153" y="177911"/>
                  </a:lnTo>
                  <a:lnTo>
                    <a:pt x="161018" y="200164"/>
                  </a:lnTo>
                  <a:lnTo>
                    <a:pt x="144706" y="241823"/>
                  </a:lnTo>
                  <a:lnTo>
                    <a:pt x="117936" y="277978"/>
                  </a:lnTo>
                  <a:lnTo>
                    <a:pt x="84872" y="303453"/>
                  </a:lnTo>
                  <a:lnTo>
                    <a:pt x="50891" y="318539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5856"/>
            <p:cNvSpPr/>
            <p:nvPr>
              <p:custDataLst>
                <p:tags r:id="rId95"/>
              </p:custDataLst>
            </p:nvPr>
          </p:nvSpPr>
          <p:spPr>
            <a:xfrm>
              <a:off x="4959350" y="5479018"/>
              <a:ext cx="162884" cy="303869"/>
            </a:xfrm>
            <a:custGeom>
              <a:avLst/>
              <a:gdLst/>
              <a:ahLst/>
              <a:cxnLst/>
              <a:rect l="0" t="0" r="0" b="0"/>
              <a:pathLst>
                <a:path w="162884" h="303869">
                  <a:moveTo>
                    <a:pt x="6350" y="70882"/>
                  </a:moveTo>
                  <a:lnTo>
                    <a:pt x="6350" y="70882"/>
                  </a:lnTo>
                  <a:lnTo>
                    <a:pt x="25302" y="114252"/>
                  </a:lnTo>
                  <a:lnTo>
                    <a:pt x="34293" y="147777"/>
                  </a:lnTo>
                  <a:lnTo>
                    <a:pt x="39936" y="185491"/>
                  </a:lnTo>
                  <a:lnTo>
                    <a:pt x="42444" y="223419"/>
                  </a:lnTo>
                  <a:lnTo>
                    <a:pt x="47226" y="266989"/>
                  </a:lnTo>
                  <a:lnTo>
                    <a:pt x="46370" y="295499"/>
                  </a:lnTo>
                  <a:lnTo>
                    <a:pt x="45025" y="300355"/>
                  </a:lnTo>
                  <a:lnTo>
                    <a:pt x="43422" y="302886"/>
                  </a:lnTo>
                  <a:lnTo>
                    <a:pt x="41648" y="303868"/>
                  </a:lnTo>
                  <a:lnTo>
                    <a:pt x="40466" y="300994"/>
                  </a:lnTo>
                  <a:lnTo>
                    <a:pt x="38567" y="263511"/>
                  </a:lnTo>
                  <a:lnTo>
                    <a:pt x="39013" y="228462"/>
                  </a:lnTo>
                  <a:lnTo>
                    <a:pt x="41563" y="182310"/>
                  </a:lnTo>
                  <a:lnTo>
                    <a:pt x="44641" y="155750"/>
                  </a:lnTo>
                  <a:lnTo>
                    <a:pt x="48812" y="127461"/>
                  </a:lnTo>
                  <a:lnTo>
                    <a:pt x="53707" y="98018"/>
                  </a:lnTo>
                  <a:lnTo>
                    <a:pt x="66674" y="52133"/>
                  </a:lnTo>
                  <a:lnTo>
                    <a:pt x="82550" y="19510"/>
                  </a:lnTo>
                  <a:lnTo>
                    <a:pt x="101366" y="2659"/>
                  </a:lnTo>
                  <a:lnTo>
                    <a:pt x="111321" y="0"/>
                  </a:lnTo>
                  <a:lnTo>
                    <a:pt x="131792" y="2690"/>
                  </a:lnTo>
                  <a:lnTo>
                    <a:pt x="140777" y="10604"/>
                  </a:lnTo>
                  <a:lnTo>
                    <a:pt x="156407" y="36330"/>
                  </a:lnTo>
                  <a:lnTo>
                    <a:pt x="162883" y="72694"/>
                  </a:lnTo>
                  <a:lnTo>
                    <a:pt x="161998" y="114021"/>
                  </a:lnTo>
                  <a:lnTo>
                    <a:pt x="154549" y="155907"/>
                  </a:lnTo>
                  <a:lnTo>
                    <a:pt x="144183" y="194278"/>
                  </a:lnTo>
                  <a:lnTo>
                    <a:pt x="130404" y="228736"/>
                  </a:lnTo>
                  <a:lnTo>
                    <a:pt x="110168" y="258161"/>
                  </a:lnTo>
                  <a:lnTo>
                    <a:pt x="68233" y="288415"/>
                  </a:lnTo>
                  <a:lnTo>
                    <a:pt x="43967" y="296210"/>
                  </a:lnTo>
                  <a:lnTo>
                    <a:pt x="33544" y="297300"/>
                  </a:lnTo>
                  <a:lnTo>
                    <a:pt x="25185" y="294501"/>
                  </a:lnTo>
                  <a:lnTo>
                    <a:pt x="0" y="26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5857"/>
            <p:cNvSpPr/>
            <p:nvPr>
              <p:custDataLst>
                <p:tags r:id="rId96"/>
              </p:custDataLst>
            </p:nvPr>
          </p:nvSpPr>
          <p:spPr>
            <a:xfrm>
              <a:off x="4737100" y="5555283"/>
              <a:ext cx="147767" cy="221624"/>
            </a:xfrm>
            <a:custGeom>
              <a:avLst/>
              <a:gdLst/>
              <a:ahLst/>
              <a:cxnLst/>
              <a:rect l="0" t="0" r="0" b="0"/>
              <a:pathLst>
                <a:path w="147767" h="221624">
                  <a:moveTo>
                    <a:pt x="0" y="7317"/>
                  </a:moveTo>
                  <a:lnTo>
                    <a:pt x="0" y="7317"/>
                  </a:lnTo>
                  <a:lnTo>
                    <a:pt x="6742" y="575"/>
                  </a:lnTo>
                  <a:lnTo>
                    <a:pt x="10139" y="0"/>
                  </a:lnTo>
                  <a:lnTo>
                    <a:pt x="13815" y="1028"/>
                  </a:lnTo>
                  <a:lnTo>
                    <a:pt x="17677" y="3125"/>
                  </a:lnTo>
                  <a:lnTo>
                    <a:pt x="21968" y="18624"/>
                  </a:lnTo>
                  <a:lnTo>
                    <a:pt x="24383" y="60762"/>
                  </a:lnTo>
                  <a:lnTo>
                    <a:pt x="26359" y="97392"/>
                  </a:lnTo>
                  <a:lnTo>
                    <a:pt x="31941" y="134839"/>
                  </a:lnTo>
                  <a:lnTo>
                    <a:pt x="37243" y="168886"/>
                  </a:lnTo>
                  <a:lnTo>
                    <a:pt x="43364" y="196953"/>
                  </a:lnTo>
                  <a:lnTo>
                    <a:pt x="53139" y="214131"/>
                  </a:lnTo>
                  <a:lnTo>
                    <a:pt x="58710" y="218571"/>
                  </a:lnTo>
                  <a:lnTo>
                    <a:pt x="64539" y="220825"/>
                  </a:lnTo>
                  <a:lnTo>
                    <a:pt x="70543" y="221623"/>
                  </a:lnTo>
                  <a:lnTo>
                    <a:pt x="84739" y="214982"/>
                  </a:lnTo>
                  <a:lnTo>
                    <a:pt x="100456" y="200507"/>
                  </a:lnTo>
                  <a:lnTo>
                    <a:pt x="123760" y="162474"/>
                  </a:lnTo>
                  <a:lnTo>
                    <a:pt x="135203" y="126840"/>
                  </a:lnTo>
                  <a:lnTo>
                    <a:pt x="143111" y="89366"/>
                  </a:lnTo>
                  <a:lnTo>
                    <a:pt x="147766" y="43859"/>
                  </a:lnTo>
                  <a:lnTo>
                    <a:pt x="139700" y="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5858"/>
            <p:cNvSpPr/>
            <p:nvPr>
              <p:custDataLst>
                <p:tags r:id="rId97"/>
              </p:custDataLst>
            </p:nvPr>
          </p:nvSpPr>
          <p:spPr>
            <a:xfrm>
              <a:off x="4530729" y="5681285"/>
              <a:ext cx="161922" cy="114862"/>
            </a:xfrm>
            <a:custGeom>
              <a:avLst/>
              <a:gdLst/>
              <a:ahLst/>
              <a:cxnLst/>
              <a:rect l="0" t="0" r="0" b="0"/>
              <a:pathLst>
                <a:path w="161922" h="114862">
                  <a:moveTo>
                    <a:pt x="3171" y="21015"/>
                  </a:moveTo>
                  <a:lnTo>
                    <a:pt x="3171" y="21015"/>
                  </a:lnTo>
                  <a:lnTo>
                    <a:pt x="3171" y="14273"/>
                  </a:lnTo>
                  <a:lnTo>
                    <a:pt x="5052" y="9082"/>
                  </a:lnTo>
                  <a:lnTo>
                    <a:pt x="6542" y="6710"/>
                  </a:lnTo>
                  <a:lnTo>
                    <a:pt x="18751" y="0"/>
                  </a:lnTo>
                  <a:lnTo>
                    <a:pt x="31732" y="1327"/>
                  </a:lnTo>
                  <a:lnTo>
                    <a:pt x="63062" y="13677"/>
                  </a:lnTo>
                  <a:lnTo>
                    <a:pt x="68498" y="18945"/>
                  </a:lnTo>
                  <a:lnTo>
                    <a:pt x="74538" y="32324"/>
                  </a:lnTo>
                  <a:lnTo>
                    <a:pt x="74033" y="39844"/>
                  </a:lnTo>
                  <a:lnTo>
                    <a:pt x="67826" y="55724"/>
                  </a:lnTo>
                  <a:lnTo>
                    <a:pt x="49060" y="77160"/>
                  </a:lnTo>
                  <a:lnTo>
                    <a:pt x="1590" y="109154"/>
                  </a:lnTo>
                  <a:lnTo>
                    <a:pt x="0" y="111523"/>
                  </a:lnTo>
                  <a:lnTo>
                    <a:pt x="351" y="113104"/>
                  </a:lnTo>
                  <a:lnTo>
                    <a:pt x="1997" y="114158"/>
                  </a:lnTo>
                  <a:lnTo>
                    <a:pt x="4505" y="114861"/>
                  </a:lnTo>
                  <a:lnTo>
                    <a:pt x="49793" y="110918"/>
                  </a:lnTo>
                  <a:lnTo>
                    <a:pt x="83158" y="107304"/>
                  </a:lnTo>
                  <a:lnTo>
                    <a:pt x="115391" y="103346"/>
                  </a:lnTo>
                  <a:lnTo>
                    <a:pt x="161921" y="97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5859"/>
            <p:cNvSpPr/>
            <p:nvPr>
              <p:custDataLst>
                <p:tags r:id="rId98"/>
              </p:custDataLst>
            </p:nvPr>
          </p:nvSpPr>
          <p:spPr>
            <a:xfrm>
              <a:off x="4337050" y="5487422"/>
              <a:ext cx="184095" cy="302245"/>
            </a:xfrm>
            <a:custGeom>
              <a:avLst/>
              <a:gdLst/>
              <a:ahLst/>
              <a:cxnLst/>
              <a:rect l="0" t="0" r="0" b="0"/>
              <a:pathLst>
                <a:path w="184095" h="302245">
                  <a:moveTo>
                    <a:pt x="38100" y="37078"/>
                  </a:moveTo>
                  <a:lnTo>
                    <a:pt x="38100" y="37078"/>
                  </a:lnTo>
                  <a:lnTo>
                    <a:pt x="39982" y="70971"/>
                  </a:lnTo>
                  <a:lnTo>
                    <a:pt x="42464" y="105764"/>
                  </a:lnTo>
                  <a:lnTo>
                    <a:pt x="43567" y="147098"/>
                  </a:lnTo>
                  <a:lnTo>
                    <a:pt x="40294" y="191340"/>
                  </a:lnTo>
                  <a:lnTo>
                    <a:pt x="34842" y="233344"/>
                  </a:lnTo>
                  <a:lnTo>
                    <a:pt x="28511" y="277969"/>
                  </a:lnTo>
                  <a:lnTo>
                    <a:pt x="25616" y="299267"/>
                  </a:lnTo>
                  <a:lnTo>
                    <a:pt x="24133" y="301476"/>
                  </a:lnTo>
                  <a:lnTo>
                    <a:pt x="22439" y="302244"/>
                  </a:lnTo>
                  <a:lnTo>
                    <a:pt x="23425" y="279726"/>
                  </a:lnTo>
                  <a:lnTo>
                    <a:pt x="28285" y="245816"/>
                  </a:lnTo>
                  <a:lnTo>
                    <a:pt x="36560" y="198289"/>
                  </a:lnTo>
                  <a:lnTo>
                    <a:pt x="42718" y="167835"/>
                  </a:lnTo>
                  <a:lnTo>
                    <a:pt x="49645" y="134832"/>
                  </a:lnTo>
                  <a:lnTo>
                    <a:pt x="58497" y="105776"/>
                  </a:lnTo>
                  <a:lnTo>
                    <a:pt x="68631" y="79349"/>
                  </a:lnTo>
                  <a:lnTo>
                    <a:pt x="90474" y="36109"/>
                  </a:lnTo>
                  <a:lnTo>
                    <a:pt x="111942" y="9837"/>
                  </a:lnTo>
                  <a:lnTo>
                    <a:pt x="122606" y="3395"/>
                  </a:lnTo>
                  <a:lnTo>
                    <a:pt x="143862" y="0"/>
                  </a:lnTo>
                  <a:lnTo>
                    <a:pt x="153058" y="4599"/>
                  </a:lnTo>
                  <a:lnTo>
                    <a:pt x="168920" y="22878"/>
                  </a:lnTo>
                  <a:lnTo>
                    <a:pt x="179262" y="53110"/>
                  </a:lnTo>
                  <a:lnTo>
                    <a:pt x="184094" y="91476"/>
                  </a:lnTo>
                  <a:lnTo>
                    <a:pt x="181538" y="136749"/>
                  </a:lnTo>
                  <a:lnTo>
                    <a:pt x="168173" y="179448"/>
                  </a:lnTo>
                  <a:lnTo>
                    <a:pt x="146710" y="217476"/>
                  </a:lnTo>
                  <a:lnTo>
                    <a:pt x="103599" y="259862"/>
                  </a:lnTo>
                  <a:lnTo>
                    <a:pt x="60643" y="281201"/>
                  </a:lnTo>
                  <a:lnTo>
                    <a:pt x="36360" y="286688"/>
                  </a:lnTo>
                  <a:lnTo>
                    <a:pt x="19453" y="285364"/>
                  </a:lnTo>
                  <a:lnTo>
                    <a:pt x="0" y="278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7" name="SMARTInkShape-Group853"/>
          <p:cNvGrpSpPr/>
          <p:nvPr/>
        </p:nvGrpSpPr>
        <p:grpSpPr>
          <a:xfrm>
            <a:off x="6203950" y="5505450"/>
            <a:ext cx="438151" cy="355601"/>
            <a:chOff x="6203950" y="5505450"/>
            <a:chExt cx="438151" cy="355601"/>
          </a:xfrm>
        </p:grpSpPr>
        <p:sp>
          <p:nvSpPr>
            <p:cNvPr id="814" name="SMARTInkShape-5860"/>
            <p:cNvSpPr/>
            <p:nvPr>
              <p:custDataLst>
                <p:tags r:id="rId81"/>
              </p:custDataLst>
            </p:nvPr>
          </p:nvSpPr>
          <p:spPr>
            <a:xfrm>
              <a:off x="6203950" y="5618323"/>
              <a:ext cx="177801" cy="26828"/>
            </a:xfrm>
            <a:custGeom>
              <a:avLst/>
              <a:gdLst/>
              <a:ahLst/>
              <a:cxnLst/>
              <a:rect l="0" t="0" r="0" b="0"/>
              <a:pathLst>
                <a:path w="177801" h="26828">
                  <a:moveTo>
                    <a:pt x="0" y="26827"/>
                  </a:moveTo>
                  <a:lnTo>
                    <a:pt x="0" y="26827"/>
                  </a:lnTo>
                  <a:lnTo>
                    <a:pt x="37038" y="13012"/>
                  </a:lnTo>
                  <a:lnTo>
                    <a:pt x="84117" y="2978"/>
                  </a:lnTo>
                  <a:lnTo>
                    <a:pt x="116407" y="0"/>
                  </a:lnTo>
                  <a:lnTo>
                    <a:pt x="157414" y="4845"/>
                  </a:lnTo>
                  <a:lnTo>
                    <a:pt x="177800" y="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5861"/>
            <p:cNvSpPr/>
            <p:nvPr>
              <p:custDataLst>
                <p:tags r:id="rId82"/>
              </p:custDataLst>
            </p:nvPr>
          </p:nvSpPr>
          <p:spPr>
            <a:xfrm>
              <a:off x="6216810" y="5708650"/>
              <a:ext cx="260191" cy="31151"/>
            </a:xfrm>
            <a:custGeom>
              <a:avLst/>
              <a:gdLst/>
              <a:ahLst/>
              <a:cxnLst/>
              <a:rect l="0" t="0" r="0" b="0"/>
              <a:pathLst>
                <a:path w="260191" h="31151">
                  <a:moveTo>
                    <a:pt x="25240" y="12700"/>
                  </a:moveTo>
                  <a:lnTo>
                    <a:pt x="25240" y="12700"/>
                  </a:lnTo>
                  <a:lnTo>
                    <a:pt x="11756" y="16071"/>
                  </a:lnTo>
                  <a:lnTo>
                    <a:pt x="3255" y="21489"/>
                  </a:lnTo>
                  <a:lnTo>
                    <a:pt x="0" y="24909"/>
                  </a:lnTo>
                  <a:lnTo>
                    <a:pt x="652" y="27189"/>
                  </a:lnTo>
                  <a:lnTo>
                    <a:pt x="3910" y="28709"/>
                  </a:lnTo>
                  <a:lnTo>
                    <a:pt x="46270" y="31150"/>
                  </a:lnTo>
                  <a:lnTo>
                    <a:pt x="89149" y="27720"/>
                  </a:lnTo>
                  <a:lnTo>
                    <a:pt x="114413" y="24829"/>
                  </a:lnTo>
                  <a:lnTo>
                    <a:pt x="141839" y="20786"/>
                  </a:lnTo>
                  <a:lnTo>
                    <a:pt x="170705" y="15973"/>
                  </a:lnTo>
                  <a:lnTo>
                    <a:pt x="200533" y="10650"/>
                  </a:lnTo>
                  <a:lnTo>
                    <a:pt x="260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5862"/>
            <p:cNvSpPr/>
            <p:nvPr>
              <p:custDataLst>
                <p:tags r:id="rId83"/>
              </p:custDataLst>
            </p:nvPr>
          </p:nvSpPr>
          <p:spPr>
            <a:xfrm>
              <a:off x="6610350" y="5505450"/>
              <a:ext cx="31751" cy="355601"/>
            </a:xfrm>
            <a:custGeom>
              <a:avLst/>
              <a:gdLst/>
              <a:ahLst/>
              <a:cxnLst/>
              <a:rect l="0" t="0" r="0" b="0"/>
              <a:pathLst>
                <a:path w="31751" h="355601">
                  <a:moveTo>
                    <a:pt x="31750" y="0"/>
                  </a:moveTo>
                  <a:lnTo>
                    <a:pt x="31750" y="0"/>
                  </a:lnTo>
                  <a:lnTo>
                    <a:pt x="25008" y="0"/>
                  </a:lnTo>
                  <a:lnTo>
                    <a:pt x="19817" y="13170"/>
                  </a:lnTo>
                  <a:lnTo>
                    <a:pt x="14807" y="57760"/>
                  </a:lnTo>
                  <a:lnTo>
                    <a:pt x="13636" y="103282"/>
                  </a:lnTo>
                  <a:lnTo>
                    <a:pt x="13325" y="130238"/>
                  </a:lnTo>
                  <a:lnTo>
                    <a:pt x="13115" y="158792"/>
                  </a:lnTo>
                  <a:lnTo>
                    <a:pt x="12978" y="186294"/>
                  </a:lnTo>
                  <a:lnTo>
                    <a:pt x="12884" y="213096"/>
                  </a:lnTo>
                  <a:lnTo>
                    <a:pt x="12822" y="239432"/>
                  </a:lnTo>
                  <a:lnTo>
                    <a:pt x="11371" y="264042"/>
                  </a:lnTo>
                  <a:lnTo>
                    <a:pt x="5994" y="310205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6" name="SMARTInkShape-Group854"/>
          <p:cNvGrpSpPr/>
          <p:nvPr/>
        </p:nvGrpSpPr>
        <p:grpSpPr>
          <a:xfrm>
            <a:off x="0" y="1581270"/>
            <a:ext cx="2901615" cy="1737218"/>
            <a:chOff x="0" y="1581270"/>
            <a:chExt cx="2901615" cy="1737218"/>
          </a:xfrm>
        </p:grpSpPr>
        <p:sp>
          <p:nvSpPr>
            <p:cNvPr id="818" name="SMARTInkShape-5863"/>
            <p:cNvSpPr/>
            <p:nvPr>
              <p:custDataLst>
                <p:tags r:id="rId53"/>
              </p:custDataLst>
            </p:nvPr>
          </p:nvSpPr>
          <p:spPr>
            <a:xfrm>
              <a:off x="1512364" y="2266950"/>
              <a:ext cx="106887" cy="196851"/>
            </a:xfrm>
            <a:custGeom>
              <a:avLst/>
              <a:gdLst/>
              <a:ahLst/>
              <a:cxnLst/>
              <a:rect l="0" t="0" r="0" b="0"/>
              <a:pathLst>
                <a:path w="106887" h="196851">
                  <a:moveTo>
                    <a:pt x="106886" y="0"/>
                  </a:moveTo>
                  <a:lnTo>
                    <a:pt x="106886" y="0"/>
                  </a:lnTo>
                  <a:lnTo>
                    <a:pt x="68162" y="3371"/>
                  </a:lnTo>
                  <a:lnTo>
                    <a:pt x="38341" y="15580"/>
                  </a:lnTo>
                  <a:lnTo>
                    <a:pt x="21388" y="32324"/>
                  </a:lnTo>
                  <a:lnTo>
                    <a:pt x="8209" y="53878"/>
                  </a:lnTo>
                  <a:lnTo>
                    <a:pt x="0" y="77568"/>
                  </a:lnTo>
                  <a:lnTo>
                    <a:pt x="1525" y="104089"/>
                  </a:lnTo>
                  <a:lnTo>
                    <a:pt x="16166" y="144906"/>
                  </a:lnTo>
                  <a:lnTo>
                    <a:pt x="23123" y="157987"/>
                  </a:lnTo>
                  <a:lnTo>
                    <a:pt x="42141" y="176285"/>
                  </a:lnTo>
                  <a:lnTo>
                    <a:pt x="75136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5864"/>
            <p:cNvSpPr/>
            <p:nvPr>
              <p:custDataLst>
                <p:tags r:id="rId54"/>
              </p:custDataLst>
            </p:nvPr>
          </p:nvSpPr>
          <p:spPr>
            <a:xfrm>
              <a:off x="1435623" y="2432050"/>
              <a:ext cx="12178" cy="1"/>
            </a:xfrm>
            <a:custGeom>
              <a:avLst/>
              <a:gdLst/>
              <a:ahLst/>
              <a:cxnLst/>
              <a:rect l="0" t="0" r="0" b="0"/>
              <a:pathLst>
                <a:path w="12178" h="1">
                  <a:moveTo>
                    <a:pt x="12177" y="0"/>
                  </a:moveTo>
                  <a:lnTo>
                    <a:pt x="12177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5865"/>
            <p:cNvSpPr/>
            <p:nvPr>
              <p:custDataLst>
                <p:tags r:id="rId55"/>
              </p:custDataLst>
            </p:nvPr>
          </p:nvSpPr>
          <p:spPr>
            <a:xfrm>
              <a:off x="1240942" y="2165350"/>
              <a:ext cx="22709" cy="114301"/>
            </a:xfrm>
            <a:custGeom>
              <a:avLst/>
              <a:gdLst/>
              <a:ahLst/>
              <a:cxnLst/>
              <a:rect l="0" t="0" r="0" b="0"/>
              <a:pathLst>
                <a:path w="22709" h="114301">
                  <a:moveTo>
                    <a:pt x="3658" y="0"/>
                  </a:moveTo>
                  <a:lnTo>
                    <a:pt x="3658" y="0"/>
                  </a:lnTo>
                  <a:lnTo>
                    <a:pt x="0" y="24642"/>
                  </a:lnTo>
                  <a:lnTo>
                    <a:pt x="6408" y="69167"/>
                  </a:lnTo>
                  <a:lnTo>
                    <a:pt x="22708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5866"/>
            <p:cNvSpPr/>
            <p:nvPr>
              <p:custDataLst>
                <p:tags r:id="rId56"/>
              </p:custDataLst>
            </p:nvPr>
          </p:nvSpPr>
          <p:spPr>
            <a:xfrm>
              <a:off x="1165330" y="2209800"/>
              <a:ext cx="34821" cy="38101"/>
            </a:xfrm>
            <a:custGeom>
              <a:avLst/>
              <a:gdLst/>
              <a:ahLst/>
              <a:cxnLst/>
              <a:rect l="0" t="0" r="0" b="0"/>
              <a:pathLst>
                <a:path w="34821" h="38101">
                  <a:moveTo>
                    <a:pt x="9420" y="0"/>
                  </a:moveTo>
                  <a:lnTo>
                    <a:pt x="9420" y="0"/>
                  </a:lnTo>
                  <a:lnTo>
                    <a:pt x="4350" y="5775"/>
                  </a:lnTo>
                  <a:lnTo>
                    <a:pt x="582" y="12209"/>
                  </a:lnTo>
                  <a:lnTo>
                    <a:pt x="0" y="15195"/>
                  </a:lnTo>
                  <a:lnTo>
                    <a:pt x="318" y="17891"/>
                  </a:lnTo>
                  <a:lnTo>
                    <a:pt x="1235" y="20394"/>
                  </a:lnTo>
                  <a:lnTo>
                    <a:pt x="12639" y="30659"/>
                  </a:lnTo>
                  <a:lnTo>
                    <a:pt x="21669" y="34793"/>
                  </a:lnTo>
                  <a:lnTo>
                    <a:pt x="3482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5867"/>
            <p:cNvSpPr/>
            <p:nvPr>
              <p:custDataLst>
                <p:tags r:id="rId57"/>
              </p:custDataLst>
            </p:nvPr>
          </p:nvSpPr>
          <p:spPr>
            <a:xfrm>
              <a:off x="0" y="1581270"/>
              <a:ext cx="2901615" cy="1737218"/>
            </a:xfrm>
            <a:custGeom>
              <a:avLst/>
              <a:gdLst/>
              <a:ahLst/>
              <a:cxnLst/>
              <a:rect l="0" t="0" r="0" b="0"/>
              <a:pathLst>
                <a:path w="2901615" h="1737218">
                  <a:moveTo>
                    <a:pt x="127000" y="133230"/>
                  </a:moveTo>
                  <a:lnTo>
                    <a:pt x="127000" y="133230"/>
                  </a:lnTo>
                  <a:lnTo>
                    <a:pt x="112694" y="113457"/>
                  </a:lnTo>
                  <a:lnTo>
                    <a:pt x="108177" y="110331"/>
                  </a:lnTo>
                  <a:lnTo>
                    <a:pt x="105985" y="109497"/>
                  </a:lnTo>
                  <a:lnTo>
                    <a:pt x="105229" y="108941"/>
                  </a:lnTo>
                  <a:lnTo>
                    <a:pt x="105430" y="108571"/>
                  </a:lnTo>
                  <a:lnTo>
                    <a:pt x="106270" y="108324"/>
                  </a:lnTo>
                  <a:lnTo>
                    <a:pt x="144385" y="111586"/>
                  </a:lnTo>
                  <a:lnTo>
                    <a:pt x="191171" y="109970"/>
                  </a:lnTo>
                  <a:lnTo>
                    <a:pt x="224814" y="107140"/>
                  </a:lnTo>
                  <a:lnTo>
                    <a:pt x="264176" y="103136"/>
                  </a:lnTo>
                  <a:lnTo>
                    <a:pt x="307351" y="98351"/>
                  </a:lnTo>
                  <a:lnTo>
                    <a:pt x="359417" y="92339"/>
                  </a:lnTo>
                  <a:lnTo>
                    <a:pt x="417411" y="85508"/>
                  </a:lnTo>
                  <a:lnTo>
                    <a:pt x="479358" y="78132"/>
                  </a:lnTo>
                  <a:lnTo>
                    <a:pt x="546055" y="71804"/>
                  </a:lnTo>
                  <a:lnTo>
                    <a:pt x="615920" y="66173"/>
                  </a:lnTo>
                  <a:lnTo>
                    <a:pt x="687897" y="61009"/>
                  </a:lnTo>
                  <a:lnTo>
                    <a:pt x="764809" y="56155"/>
                  </a:lnTo>
                  <a:lnTo>
                    <a:pt x="845012" y="51508"/>
                  </a:lnTo>
                  <a:lnTo>
                    <a:pt x="927408" y="46999"/>
                  </a:lnTo>
                  <a:lnTo>
                    <a:pt x="1011972" y="42581"/>
                  </a:lnTo>
                  <a:lnTo>
                    <a:pt x="1097981" y="38225"/>
                  </a:lnTo>
                  <a:lnTo>
                    <a:pt x="1184954" y="33910"/>
                  </a:lnTo>
                  <a:lnTo>
                    <a:pt x="1270453" y="29622"/>
                  </a:lnTo>
                  <a:lnTo>
                    <a:pt x="1354968" y="25353"/>
                  </a:lnTo>
                  <a:lnTo>
                    <a:pt x="1438829" y="21095"/>
                  </a:lnTo>
                  <a:lnTo>
                    <a:pt x="1523664" y="17551"/>
                  </a:lnTo>
                  <a:lnTo>
                    <a:pt x="1609148" y="14483"/>
                  </a:lnTo>
                  <a:lnTo>
                    <a:pt x="1695065" y="11732"/>
                  </a:lnTo>
                  <a:lnTo>
                    <a:pt x="1777038" y="9192"/>
                  </a:lnTo>
                  <a:lnTo>
                    <a:pt x="1856381" y="6794"/>
                  </a:lnTo>
                  <a:lnTo>
                    <a:pt x="1933971" y="4489"/>
                  </a:lnTo>
                  <a:lnTo>
                    <a:pt x="2005453" y="2953"/>
                  </a:lnTo>
                  <a:lnTo>
                    <a:pt x="2072863" y="1928"/>
                  </a:lnTo>
                  <a:lnTo>
                    <a:pt x="2137558" y="1246"/>
                  </a:lnTo>
                  <a:lnTo>
                    <a:pt x="2196917" y="790"/>
                  </a:lnTo>
                  <a:lnTo>
                    <a:pt x="2252717" y="487"/>
                  </a:lnTo>
                  <a:lnTo>
                    <a:pt x="2306145" y="285"/>
                  </a:lnTo>
                  <a:lnTo>
                    <a:pt x="2351641" y="150"/>
                  </a:lnTo>
                  <a:lnTo>
                    <a:pt x="2391849" y="60"/>
                  </a:lnTo>
                  <a:lnTo>
                    <a:pt x="2428533" y="0"/>
                  </a:lnTo>
                  <a:lnTo>
                    <a:pt x="2460044" y="666"/>
                  </a:lnTo>
                  <a:lnTo>
                    <a:pt x="2488107" y="1815"/>
                  </a:lnTo>
                  <a:lnTo>
                    <a:pt x="2533870" y="6384"/>
                  </a:lnTo>
                  <a:lnTo>
                    <a:pt x="2563616" y="15471"/>
                  </a:lnTo>
                  <a:lnTo>
                    <a:pt x="2584363" y="32209"/>
                  </a:lnTo>
                  <a:lnTo>
                    <a:pt x="2592858" y="42599"/>
                  </a:lnTo>
                  <a:lnTo>
                    <a:pt x="2604180" y="72959"/>
                  </a:lnTo>
                  <a:lnTo>
                    <a:pt x="2612269" y="114910"/>
                  </a:lnTo>
                  <a:lnTo>
                    <a:pt x="2616402" y="142888"/>
                  </a:lnTo>
                  <a:lnTo>
                    <a:pt x="2620568" y="173535"/>
                  </a:lnTo>
                  <a:lnTo>
                    <a:pt x="2625462" y="208784"/>
                  </a:lnTo>
                  <a:lnTo>
                    <a:pt x="2630841" y="247099"/>
                  </a:lnTo>
                  <a:lnTo>
                    <a:pt x="2636544" y="287459"/>
                  </a:lnTo>
                  <a:lnTo>
                    <a:pt x="2643874" y="332711"/>
                  </a:lnTo>
                  <a:lnTo>
                    <a:pt x="2652288" y="381222"/>
                  </a:lnTo>
                  <a:lnTo>
                    <a:pt x="2661425" y="431908"/>
                  </a:lnTo>
                  <a:lnTo>
                    <a:pt x="2673867" y="486865"/>
                  </a:lnTo>
                  <a:lnTo>
                    <a:pt x="2688511" y="544670"/>
                  </a:lnTo>
                  <a:lnTo>
                    <a:pt x="2704624" y="604374"/>
                  </a:lnTo>
                  <a:lnTo>
                    <a:pt x="2721716" y="664637"/>
                  </a:lnTo>
                  <a:lnTo>
                    <a:pt x="2739461" y="725274"/>
                  </a:lnTo>
                  <a:lnTo>
                    <a:pt x="2757640" y="786159"/>
                  </a:lnTo>
                  <a:lnTo>
                    <a:pt x="2776110" y="845799"/>
                  </a:lnTo>
                  <a:lnTo>
                    <a:pt x="2794774" y="904610"/>
                  </a:lnTo>
                  <a:lnTo>
                    <a:pt x="2813566" y="962866"/>
                  </a:lnTo>
                  <a:lnTo>
                    <a:pt x="2829621" y="1018638"/>
                  </a:lnTo>
                  <a:lnTo>
                    <a:pt x="2843853" y="1072752"/>
                  </a:lnTo>
                  <a:lnTo>
                    <a:pt x="2856869" y="1125761"/>
                  </a:lnTo>
                  <a:lnTo>
                    <a:pt x="2867662" y="1174507"/>
                  </a:lnTo>
                  <a:lnTo>
                    <a:pt x="2876975" y="1220409"/>
                  </a:lnTo>
                  <a:lnTo>
                    <a:pt x="2885300" y="1264416"/>
                  </a:lnTo>
                  <a:lnTo>
                    <a:pt x="2891555" y="1305043"/>
                  </a:lnTo>
                  <a:lnTo>
                    <a:pt x="2896431" y="1343416"/>
                  </a:lnTo>
                  <a:lnTo>
                    <a:pt x="2900388" y="1380288"/>
                  </a:lnTo>
                  <a:lnTo>
                    <a:pt x="2901614" y="1413335"/>
                  </a:lnTo>
                  <a:lnTo>
                    <a:pt x="2901020" y="1443833"/>
                  </a:lnTo>
                  <a:lnTo>
                    <a:pt x="2899213" y="1472632"/>
                  </a:lnTo>
                  <a:lnTo>
                    <a:pt x="2890248" y="1498887"/>
                  </a:lnTo>
                  <a:lnTo>
                    <a:pt x="2876509" y="1523446"/>
                  </a:lnTo>
                  <a:lnTo>
                    <a:pt x="2859590" y="1546874"/>
                  </a:lnTo>
                  <a:lnTo>
                    <a:pt x="2834904" y="1567432"/>
                  </a:lnTo>
                  <a:lnTo>
                    <a:pt x="2805042" y="1586075"/>
                  </a:lnTo>
                  <a:lnTo>
                    <a:pt x="2771728" y="1603444"/>
                  </a:lnTo>
                  <a:lnTo>
                    <a:pt x="2729057" y="1617845"/>
                  </a:lnTo>
                  <a:lnTo>
                    <a:pt x="2680149" y="1630268"/>
                  </a:lnTo>
                  <a:lnTo>
                    <a:pt x="2627083" y="1641371"/>
                  </a:lnTo>
                  <a:lnTo>
                    <a:pt x="2562777" y="1650891"/>
                  </a:lnTo>
                  <a:lnTo>
                    <a:pt x="2490979" y="1659354"/>
                  </a:lnTo>
                  <a:lnTo>
                    <a:pt x="2414186" y="1667113"/>
                  </a:lnTo>
                  <a:lnTo>
                    <a:pt x="2327008" y="1673696"/>
                  </a:lnTo>
                  <a:lnTo>
                    <a:pt x="2232905" y="1679496"/>
                  </a:lnTo>
                  <a:lnTo>
                    <a:pt x="2134187" y="1684774"/>
                  </a:lnTo>
                  <a:lnTo>
                    <a:pt x="2025335" y="1689704"/>
                  </a:lnTo>
                  <a:lnTo>
                    <a:pt x="1909729" y="1694401"/>
                  </a:lnTo>
                  <a:lnTo>
                    <a:pt x="1789620" y="1698945"/>
                  </a:lnTo>
                  <a:lnTo>
                    <a:pt x="1661569" y="1704090"/>
                  </a:lnTo>
                  <a:lnTo>
                    <a:pt x="1528223" y="1709636"/>
                  </a:lnTo>
                  <a:lnTo>
                    <a:pt x="1391349" y="1715451"/>
                  </a:lnTo>
                  <a:lnTo>
                    <a:pt x="1249299" y="1720738"/>
                  </a:lnTo>
                  <a:lnTo>
                    <a:pt x="1103799" y="1725674"/>
                  </a:lnTo>
                  <a:lnTo>
                    <a:pt x="956000" y="1730376"/>
                  </a:lnTo>
                  <a:lnTo>
                    <a:pt x="814428" y="1733511"/>
                  </a:lnTo>
                  <a:lnTo>
                    <a:pt x="677007" y="1735601"/>
                  </a:lnTo>
                  <a:lnTo>
                    <a:pt x="542355" y="1736994"/>
                  </a:lnTo>
                  <a:lnTo>
                    <a:pt x="422248" y="1737217"/>
                  </a:lnTo>
                  <a:lnTo>
                    <a:pt x="311837" y="1736660"/>
                  </a:lnTo>
                  <a:lnTo>
                    <a:pt x="207892" y="1735583"/>
                  </a:lnTo>
                  <a:lnTo>
                    <a:pt x="138594" y="1732043"/>
                  </a:lnTo>
                  <a:lnTo>
                    <a:pt x="92396" y="1726861"/>
                  </a:lnTo>
                  <a:lnTo>
                    <a:pt x="61597" y="1720584"/>
                  </a:lnTo>
                  <a:lnTo>
                    <a:pt x="0" y="17080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5868"/>
            <p:cNvSpPr/>
            <p:nvPr>
              <p:custDataLst>
                <p:tags r:id="rId58"/>
              </p:custDataLst>
            </p:nvPr>
          </p:nvSpPr>
          <p:spPr>
            <a:xfrm>
              <a:off x="226049" y="1795958"/>
              <a:ext cx="118554" cy="285609"/>
            </a:xfrm>
            <a:custGeom>
              <a:avLst/>
              <a:gdLst/>
              <a:ahLst/>
              <a:cxnLst/>
              <a:rect l="0" t="0" r="0" b="0"/>
              <a:pathLst>
                <a:path w="118554" h="285609">
                  <a:moveTo>
                    <a:pt x="8901" y="77292"/>
                  </a:moveTo>
                  <a:lnTo>
                    <a:pt x="8901" y="77292"/>
                  </a:lnTo>
                  <a:lnTo>
                    <a:pt x="8901" y="111823"/>
                  </a:lnTo>
                  <a:lnTo>
                    <a:pt x="15643" y="158079"/>
                  </a:lnTo>
                  <a:lnTo>
                    <a:pt x="22716" y="191749"/>
                  </a:lnTo>
                  <a:lnTo>
                    <a:pt x="34631" y="238675"/>
                  </a:lnTo>
                  <a:lnTo>
                    <a:pt x="45915" y="284991"/>
                  </a:lnTo>
                  <a:lnTo>
                    <a:pt x="46277" y="285608"/>
                  </a:lnTo>
                  <a:lnTo>
                    <a:pt x="36013" y="266451"/>
                  </a:lnTo>
                  <a:lnTo>
                    <a:pt x="25890" y="236622"/>
                  </a:lnTo>
                  <a:lnTo>
                    <a:pt x="14335" y="194201"/>
                  </a:lnTo>
                  <a:lnTo>
                    <a:pt x="8290" y="170048"/>
                  </a:lnTo>
                  <a:lnTo>
                    <a:pt x="4260" y="145480"/>
                  </a:lnTo>
                  <a:lnTo>
                    <a:pt x="1574" y="120634"/>
                  </a:lnTo>
                  <a:lnTo>
                    <a:pt x="0" y="75388"/>
                  </a:lnTo>
                  <a:lnTo>
                    <a:pt x="7753" y="31494"/>
                  </a:lnTo>
                  <a:lnTo>
                    <a:pt x="17563" y="12487"/>
                  </a:lnTo>
                  <a:lnTo>
                    <a:pt x="28979" y="2629"/>
                  </a:lnTo>
                  <a:lnTo>
                    <a:pt x="34986" y="0"/>
                  </a:lnTo>
                  <a:lnTo>
                    <a:pt x="42519" y="1775"/>
                  </a:lnTo>
                  <a:lnTo>
                    <a:pt x="60296" y="13155"/>
                  </a:lnTo>
                  <a:lnTo>
                    <a:pt x="74312" y="31853"/>
                  </a:lnTo>
                  <a:lnTo>
                    <a:pt x="83834" y="54980"/>
                  </a:lnTo>
                  <a:lnTo>
                    <a:pt x="88488" y="95062"/>
                  </a:lnTo>
                  <a:lnTo>
                    <a:pt x="84098" y="141245"/>
                  </a:lnTo>
                  <a:lnTo>
                    <a:pt x="79064" y="164732"/>
                  </a:lnTo>
                  <a:lnTo>
                    <a:pt x="82215" y="159017"/>
                  </a:lnTo>
                  <a:lnTo>
                    <a:pt x="84588" y="157881"/>
                  </a:lnTo>
                  <a:lnTo>
                    <a:pt x="90988" y="158500"/>
                  </a:lnTo>
                  <a:lnTo>
                    <a:pt x="105895" y="169557"/>
                  </a:lnTo>
                  <a:lnTo>
                    <a:pt x="116976" y="182868"/>
                  </a:lnTo>
                  <a:lnTo>
                    <a:pt x="118553" y="197122"/>
                  </a:lnTo>
                  <a:lnTo>
                    <a:pt x="117986" y="205862"/>
                  </a:lnTo>
                  <a:lnTo>
                    <a:pt x="107948" y="223099"/>
                  </a:lnTo>
                  <a:lnTo>
                    <a:pt x="72759" y="257161"/>
                  </a:lnTo>
                  <a:lnTo>
                    <a:pt x="56332" y="266595"/>
                  </a:lnTo>
                  <a:lnTo>
                    <a:pt x="48989" y="269110"/>
                  </a:lnTo>
                  <a:lnTo>
                    <a:pt x="43387" y="267965"/>
                  </a:lnTo>
                  <a:lnTo>
                    <a:pt x="38947" y="264380"/>
                  </a:lnTo>
                  <a:lnTo>
                    <a:pt x="27951" y="2487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5869"/>
            <p:cNvSpPr/>
            <p:nvPr>
              <p:custDataLst>
                <p:tags r:id="rId59"/>
              </p:custDataLst>
            </p:nvPr>
          </p:nvSpPr>
          <p:spPr>
            <a:xfrm>
              <a:off x="384103" y="1746852"/>
              <a:ext cx="208636" cy="281998"/>
            </a:xfrm>
            <a:custGeom>
              <a:avLst/>
              <a:gdLst/>
              <a:ahLst/>
              <a:cxnLst/>
              <a:rect l="0" t="0" r="0" b="0"/>
              <a:pathLst>
                <a:path w="208636" h="281998">
                  <a:moveTo>
                    <a:pt x="15947" y="215298"/>
                  </a:moveTo>
                  <a:lnTo>
                    <a:pt x="15947" y="215298"/>
                  </a:lnTo>
                  <a:lnTo>
                    <a:pt x="15947" y="220765"/>
                  </a:lnTo>
                  <a:lnTo>
                    <a:pt x="22689" y="214644"/>
                  </a:lnTo>
                  <a:lnTo>
                    <a:pt x="41268" y="185431"/>
                  </a:lnTo>
                  <a:lnTo>
                    <a:pt x="47897" y="168628"/>
                  </a:lnTo>
                  <a:lnTo>
                    <a:pt x="49432" y="153633"/>
                  </a:lnTo>
                  <a:lnTo>
                    <a:pt x="48854" y="146672"/>
                  </a:lnTo>
                  <a:lnTo>
                    <a:pt x="47057" y="142736"/>
                  </a:lnTo>
                  <a:lnTo>
                    <a:pt x="44448" y="140818"/>
                  </a:lnTo>
                  <a:lnTo>
                    <a:pt x="41298" y="140244"/>
                  </a:lnTo>
                  <a:lnTo>
                    <a:pt x="32153" y="147134"/>
                  </a:lnTo>
                  <a:lnTo>
                    <a:pt x="15104" y="170642"/>
                  </a:lnTo>
                  <a:lnTo>
                    <a:pt x="4989" y="194040"/>
                  </a:lnTo>
                  <a:lnTo>
                    <a:pt x="0" y="236124"/>
                  </a:lnTo>
                  <a:lnTo>
                    <a:pt x="1334" y="257950"/>
                  </a:lnTo>
                  <a:lnTo>
                    <a:pt x="4794" y="266311"/>
                  </a:lnTo>
                  <a:lnTo>
                    <a:pt x="16164" y="279363"/>
                  </a:lnTo>
                  <a:lnTo>
                    <a:pt x="23853" y="281997"/>
                  </a:lnTo>
                  <a:lnTo>
                    <a:pt x="41803" y="281160"/>
                  </a:lnTo>
                  <a:lnTo>
                    <a:pt x="61541" y="270441"/>
                  </a:lnTo>
                  <a:lnTo>
                    <a:pt x="106327" y="224701"/>
                  </a:lnTo>
                  <a:lnTo>
                    <a:pt x="127142" y="188197"/>
                  </a:lnTo>
                  <a:lnTo>
                    <a:pt x="142978" y="145398"/>
                  </a:lnTo>
                  <a:lnTo>
                    <a:pt x="150016" y="98153"/>
                  </a:lnTo>
                  <a:lnTo>
                    <a:pt x="149381" y="56459"/>
                  </a:lnTo>
                  <a:lnTo>
                    <a:pt x="142972" y="12542"/>
                  </a:lnTo>
                  <a:lnTo>
                    <a:pt x="140847" y="3927"/>
                  </a:lnTo>
                  <a:lnTo>
                    <a:pt x="137314" y="301"/>
                  </a:lnTo>
                  <a:lnTo>
                    <a:pt x="132841" y="0"/>
                  </a:lnTo>
                  <a:lnTo>
                    <a:pt x="127743" y="1916"/>
                  </a:lnTo>
                  <a:lnTo>
                    <a:pt x="118316" y="17215"/>
                  </a:lnTo>
                  <a:lnTo>
                    <a:pt x="110833" y="44006"/>
                  </a:lnTo>
                  <a:lnTo>
                    <a:pt x="107507" y="84134"/>
                  </a:lnTo>
                  <a:lnTo>
                    <a:pt x="109792" y="124548"/>
                  </a:lnTo>
                  <a:lnTo>
                    <a:pt x="116217" y="163676"/>
                  </a:lnTo>
                  <a:lnTo>
                    <a:pt x="126128" y="202233"/>
                  </a:lnTo>
                  <a:lnTo>
                    <a:pt x="141352" y="231128"/>
                  </a:lnTo>
                  <a:lnTo>
                    <a:pt x="159171" y="250556"/>
                  </a:lnTo>
                  <a:lnTo>
                    <a:pt x="176499" y="259190"/>
                  </a:lnTo>
                  <a:lnTo>
                    <a:pt x="184365" y="259376"/>
                  </a:lnTo>
                  <a:lnTo>
                    <a:pt x="198749" y="253938"/>
                  </a:lnTo>
                  <a:lnTo>
                    <a:pt x="203432" y="248114"/>
                  </a:lnTo>
                  <a:lnTo>
                    <a:pt x="208635" y="232235"/>
                  </a:lnTo>
                  <a:lnTo>
                    <a:pt x="205303" y="211537"/>
                  </a:lnTo>
                  <a:lnTo>
                    <a:pt x="201451" y="200090"/>
                  </a:lnTo>
                  <a:lnTo>
                    <a:pt x="185882" y="181728"/>
                  </a:lnTo>
                  <a:lnTo>
                    <a:pt x="165557" y="168628"/>
                  </a:lnTo>
                  <a:lnTo>
                    <a:pt x="144764" y="162806"/>
                  </a:lnTo>
                  <a:lnTo>
                    <a:pt x="103860" y="164024"/>
                  </a:lnTo>
                  <a:lnTo>
                    <a:pt x="104189" y="164888"/>
                  </a:lnTo>
                  <a:lnTo>
                    <a:pt x="116176" y="169474"/>
                  </a:lnTo>
                  <a:lnTo>
                    <a:pt x="154880" y="175463"/>
                  </a:lnTo>
                  <a:lnTo>
                    <a:pt x="193747" y="1771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5870"/>
            <p:cNvSpPr/>
            <p:nvPr>
              <p:custDataLst>
                <p:tags r:id="rId60"/>
              </p:custDataLst>
            </p:nvPr>
          </p:nvSpPr>
          <p:spPr>
            <a:xfrm>
              <a:off x="578914" y="1877896"/>
              <a:ext cx="138637" cy="78568"/>
            </a:xfrm>
            <a:custGeom>
              <a:avLst/>
              <a:gdLst/>
              <a:ahLst/>
              <a:cxnLst/>
              <a:rect l="0" t="0" r="0" b="0"/>
              <a:pathLst>
                <a:path w="138637" h="78568">
                  <a:moveTo>
                    <a:pt x="68786" y="27104"/>
                  </a:moveTo>
                  <a:lnTo>
                    <a:pt x="68786" y="27104"/>
                  </a:lnTo>
                  <a:lnTo>
                    <a:pt x="72157" y="16991"/>
                  </a:lnTo>
                  <a:lnTo>
                    <a:pt x="71739" y="13306"/>
                  </a:lnTo>
                  <a:lnTo>
                    <a:pt x="70049" y="10144"/>
                  </a:lnTo>
                  <a:lnTo>
                    <a:pt x="67511" y="7331"/>
                  </a:lnTo>
                  <a:lnTo>
                    <a:pt x="50456" y="0"/>
                  </a:lnTo>
                  <a:lnTo>
                    <a:pt x="35474" y="1182"/>
                  </a:lnTo>
                  <a:lnTo>
                    <a:pt x="20114" y="7116"/>
                  </a:lnTo>
                  <a:lnTo>
                    <a:pt x="6232" y="16809"/>
                  </a:lnTo>
                  <a:lnTo>
                    <a:pt x="2389" y="23063"/>
                  </a:lnTo>
                  <a:lnTo>
                    <a:pt x="0" y="37538"/>
                  </a:lnTo>
                  <a:lnTo>
                    <a:pt x="1057" y="43232"/>
                  </a:lnTo>
                  <a:lnTo>
                    <a:pt x="5993" y="51440"/>
                  </a:lnTo>
                  <a:lnTo>
                    <a:pt x="16654" y="55559"/>
                  </a:lnTo>
                  <a:lnTo>
                    <a:pt x="30094" y="56684"/>
                  </a:lnTo>
                  <a:lnTo>
                    <a:pt x="43123" y="54832"/>
                  </a:lnTo>
                  <a:lnTo>
                    <a:pt x="54088" y="47894"/>
                  </a:lnTo>
                  <a:lnTo>
                    <a:pt x="65883" y="36306"/>
                  </a:lnTo>
                  <a:lnTo>
                    <a:pt x="66850" y="36061"/>
                  </a:lnTo>
                  <a:lnTo>
                    <a:pt x="67496" y="36603"/>
                  </a:lnTo>
                  <a:lnTo>
                    <a:pt x="77462" y="58364"/>
                  </a:lnTo>
                  <a:lnTo>
                    <a:pt x="86047" y="67103"/>
                  </a:lnTo>
                  <a:lnTo>
                    <a:pt x="99271" y="75691"/>
                  </a:lnTo>
                  <a:lnTo>
                    <a:pt x="114555" y="78567"/>
                  </a:lnTo>
                  <a:lnTo>
                    <a:pt x="138636" y="779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5871"/>
            <p:cNvSpPr/>
            <p:nvPr>
              <p:custDataLst>
                <p:tags r:id="rId61"/>
              </p:custDataLst>
            </p:nvPr>
          </p:nvSpPr>
          <p:spPr>
            <a:xfrm>
              <a:off x="721207" y="1768830"/>
              <a:ext cx="78894" cy="231421"/>
            </a:xfrm>
            <a:custGeom>
              <a:avLst/>
              <a:gdLst/>
              <a:ahLst/>
              <a:cxnLst/>
              <a:rect l="0" t="0" r="0" b="0"/>
              <a:pathLst>
                <a:path w="78894" h="231421">
                  <a:moveTo>
                    <a:pt x="78893" y="21870"/>
                  </a:moveTo>
                  <a:lnTo>
                    <a:pt x="78893" y="21870"/>
                  </a:lnTo>
                  <a:lnTo>
                    <a:pt x="68780" y="8386"/>
                  </a:lnTo>
                  <a:lnTo>
                    <a:pt x="58171" y="1766"/>
                  </a:lnTo>
                  <a:lnTo>
                    <a:pt x="52378" y="0"/>
                  </a:lnTo>
                  <a:lnTo>
                    <a:pt x="38416" y="3683"/>
                  </a:lnTo>
                  <a:lnTo>
                    <a:pt x="30742" y="7629"/>
                  </a:lnTo>
                  <a:lnTo>
                    <a:pt x="9828" y="30037"/>
                  </a:lnTo>
                  <a:lnTo>
                    <a:pt x="2336" y="52781"/>
                  </a:lnTo>
                  <a:lnTo>
                    <a:pt x="0" y="95235"/>
                  </a:lnTo>
                  <a:lnTo>
                    <a:pt x="2907" y="127148"/>
                  </a:lnTo>
                  <a:lnTo>
                    <a:pt x="13889" y="174733"/>
                  </a:lnTo>
                  <a:lnTo>
                    <a:pt x="26954" y="200346"/>
                  </a:lnTo>
                  <a:lnTo>
                    <a:pt x="45931" y="215963"/>
                  </a:lnTo>
                  <a:lnTo>
                    <a:pt x="78893" y="2314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5872"/>
            <p:cNvSpPr/>
            <p:nvPr>
              <p:custDataLst>
                <p:tags r:id="rId62"/>
              </p:custDataLst>
            </p:nvPr>
          </p:nvSpPr>
          <p:spPr>
            <a:xfrm>
              <a:off x="850413" y="1765300"/>
              <a:ext cx="102088" cy="154898"/>
            </a:xfrm>
            <a:custGeom>
              <a:avLst/>
              <a:gdLst/>
              <a:ahLst/>
              <a:cxnLst/>
              <a:rect l="0" t="0" r="0" b="0"/>
              <a:pathLst>
                <a:path w="102088" h="154898">
                  <a:moveTo>
                    <a:pt x="95737" y="0"/>
                  </a:moveTo>
                  <a:lnTo>
                    <a:pt x="95737" y="0"/>
                  </a:lnTo>
                  <a:lnTo>
                    <a:pt x="92366" y="3371"/>
                  </a:lnTo>
                  <a:lnTo>
                    <a:pt x="86899" y="15580"/>
                  </a:lnTo>
                  <a:lnTo>
                    <a:pt x="78025" y="55289"/>
                  </a:lnTo>
                  <a:lnTo>
                    <a:pt x="67362" y="97834"/>
                  </a:lnTo>
                  <a:lnTo>
                    <a:pt x="59372" y="122269"/>
                  </a:lnTo>
                  <a:lnTo>
                    <a:pt x="47355" y="139244"/>
                  </a:lnTo>
                  <a:lnTo>
                    <a:pt x="34017" y="150080"/>
                  </a:lnTo>
                  <a:lnTo>
                    <a:pt x="23385" y="154897"/>
                  </a:lnTo>
                  <a:lnTo>
                    <a:pt x="19280" y="154065"/>
                  </a:lnTo>
                  <a:lnTo>
                    <a:pt x="15838" y="151393"/>
                  </a:lnTo>
                  <a:lnTo>
                    <a:pt x="5741" y="133757"/>
                  </a:lnTo>
                  <a:lnTo>
                    <a:pt x="0" y="116598"/>
                  </a:lnTo>
                  <a:lnTo>
                    <a:pt x="735" y="93187"/>
                  </a:lnTo>
                  <a:lnTo>
                    <a:pt x="3654" y="84220"/>
                  </a:lnTo>
                  <a:lnTo>
                    <a:pt x="11067" y="77883"/>
                  </a:lnTo>
                  <a:lnTo>
                    <a:pt x="16007" y="75205"/>
                  </a:lnTo>
                  <a:lnTo>
                    <a:pt x="30903" y="75993"/>
                  </a:lnTo>
                  <a:lnTo>
                    <a:pt x="48577" y="81752"/>
                  </a:lnTo>
                  <a:lnTo>
                    <a:pt x="81038" y="102697"/>
                  </a:lnTo>
                  <a:lnTo>
                    <a:pt x="102087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5873"/>
            <p:cNvSpPr/>
            <p:nvPr>
              <p:custDataLst>
                <p:tags r:id="rId63"/>
              </p:custDataLst>
            </p:nvPr>
          </p:nvSpPr>
          <p:spPr>
            <a:xfrm>
              <a:off x="1022350" y="18859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1" y="4206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5874"/>
            <p:cNvSpPr/>
            <p:nvPr>
              <p:custDataLst>
                <p:tags r:id="rId64"/>
              </p:custDataLst>
            </p:nvPr>
          </p:nvSpPr>
          <p:spPr>
            <a:xfrm>
              <a:off x="1108301" y="1723564"/>
              <a:ext cx="92285" cy="315435"/>
            </a:xfrm>
            <a:custGeom>
              <a:avLst/>
              <a:gdLst/>
              <a:ahLst/>
              <a:cxnLst/>
              <a:rect l="0" t="0" r="0" b="0"/>
              <a:pathLst>
                <a:path w="92285" h="315435">
                  <a:moveTo>
                    <a:pt x="9299" y="162386"/>
                  </a:moveTo>
                  <a:lnTo>
                    <a:pt x="9299" y="162386"/>
                  </a:lnTo>
                  <a:lnTo>
                    <a:pt x="5928" y="165757"/>
                  </a:lnTo>
                  <a:lnTo>
                    <a:pt x="3832" y="177966"/>
                  </a:lnTo>
                  <a:lnTo>
                    <a:pt x="3065" y="222912"/>
                  </a:lnTo>
                  <a:lnTo>
                    <a:pt x="4865" y="258636"/>
                  </a:lnTo>
                  <a:lnTo>
                    <a:pt x="8423" y="301892"/>
                  </a:lnTo>
                  <a:lnTo>
                    <a:pt x="9040" y="315434"/>
                  </a:lnTo>
                  <a:lnTo>
                    <a:pt x="12593" y="299221"/>
                  </a:lnTo>
                  <a:lnTo>
                    <a:pt x="11373" y="264234"/>
                  </a:lnTo>
                  <a:lnTo>
                    <a:pt x="8339" y="227408"/>
                  </a:lnTo>
                  <a:lnTo>
                    <a:pt x="4639" y="179995"/>
                  </a:lnTo>
                  <a:lnTo>
                    <a:pt x="2665" y="151548"/>
                  </a:lnTo>
                  <a:lnTo>
                    <a:pt x="643" y="121294"/>
                  </a:lnTo>
                  <a:lnTo>
                    <a:pt x="0" y="94774"/>
                  </a:lnTo>
                  <a:lnTo>
                    <a:pt x="1168" y="48375"/>
                  </a:lnTo>
                  <a:lnTo>
                    <a:pt x="5792" y="10150"/>
                  </a:lnTo>
                  <a:lnTo>
                    <a:pt x="7667" y="4451"/>
                  </a:lnTo>
                  <a:lnTo>
                    <a:pt x="9622" y="1357"/>
                  </a:lnTo>
                  <a:lnTo>
                    <a:pt x="11631" y="0"/>
                  </a:lnTo>
                  <a:lnTo>
                    <a:pt x="15087" y="1918"/>
                  </a:lnTo>
                  <a:lnTo>
                    <a:pt x="24571" y="11574"/>
                  </a:lnTo>
                  <a:lnTo>
                    <a:pt x="35069" y="36249"/>
                  </a:lnTo>
                  <a:lnTo>
                    <a:pt x="45288" y="82815"/>
                  </a:lnTo>
                  <a:lnTo>
                    <a:pt x="47362" y="104847"/>
                  </a:lnTo>
                  <a:lnTo>
                    <a:pt x="67661" y="106624"/>
                  </a:lnTo>
                  <a:lnTo>
                    <a:pt x="80998" y="115368"/>
                  </a:lnTo>
                  <a:lnTo>
                    <a:pt x="89613" y="122910"/>
                  </a:lnTo>
                  <a:lnTo>
                    <a:pt x="91769" y="128307"/>
                  </a:lnTo>
                  <a:lnTo>
                    <a:pt x="92284" y="141831"/>
                  </a:lnTo>
                  <a:lnTo>
                    <a:pt x="85236" y="161940"/>
                  </a:lnTo>
                  <a:lnTo>
                    <a:pt x="70840" y="181304"/>
                  </a:lnTo>
                  <a:lnTo>
                    <a:pt x="61110" y="188433"/>
                  </a:lnTo>
                  <a:lnTo>
                    <a:pt x="56539" y="190334"/>
                  </a:lnTo>
                  <a:lnTo>
                    <a:pt x="52787" y="190190"/>
                  </a:lnTo>
                  <a:lnTo>
                    <a:pt x="49580" y="188683"/>
                  </a:lnTo>
                  <a:lnTo>
                    <a:pt x="41049" y="1814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5875"/>
            <p:cNvSpPr/>
            <p:nvPr>
              <p:custDataLst>
                <p:tags r:id="rId65"/>
              </p:custDataLst>
            </p:nvPr>
          </p:nvSpPr>
          <p:spPr>
            <a:xfrm>
              <a:off x="929792" y="2395356"/>
              <a:ext cx="206859" cy="175612"/>
            </a:xfrm>
            <a:custGeom>
              <a:avLst/>
              <a:gdLst/>
              <a:ahLst/>
              <a:cxnLst/>
              <a:rect l="0" t="0" r="0" b="0"/>
              <a:pathLst>
                <a:path w="206859" h="175612">
                  <a:moveTo>
                    <a:pt x="3658" y="17644"/>
                  </a:moveTo>
                  <a:lnTo>
                    <a:pt x="3658" y="17644"/>
                  </a:lnTo>
                  <a:lnTo>
                    <a:pt x="287" y="10902"/>
                  </a:lnTo>
                  <a:lnTo>
                    <a:pt x="0" y="8210"/>
                  </a:lnTo>
                  <a:lnTo>
                    <a:pt x="1562" y="3338"/>
                  </a:lnTo>
                  <a:lnTo>
                    <a:pt x="10252" y="703"/>
                  </a:lnTo>
                  <a:lnTo>
                    <a:pt x="16521" y="0"/>
                  </a:lnTo>
                  <a:lnTo>
                    <a:pt x="42198" y="9123"/>
                  </a:lnTo>
                  <a:lnTo>
                    <a:pt x="68778" y="31974"/>
                  </a:lnTo>
                  <a:lnTo>
                    <a:pt x="91156" y="71200"/>
                  </a:lnTo>
                  <a:lnTo>
                    <a:pt x="97109" y="98597"/>
                  </a:lnTo>
                  <a:lnTo>
                    <a:pt x="95992" y="124179"/>
                  </a:lnTo>
                  <a:lnTo>
                    <a:pt x="88440" y="147308"/>
                  </a:lnTo>
                  <a:lnTo>
                    <a:pt x="78028" y="163702"/>
                  </a:lnTo>
                  <a:lnTo>
                    <a:pt x="72288" y="170049"/>
                  </a:lnTo>
                  <a:lnTo>
                    <a:pt x="67050" y="173576"/>
                  </a:lnTo>
                  <a:lnTo>
                    <a:pt x="62147" y="175220"/>
                  </a:lnTo>
                  <a:lnTo>
                    <a:pt x="57467" y="175611"/>
                  </a:lnTo>
                  <a:lnTo>
                    <a:pt x="53642" y="173756"/>
                  </a:lnTo>
                  <a:lnTo>
                    <a:pt x="47510" y="166049"/>
                  </a:lnTo>
                  <a:lnTo>
                    <a:pt x="46196" y="151806"/>
                  </a:lnTo>
                  <a:lnTo>
                    <a:pt x="49375" y="133010"/>
                  </a:lnTo>
                  <a:lnTo>
                    <a:pt x="64476" y="99334"/>
                  </a:lnTo>
                  <a:lnTo>
                    <a:pt x="100469" y="57874"/>
                  </a:lnTo>
                  <a:lnTo>
                    <a:pt x="139826" y="15553"/>
                  </a:lnTo>
                  <a:lnTo>
                    <a:pt x="139592" y="15545"/>
                  </a:lnTo>
                  <a:lnTo>
                    <a:pt x="125315" y="33196"/>
                  </a:lnTo>
                  <a:lnTo>
                    <a:pt x="102478" y="73241"/>
                  </a:lnTo>
                  <a:lnTo>
                    <a:pt x="98848" y="94094"/>
                  </a:lnTo>
                  <a:lnTo>
                    <a:pt x="98868" y="104594"/>
                  </a:lnTo>
                  <a:lnTo>
                    <a:pt x="106416" y="123787"/>
                  </a:lnTo>
                  <a:lnTo>
                    <a:pt x="112380" y="132856"/>
                  </a:lnTo>
                  <a:lnTo>
                    <a:pt x="120589" y="138902"/>
                  </a:lnTo>
                  <a:lnTo>
                    <a:pt x="141000" y="145620"/>
                  </a:lnTo>
                  <a:lnTo>
                    <a:pt x="166063" y="142961"/>
                  </a:lnTo>
                  <a:lnTo>
                    <a:pt x="206858" y="1319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5876"/>
            <p:cNvSpPr/>
            <p:nvPr>
              <p:custDataLst>
                <p:tags r:id="rId66"/>
              </p:custDataLst>
            </p:nvPr>
          </p:nvSpPr>
          <p:spPr>
            <a:xfrm>
              <a:off x="1049711" y="2197983"/>
              <a:ext cx="93290" cy="107068"/>
            </a:xfrm>
            <a:custGeom>
              <a:avLst/>
              <a:gdLst/>
              <a:ahLst/>
              <a:cxnLst/>
              <a:rect l="0" t="0" r="0" b="0"/>
              <a:pathLst>
                <a:path w="93290" h="107068">
                  <a:moveTo>
                    <a:pt x="67889" y="5467"/>
                  </a:moveTo>
                  <a:lnTo>
                    <a:pt x="67889" y="5467"/>
                  </a:lnTo>
                  <a:lnTo>
                    <a:pt x="67889" y="0"/>
                  </a:lnTo>
                  <a:lnTo>
                    <a:pt x="72915" y="43723"/>
                  </a:lnTo>
                  <a:lnTo>
                    <a:pt x="70606" y="77464"/>
                  </a:lnTo>
                  <a:lnTo>
                    <a:pt x="65334" y="90618"/>
                  </a:lnTo>
                  <a:lnTo>
                    <a:pt x="61952" y="96101"/>
                  </a:lnTo>
                  <a:lnTo>
                    <a:pt x="58287" y="99051"/>
                  </a:lnTo>
                  <a:lnTo>
                    <a:pt x="54432" y="100312"/>
                  </a:lnTo>
                  <a:lnTo>
                    <a:pt x="50451" y="100447"/>
                  </a:lnTo>
                  <a:lnTo>
                    <a:pt x="40383" y="94952"/>
                  </a:lnTo>
                  <a:lnTo>
                    <a:pt x="11873" y="72572"/>
                  </a:lnTo>
                  <a:lnTo>
                    <a:pt x="0" y="53318"/>
                  </a:lnTo>
                  <a:lnTo>
                    <a:pt x="52" y="52890"/>
                  </a:lnTo>
                  <a:lnTo>
                    <a:pt x="46867" y="74155"/>
                  </a:lnTo>
                  <a:lnTo>
                    <a:pt x="93289" y="107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5877"/>
            <p:cNvSpPr/>
            <p:nvPr>
              <p:custDataLst>
                <p:tags r:id="rId67"/>
              </p:custDataLst>
            </p:nvPr>
          </p:nvSpPr>
          <p:spPr>
            <a:xfrm>
              <a:off x="165983" y="2578100"/>
              <a:ext cx="68968" cy="50801"/>
            </a:xfrm>
            <a:custGeom>
              <a:avLst/>
              <a:gdLst/>
              <a:ahLst/>
              <a:cxnLst/>
              <a:rect l="0" t="0" r="0" b="0"/>
              <a:pathLst>
                <a:path w="6896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31027"/>
                  </a:lnTo>
                  <a:lnTo>
                    <a:pt x="1117" y="28446"/>
                  </a:lnTo>
                  <a:lnTo>
                    <a:pt x="6121" y="23696"/>
                  </a:lnTo>
                  <a:lnTo>
                    <a:pt x="47945" y="7249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5878"/>
            <p:cNvSpPr/>
            <p:nvPr>
              <p:custDataLst>
                <p:tags r:id="rId68"/>
              </p:custDataLst>
            </p:nvPr>
          </p:nvSpPr>
          <p:spPr>
            <a:xfrm>
              <a:off x="185780" y="2380559"/>
              <a:ext cx="61871" cy="343592"/>
            </a:xfrm>
            <a:custGeom>
              <a:avLst/>
              <a:gdLst/>
              <a:ahLst/>
              <a:cxnLst/>
              <a:rect l="0" t="0" r="0" b="0"/>
              <a:pathLst>
                <a:path w="61871" h="343592">
                  <a:moveTo>
                    <a:pt x="49170" y="19741"/>
                  </a:moveTo>
                  <a:lnTo>
                    <a:pt x="49170" y="19741"/>
                  </a:lnTo>
                  <a:lnTo>
                    <a:pt x="21746" y="195"/>
                  </a:lnTo>
                  <a:lnTo>
                    <a:pt x="13228" y="0"/>
                  </a:lnTo>
                  <a:lnTo>
                    <a:pt x="9686" y="2347"/>
                  </a:lnTo>
                  <a:lnTo>
                    <a:pt x="3870" y="10599"/>
                  </a:lnTo>
                  <a:lnTo>
                    <a:pt x="0" y="44000"/>
                  </a:lnTo>
                  <a:lnTo>
                    <a:pt x="5595" y="89645"/>
                  </a:lnTo>
                  <a:lnTo>
                    <a:pt x="16163" y="131713"/>
                  </a:lnTo>
                  <a:lnTo>
                    <a:pt x="22932" y="155772"/>
                  </a:lnTo>
                  <a:lnTo>
                    <a:pt x="28856" y="180278"/>
                  </a:lnTo>
                  <a:lnTo>
                    <a:pt x="34216" y="205083"/>
                  </a:lnTo>
                  <a:lnTo>
                    <a:pt x="43935" y="251693"/>
                  </a:lnTo>
                  <a:lnTo>
                    <a:pt x="52958" y="288871"/>
                  </a:lnTo>
                  <a:lnTo>
                    <a:pt x="61870" y="3435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5879"/>
            <p:cNvSpPr/>
            <p:nvPr>
              <p:custDataLst>
                <p:tags r:id="rId69"/>
              </p:custDataLst>
            </p:nvPr>
          </p:nvSpPr>
          <p:spPr>
            <a:xfrm>
              <a:off x="1212850" y="1714500"/>
              <a:ext cx="48173" cy="215901"/>
            </a:xfrm>
            <a:custGeom>
              <a:avLst/>
              <a:gdLst/>
              <a:ahLst/>
              <a:cxnLst/>
              <a:rect l="0" t="0" r="0" b="0"/>
              <a:pathLst>
                <a:path w="48173" h="215901">
                  <a:moveTo>
                    <a:pt x="12700" y="0"/>
                  </a:moveTo>
                  <a:lnTo>
                    <a:pt x="12700" y="0"/>
                  </a:lnTo>
                  <a:lnTo>
                    <a:pt x="28280" y="15580"/>
                  </a:lnTo>
                  <a:lnTo>
                    <a:pt x="41932" y="49458"/>
                  </a:lnTo>
                  <a:lnTo>
                    <a:pt x="48172" y="95244"/>
                  </a:lnTo>
                  <a:lnTo>
                    <a:pt x="39909" y="141188"/>
                  </a:lnTo>
                  <a:lnTo>
                    <a:pt x="17312" y="186080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5880"/>
            <p:cNvSpPr/>
            <p:nvPr>
              <p:custDataLst>
                <p:tags r:id="rId70"/>
              </p:custDataLst>
            </p:nvPr>
          </p:nvSpPr>
          <p:spPr>
            <a:xfrm>
              <a:off x="621878" y="2444750"/>
              <a:ext cx="165523" cy="165101"/>
            </a:xfrm>
            <a:custGeom>
              <a:avLst/>
              <a:gdLst/>
              <a:ahLst/>
              <a:cxnLst/>
              <a:rect l="0" t="0" r="0" b="0"/>
              <a:pathLst>
                <a:path w="165523" h="165101">
                  <a:moveTo>
                    <a:pt x="121072" y="0"/>
                  </a:moveTo>
                  <a:lnTo>
                    <a:pt x="121072" y="0"/>
                  </a:lnTo>
                  <a:lnTo>
                    <a:pt x="117701" y="0"/>
                  </a:lnTo>
                  <a:lnTo>
                    <a:pt x="116708" y="706"/>
                  </a:lnTo>
                  <a:lnTo>
                    <a:pt x="116046" y="1881"/>
                  </a:lnTo>
                  <a:lnTo>
                    <a:pt x="105961" y="44813"/>
                  </a:lnTo>
                  <a:lnTo>
                    <a:pt x="96447" y="84931"/>
                  </a:lnTo>
                  <a:lnTo>
                    <a:pt x="74578" y="125824"/>
                  </a:lnTo>
                  <a:lnTo>
                    <a:pt x="59486" y="142470"/>
                  </a:lnTo>
                  <a:lnTo>
                    <a:pt x="52498" y="147897"/>
                  </a:lnTo>
                  <a:lnTo>
                    <a:pt x="45723" y="150103"/>
                  </a:lnTo>
                  <a:lnTo>
                    <a:pt x="32550" y="148792"/>
                  </a:lnTo>
                  <a:lnTo>
                    <a:pt x="13234" y="136750"/>
                  </a:lnTo>
                  <a:lnTo>
                    <a:pt x="4235" y="121926"/>
                  </a:lnTo>
                  <a:lnTo>
                    <a:pt x="847" y="113034"/>
                  </a:lnTo>
                  <a:lnTo>
                    <a:pt x="0" y="105695"/>
                  </a:lnTo>
                  <a:lnTo>
                    <a:pt x="2821" y="93777"/>
                  </a:lnTo>
                  <a:lnTo>
                    <a:pt x="7666" y="90035"/>
                  </a:lnTo>
                  <a:lnTo>
                    <a:pt x="22456" y="85877"/>
                  </a:lnTo>
                  <a:lnTo>
                    <a:pt x="57359" y="86907"/>
                  </a:lnTo>
                  <a:lnTo>
                    <a:pt x="95609" y="95051"/>
                  </a:lnTo>
                  <a:lnTo>
                    <a:pt x="130382" y="116515"/>
                  </a:lnTo>
                  <a:lnTo>
                    <a:pt x="165522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5881"/>
            <p:cNvSpPr/>
            <p:nvPr>
              <p:custDataLst>
                <p:tags r:id="rId71"/>
              </p:custDataLst>
            </p:nvPr>
          </p:nvSpPr>
          <p:spPr>
            <a:xfrm>
              <a:off x="488950" y="2381250"/>
              <a:ext cx="69211" cy="285751"/>
            </a:xfrm>
            <a:custGeom>
              <a:avLst/>
              <a:gdLst/>
              <a:ahLst/>
              <a:cxnLst/>
              <a:rect l="0" t="0" r="0" b="0"/>
              <a:pathLst>
                <a:path w="69211" h="285751">
                  <a:moveTo>
                    <a:pt x="0" y="0"/>
                  </a:moveTo>
                  <a:lnTo>
                    <a:pt x="0" y="0"/>
                  </a:lnTo>
                  <a:lnTo>
                    <a:pt x="706" y="10845"/>
                  </a:lnTo>
                  <a:lnTo>
                    <a:pt x="7186" y="28848"/>
                  </a:lnTo>
                  <a:lnTo>
                    <a:pt x="35469" y="75548"/>
                  </a:lnTo>
                  <a:lnTo>
                    <a:pt x="52453" y="106955"/>
                  </a:lnTo>
                  <a:lnTo>
                    <a:pt x="64705" y="142080"/>
                  </a:lnTo>
                  <a:lnTo>
                    <a:pt x="69210" y="180739"/>
                  </a:lnTo>
                  <a:lnTo>
                    <a:pt x="67449" y="219323"/>
                  </a:lnTo>
                  <a:lnTo>
                    <a:pt x="56674" y="263873"/>
                  </a:lnTo>
                  <a:lnTo>
                    <a:pt x="5080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5882"/>
            <p:cNvSpPr/>
            <p:nvPr>
              <p:custDataLst>
                <p:tags r:id="rId72"/>
              </p:custDataLst>
            </p:nvPr>
          </p:nvSpPr>
          <p:spPr>
            <a:xfrm>
              <a:off x="355600" y="2490083"/>
              <a:ext cx="114301" cy="124944"/>
            </a:xfrm>
            <a:custGeom>
              <a:avLst/>
              <a:gdLst/>
              <a:ahLst/>
              <a:cxnLst/>
              <a:rect l="0" t="0" r="0" b="0"/>
              <a:pathLst>
                <a:path w="114301" h="124944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9886" y="20242"/>
                  </a:lnTo>
                  <a:lnTo>
                    <a:pt x="50248" y="44574"/>
                  </a:lnTo>
                  <a:lnTo>
                    <a:pt x="62944" y="74126"/>
                  </a:lnTo>
                  <a:lnTo>
                    <a:pt x="67804" y="105224"/>
                  </a:lnTo>
                  <a:lnTo>
                    <a:pt x="65178" y="118713"/>
                  </a:lnTo>
                  <a:lnTo>
                    <a:pt x="62502" y="123298"/>
                  </a:lnTo>
                  <a:lnTo>
                    <a:pt x="59307" y="124943"/>
                  </a:lnTo>
                  <a:lnTo>
                    <a:pt x="55766" y="124629"/>
                  </a:lnTo>
                  <a:lnTo>
                    <a:pt x="51994" y="123008"/>
                  </a:lnTo>
                  <a:lnTo>
                    <a:pt x="45921" y="113682"/>
                  </a:lnTo>
                  <a:lnTo>
                    <a:pt x="43314" y="107243"/>
                  </a:lnTo>
                  <a:lnTo>
                    <a:pt x="43016" y="77956"/>
                  </a:lnTo>
                  <a:lnTo>
                    <a:pt x="54306" y="36615"/>
                  </a:lnTo>
                  <a:lnTo>
                    <a:pt x="70895" y="6616"/>
                  </a:lnTo>
                  <a:lnTo>
                    <a:pt x="72663" y="6233"/>
                  </a:lnTo>
                  <a:lnTo>
                    <a:pt x="73842" y="8094"/>
                  </a:lnTo>
                  <a:lnTo>
                    <a:pt x="77874" y="48675"/>
                  </a:lnTo>
                  <a:lnTo>
                    <a:pt x="84928" y="77536"/>
                  </a:lnTo>
                  <a:lnTo>
                    <a:pt x="88368" y="85263"/>
                  </a:lnTo>
                  <a:lnTo>
                    <a:pt x="97836" y="95730"/>
                  </a:lnTo>
                  <a:lnTo>
                    <a:pt x="114300" y="107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5883"/>
            <p:cNvSpPr/>
            <p:nvPr>
              <p:custDataLst>
                <p:tags r:id="rId73"/>
              </p:custDataLst>
            </p:nvPr>
          </p:nvSpPr>
          <p:spPr>
            <a:xfrm>
              <a:off x="275248" y="2387600"/>
              <a:ext cx="74003" cy="273051"/>
            </a:xfrm>
            <a:custGeom>
              <a:avLst/>
              <a:gdLst/>
              <a:ahLst/>
              <a:cxnLst/>
              <a:rect l="0" t="0" r="0" b="0"/>
              <a:pathLst>
                <a:path w="74003" h="273051">
                  <a:moveTo>
                    <a:pt x="74002" y="0"/>
                  </a:moveTo>
                  <a:lnTo>
                    <a:pt x="74002" y="0"/>
                  </a:lnTo>
                  <a:lnTo>
                    <a:pt x="63889" y="0"/>
                  </a:lnTo>
                  <a:lnTo>
                    <a:pt x="44116" y="6742"/>
                  </a:lnTo>
                  <a:lnTo>
                    <a:pt x="20383" y="34531"/>
                  </a:lnTo>
                  <a:lnTo>
                    <a:pt x="2219" y="77416"/>
                  </a:lnTo>
                  <a:lnTo>
                    <a:pt x="0" y="113194"/>
                  </a:lnTo>
                  <a:lnTo>
                    <a:pt x="5129" y="151203"/>
                  </a:lnTo>
                  <a:lnTo>
                    <a:pt x="16816" y="186910"/>
                  </a:lnTo>
                  <a:lnTo>
                    <a:pt x="31417" y="221595"/>
                  </a:lnTo>
                  <a:lnTo>
                    <a:pt x="54952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5884"/>
            <p:cNvSpPr/>
            <p:nvPr>
              <p:custDataLst>
                <p:tags r:id="rId74"/>
              </p:custDataLst>
            </p:nvPr>
          </p:nvSpPr>
          <p:spPr>
            <a:xfrm>
              <a:off x="1689980" y="2305050"/>
              <a:ext cx="30871" cy="152401"/>
            </a:xfrm>
            <a:custGeom>
              <a:avLst/>
              <a:gdLst/>
              <a:ahLst/>
              <a:cxnLst/>
              <a:rect l="0" t="0" r="0" b="0"/>
              <a:pathLst>
                <a:path w="30871" h="152401">
                  <a:moveTo>
                    <a:pt x="5470" y="0"/>
                  </a:moveTo>
                  <a:lnTo>
                    <a:pt x="5470" y="0"/>
                  </a:lnTo>
                  <a:lnTo>
                    <a:pt x="2099" y="3371"/>
                  </a:lnTo>
                  <a:lnTo>
                    <a:pt x="444" y="8789"/>
                  </a:lnTo>
                  <a:lnTo>
                    <a:pt x="0" y="43752"/>
                  </a:lnTo>
                  <a:lnTo>
                    <a:pt x="7943" y="90016"/>
                  </a:lnTo>
                  <a:lnTo>
                    <a:pt x="22892" y="133178"/>
                  </a:lnTo>
                  <a:lnTo>
                    <a:pt x="3087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5885"/>
            <p:cNvSpPr/>
            <p:nvPr>
              <p:custDataLst>
                <p:tags r:id="rId75"/>
              </p:custDataLst>
            </p:nvPr>
          </p:nvSpPr>
          <p:spPr>
            <a:xfrm>
              <a:off x="2381250" y="1943100"/>
              <a:ext cx="19051" cy="184151"/>
            </a:xfrm>
            <a:custGeom>
              <a:avLst/>
              <a:gdLst/>
              <a:ahLst/>
              <a:cxnLst/>
              <a:rect l="0" t="0" r="0" b="0"/>
              <a:pathLst>
                <a:path w="19051" h="1841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7839" y="47071"/>
                  </a:lnTo>
                  <a:lnTo>
                    <a:pt x="13141" y="93439"/>
                  </a:lnTo>
                  <a:lnTo>
                    <a:pt x="16424" y="126901"/>
                  </a:lnTo>
                  <a:lnTo>
                    <a:pt x="1905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5886"/>
            <p:cNvSpPr/>
            <p:nvPr>
              <p:custDataLst>
                <p:tags r:id="rId76"/>
              </p:custDataLst>
            </p:nvPr>
          </p:nvSpPr>
          <p:spPr>
            <a:xfrm>
              <a:off x="2279650" y="20129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1706" y="1081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5887"/>
            <p:cNvSpPr/>
            <p:nvPr>
              <p:custDataLst>
                <p:tags r:id="rId77"/>
              </p:custDataLst>
            </p:nvPr>
          </p:nvSpPr>
          <p:spPr>
            <a:xfrm>
              <a:off x="2146888" y="1955323"/>
              <a:ext cx="86647" cy="258136"/>
            </a:xfrm>
            <a:custGeom>
              <a:avLst/>
              <a:gdLst/>
              <a:ahLst/>
              <a:cxnLst/>
              <a:rect l="0" t="0" r="0" b="0"/>
              <a:pathLst>
                <a:path w="86647" h="258136">
                  <a:moveTo>
                    <a:pt x="5762" y="140177"/>
                  </a:moveTo>
                  <a:lnTo>
                    <a:pt x="5762" y="140177"/>
                  </a:lnTo>
                  <a:lnTo>
                    <a:pt x="2391" y="140177"/>
                  </a:lnTo>
                  <a:lnTo>
                    <a:pt x="1398" y="140883"/>
                  </a:lnTo>
                  <a:lnTo>
                    <a:pt x="736" y="142058"/>
                  </a:lnTo>
                  <a:lnTo>
                    <a:pt x="0" y="146658"/>
                  </a:lnTo>
                  <a:lnTo>
                    <a:pt x="1410" y="168739"/>
                  </a:lnTo>
                  <a:lnTo>
                    <a:pt x="10258" y="213396"/>
                  </a:lnTo>
                  <a:lnTo>
                    <a:pt x="18101" y="258135"/>
                  </a:lnTo>
                  <a:lnTo>
                    <a:pt x="11507" y="235987"/>
                  </a:lnTo>
                  <a:lnTo>
                    <a:pt x="5583" y="202667"/>
                  </a:lnTo>
                  <a:lnTo>
                    <a:pt x="2154" y="169361"/>
                  </a:lnTo>
                  <a:lnTo>
                    <a:pt x="631" y="123985"/>
                  </a:lnTo>
                  <a:lnTo>
                    <a:pt x="1835" y="77006"/>
                  </a:lnTo>
                  <a:lnTo>
                    <a:pt x="4722" y="36607"/>
                  </a:lnTo>
                  <a:lnTo>
                    <a:pt x="10314" y="7341"/>
                  </a:lnTo>
                  <a:lnTo>
                    <a:pt x="14370" y="0"/>
                  </a:lnTo>
                  <a:lnTo>
                    <a:pt x="17851" y="159"/>
                  </a:lnTo>
                  <a:lnTo>
                    <a:pt x="27363" y="5980"/>
                  </a:lnTo>
                  <a:lnTo>
                    <a:pt x="41247" y="24528"/>
                  </a:lnTo>
                  <a:lnTo>
                    <a:pt x="47556" y="51269"/>
                  </a:lnTo>
                  <a:lnTo>
                    <a:pt x="44511" y="93894"/>
                  </a:lnTo>
                  <a:lnTo>
                    <a:pt x="42269" y="100322"/>
                  </a:lnTo>
                  <a:lnTo>
                    <a:pt x="40332" y="104119"/>
                  </a:lnTo>
                  <a:lnTo>
                    <a:pt x="40803" y="104144"/>
                  </a:lnTo>
                  <a:lnTo>
                    <a:pt x="41823" y="103455"/>
                  </a:lnTo>
                  <a:lnTo>
                    <a:pt x="46629" y="95743"/>
                  </a:lnTo>
                  <a:lnTo>
                    <a:pt x="49940" y="93621"/>
                  </a:lnTo>
                  <a:lnTo>
                    <a:pt x="59263" y="91263"/>
                  </a:lnTo>
                  <a:lnTo>
                    <a:pt x="64007" y="92046"/>
                  </a:lnTo>
                  <a:lnTo>
                    <a:pt x="73041" y="96678"/>
                  </a:lnTo>
                  <a:lnTo>
                    <a:pt x="82690" y="107219"/>
                  </a:lnTo>
                  <a:lnTo>
                    <a:pt x="86646" y="129392"/>
                  </a:lnTo>
                  <a:lnTo>
                    <a:pt x="83809" y="144556"/>
                  </a:lnTo>
                  <a:lnTo>
                    <a:pt x="77138" y="157645"/>
                  </a:lnTo>
                  <a:lnTo>
                    <a:pt x="67118" y="168167"/>
                  </a:lnTo>
                  <a:lnTo>
                    <a:pt x="62188" y="170831"/>
                  </a:lnTo>
                  <a:lnTo>
                    <a:pt x="52948" y="171911"/>
                  </a:lnTo>
                  <a:lnTo>
                    <a:pt x="49213" y="170505"/>
                  </a:lnTo>
                  <a:lnTo>
                    <a:pt x="43183" y="165180"/>
                  </a:lnTo>
                  <a:lnTo>
                    <a:pt x="40033" y="154347"/>
                  </a:lnTo>
                  <a:lnTo>
                    <a:pt x="37512" y="1338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5888"/>
            <p:cNvSpPr/>
            <p:nvPr>
              <p:custDataLst>
                <p:tags r:id="rId78"/>
              </p:custDataLst>
            </p:nvPr>
          </p:nvSpPr>
          <p:spPr>
            <a:xfrm>
              <a:off x="2114550" y="2209800"/>
              <a:ext cx="50115" cy="222251"/>
            </a:xfrm>
            <a:custGeom>
              <a:avLst/>
              <a:gdLst/>
              <a:ahLst/>
              <a:cxnLst/>
              <a:rect l="0" t="0" r="0" b="0"/>
              <a:pathLst>
                <a:path w="50115" h="2222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6515" y="52176"/>
                  </a:lnTo>
                  <a:lnTo>
                    <a:pt x="44780" y="92679"/>
                  </a:lnTo>
                  <a:lnTo>
                    <a:pt x="50114" y="139330"/>
                  </a:lnTo>
                  <a:lnTo>
                    <a:pt x="2540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5889"/>
            <p:cNvSpPr/>
            <p:nvPr>
              <p:custDataLst>
                <p:tags r:id="rId79"/>
              </p:custDataLst>
            </p:nvPr>
          </p:nvSpPr>
          <p:spPr>
            <a:xfrm>
              <a:off x="1905000" y="2265634"/>
              <a:ext cx="107951" cy="113482"/>
            </a:xfrm>
            <a:custGeom>
              <a:avLst/>
              <a:gdLst/>
              <a:ahLst/>
              <a:cxnLst/>
              <a:rect l="0" t="0" r="0" b="0"/>
              <a:pathLst>
                <a:path w="107951" h="113482">
                  <a:moveTo>
                    <a:pt x="0" y="14016"/>
                  </a:moveTo>
                  <a:lnTo>
                    <a:pt x="0" y="14016"/>
                  </a:lnTo>
                  <a:lnTo>
                    <a:pt x="3371" y="10645"/>
                  </a:lnTo>
                  <a:lnTo>
                    <a:pt x="15580" y="8549"/>
                  </a:lnTo>
                  <a:lnTo>
                    <a:pt x="20264" y="10371"/>
                  </a:lnTo>
                  <a:lnTo>
                    <a:pt x="29232" y="18041"/>
                  </a:lnTo>
                  <a:lnTo>
                    <a:pt x="38843" y="44371"/>
                  </a:lnTo>
                  <a:lnTo>
                    <a:pt x="39418" y="72242"/>
                  </a:lnTo>
                  <a:lnTo>
                    <a:pt x="33041" y="87872"/>
                  </a:lnTo>
                  <a:lnTo>
                    <a:pt x="19433" y="104808"/>
                  </a:lnTo>
                  <a:lnTo>
                    <a:pt x="8345" y="112414"/>
                  </a:lnTo>
                  <a:lnTo>
                    <a:pt x="5563" y="113481"/>
                  </a:lnTo>
                  <a:lnTo>
                    <a:pt x="3709" y="112076"/>
                  </a:lnTo>
                  <a:lnTo>
                    <a:pt x="1648" y="104871"/>
                  </a:lnTo>
                  <a:lnTo>
                    <a:pt x="6377" y="92731"/>
                  </a:lnTo>
                  <a:lnTo>
                    <a:pt x="40541" y="45429"/>
                  </a:lnTo>
                  <a:lnTo>
                    <a:pt x="83920" y="0"/>
                  </a:lnTo>
                  <a:lnTo>
                    <a:pt x="83464" y="439"/>
                  </a:lnTo>
                  <a:lnTo>
                    <a:pt x="64953" y="39963"/>
                  </a:lnTo>
                  <a:lnTo>
                    <a:pt x="62500" y="57768"/>
                  </a:lnTo>
                  <a:lnTo>
                    <a:pt x="62833" y="66467"/>
                  </a:lnTo>
                  <a:lnTo>
                    <a:pt x="68848" y="81778"/>
                  </a:lnTo>
                  <a:lnTo>
                    <a:pt x="73415" y="88824"/>
                  </a:lnTo>
                  <a:lnTo>
                    <a:pt x="86016" y="98534"/>
                  </a:lnTo>
                  <a:lnTo>
                    <a:pt x="107950" y="1092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5890"/>
            <p:cNvSpPr/>
            <p:nvPr>
              <p:custDataLst>
                <p:tags r:id="rId80"/>
              </p:custDataLst>
            </p:nvPr>
          </p:nvSpPr>
          <p:spPr>
            <a:xfrm>
              <a:off x="1746250" y="234950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0815"/>
                  </a:lnTo>
                  <a:lnTo>
                    <a:pt x="3371" y="16202"/>
                  </a:lnTo>
                  <a:lnTo>
                    <a:pt x="10670" y="14256"/>
                  </a:lnTo>
                  <a:lnTo>
                    <a:pt x="48808" y="783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7" name="SMARTInkShape-5891"/>
          <p:cNvSpPr/>
          <p:nvPr>
            <p:custDataLst>
              <p:tags r:id="rId5"/>
            </p:custDataLst>
          </p:nvPr>
        </p:nvSpPr>
        <p:spPr>
          <a:xfrm>
            <a:off x="4997450" y="3365507"/>
            <a:ext cx="3675015" cy="120644"/>
          </a:xfrm>
          <a:custGeom>
            <a:avLst/>
            <a:gdLst/>
            <a:ahLst/>
            <a:cxnLst/>
            <a:rect l="0" t="0" r="0" b="0"/>
            <a:pathLst>
              <a:path w="3675015" h="120644">
                <a:moveTo>
                  <a:pt x="0" y="114293"/>
                </a:moveTo>
                <a:lnTo>
                  <a:pt x="0" y="114293"/>
                </a:lnTo>
                <a:lnTo>
                  <a:pt x="33710" y="110922"/>
                </a:lnTo>
                <a:lnTo>
                  <a:pt x="57045" y="110634"/>
                </a:lnTo>
                <a:lnTo>
                  <a:pt x="86008" y="111149"/>
                </a:lnTo>
                <a:lnTo>
                  <a:pt x="118722" y="112197"/>
                </a:lnTo>
                <a:lnTo>
                  <a:pt x="160287" y="112190"/>
                </a:lnTo>
                <a:lnTo>
                  <a:pt x="207752" y="111480"/>
                </a:lnTo>
                <a:lnTo>
                  <a:pt x="259151" y="110301"/>
                </a:lnTo>
                <a:lnTo>
                  <a:pt x="321640" y="106693"/>
                </a:lnTo>
                <a:lnTo>
                  <a:pt x="391521" y="101465"/>
                </a:lnTo>
                <a:lnTo>
                  <a:pt x="466330" y="95157"/>
                </a:lnTo>
                <a:lnTo>
                  <a:pt x="547954" y="87425"/>
                </a:lnTo>
                <a:lnTo>
                  <a:pt x="634119" y="78742"/>
                </a:lnTo>
                <a:lnTo>
                  <a:pt x="723313" y="69425"/>
                </a:lnTo>
                <a:lnTo>
                  <a:pt x="821581" y="59687"/>
                </a:lnTo>
                <a:lnTo>
                  <a:pt x="925899" y="49667"/>
                </a:lnTo>
                <a:lnTo>
                  <a:pt x="1034249" y="39458"/>
                </a:lnTo>
                <a:lnTo>
                  <a:pt x="1150227" y="30537"/>
                </a:lnTo>
                <a:lnTo>
                  <a:pt x="1271291" y="22471"/>
                </a:lnTo>
                <a:lnTo>
                  <a:pt x="1395743" y="14979"/>
                </a:lnTo>
                <a:lnTo>
                  <a:pt x="1521751" y="9278"/>
                </a:lnTo>
                <a:lnTo>
                  <a:pt x="1648795" y="4772"/>
                </a:lnTo>
                <a:lnTo>
                  <a:pt x="1776530" y="1062"/>
                </a:lnTo>
                <a:lnTo>
                  <a:pt x="1904019" y="0"/>
                </a:lnTo>
                <a:lnTo>
                  <a:pt x="2031347" y="703"/>
                </a:lnTo>
                <a:lnTo>
                  <a:pt x="2158564" y="2583"/>
                </a:lnTo>
                <a:lnTo>
                  <a:pt x="2285709" y="5953"/>
                </a:lnTo>
                <a:lnTo>
                  <a:pt x="2412806" y="10316"/>
                </a:lnTo>
                <a:lnTo>
                  <a:pt x="2539871" y="15342"/>
                </a:lnTo>
                <a:lnTo>
                  <a:pt x="2659858" y="22220"/>
                </a:lnTo>
                <a:lnTo>
                  <a:pt x="2775128" y="30333"/>
                </a:lnTo>
                <a:lnTo>
                  <a:pt x="2887252" y="39270"/>
                </a:lnTo>
                <a:lnTo>
                  <a:pt x="2989518" y="47344"/>
                </a:lnTo>
                <a:lnTo>
                  <a:pt x="3085212" y="54844"/>
                </a:lnTo>
                <a:lnTo>
                  <a:pt x="3176524" y="61960"/>
                </a:lnTo>
                <a:lnTo>
                  <a:pt x="3259272" y="68821"/>
                </a:lnTo>
                <a:lnTo>
                  <a:pt x="3336309" y="75512"/>
                </a:lnTo>
                <a:lnTo>
                  <a:pt x="3409539" y="82089"/>
                </a:lnTo>
                <a:lnTo>
                  <a:pt x="3470354" y="87179"/>
                </a:lnTo>
                <a:lnTo>
                  <a:pt x="3522891" y="91278"/>
                </a:lnTo>
                <a:lnTo>
                  <a:pt x="3569911" y="94717"/>
                </a:lnTo>
                <a:lnTo>
                  <a:pt x="3605490" y="97714"/>
                </a:lnTo>
                <a:lnTo>
                  <a:pt x="3633444" y="100418"/>
                </a:lnTo>
                <a:lnTo>
                  <a:pt x="3674197" y="103832"/>
                </a:lnTo>
                <a:lnTo>
                  <a:pt x="3675014" y="103086"/>
                </a:lnTo>
                <a:lnTo>
                  <a:pt x="3643937" y="98493"/>
                </a:lnTo>
                <a:lnTo>
                  <a:pt x="3618858" y="95293"/>
                </a:lnTo>
                <a:lnTo>
                  <a:pt x="3582383" y="91043"/>
                </a:lnTo>
                <a:lnTo>
                  <a:pt x="3538310" y="86093"/>
                </a:lnTo>
                <a:lnTo>
                  <a:pt x="3489173" y="80676"/>
                </a:lnTo>
                <a:lnTo>
                  <a:pt x="3428898" y="75654"/>
                </a:lnTo>
                <a:lnTo>
                  <a:pt x="3361199" y="70895"/>
                </a:lnTo>
                <a:lnTo>
                  <a:pt x="3288549" y="66311"/>
                </a:lnTo>
                <a:lnTo>
                  <a:pt x="3205545" y="61844"/>
                </a:lnTo>
                <a:lnTo>
                  <a:pt x="3115635" y="57455"/>
                </a:lnTo>
                <a:lnTo>
                  <a:pt x="3021123" y="53118"/>
                </a:lnTo>
                <a:lnTo>
                  <a:pt x="2917191" y="50226"/>
                </a:lnTo>
                <a:lnTo>
                  <a:pt x="2806984" y="48298"/>
                </a:lnTo>
                <a:lnTo>
                  <a:pt x="2692589" y="47013"/>
                </a:lnTo>
                <a:lnTo>
                  <a:pt x="2568349" y="46862"/>
                </a:lnTo>
                <a:lnTo>
                  <a:pt x="2437543" y="47467"/>
                </a:lnTo>
                <a:lnTo>
                  <a:pt x="2302363" y="48575"/>
                </a:lnTo>
                <a:lnTo>
                  <a:pt x="2162147" y="51431"/>
                </a:lnTo>
                <a:lnTo>
                  <a:pt x="2018575" y="55452"/>
                </a:lnTo>
                <a:lnTo>
                  <a:pt x="1872768" y="60249"/>
                </a:lnTo>
                <a:lnTo>
                  <a:pt x="1726172" y="65564"/>
                </a:lnTo>
                <a:lnTo>
                  <a:pt x="1579052" y="71224"/>
                </a:lnTo>
                <a:lnTo>
                  <a:pt x="1431586" y="77113"/>
                </a:lnTo>
                <a:lnTo>
                  <a:pt x="1286708" y="83157"/>
                </a:lnTo>
                <a:lnTo>
                  <a:pt x="1143555" y="89302"/>
                </a:lnTo>
                <a:lnTo>
                  <a:pt x="1001553" y="95515"/>
                </a:lnTo>
                <a:lnTo>
                  <a:pt x="870196" y="101069"/>
                </a:lnTo>
                <a:lnTo>
                  <a:pt x="745937" y="106183"/>
                </a:lnTo>
                <a:lnTo>
                  <a:pt x="626407" y="111003"/>
                </a:lnTo>
                <a:lnTo>
                  <a:pt x="546722" y="114216"/>
                </a:lnTo>
                <a:lnTo>
                  <a:pt x="387350" y="12064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SMARTInkShape-5892"/>
          <p:cNvSpPr/>
          <p:nvPr>
            <p:custDataLst>
              <p:tags r:id="rId6"/>
            </p:custDataLst>
          </p:nvPr>
        </p:nvSpPr>
        <p:spPr>
          <a:xfrm>
            <a:off x="4782743" y="3048000"/>
            <a:ext cx="633808" cy="105967"/>
          </a:xfrm>
          <a:custGeom>
            <a:avLst/>
            <a:gdLst/>
            <a:ahLst/>
            <a:cxnLst/>
            <a:rect l="0" t="0" r="0" b="0"/>
            <a:pathLst>
              <a:path w="633808" h="105967">
                <a:moveTo>
                  <a:pt x="75007" y="88900"/>
                </a:moveTo>
                <a:lnTo>
                  <a:pt x="75007" y="88900"/>
                </a:lnTo>
                <a:lnTo>
                  <a:pt x="75007" y="92271"/>
                </a:lnTo>
                <a:lnTo>
                  <a:pt x="91863" y="97738"/>
                </a:lnTo>
                <a:lnTo>
                  <a:pt x="122715" y="96120"/>
                </a:lnTo>
                <a:lnTo>
                  <a:pt x="168177" y="89287"/>
                </a:lnTo>
                <a:lnTo>
                  <a:pt x="197093" y="83514"/>
                </a:lnTo>
                <a:lnTo>
                  <a:pt x="228364" y="76842"/>
                </a:lnTo>
                <a:lnTo>
                  <a:pt x="262616" y="70278"/>
                </a:lnTo>
                <a:lnTo>
                  <a:pt x="298858" y="63786"/>
                </a:lnTo>
                <a:lnTo>
                  <a:pt x="336425" y="57340"/>
                </a:lnTo>
                <a:lnTo>
                  <a:pt x="372052" y="51632"/>
                </a:lnTo>
                <a:lnTo>
                  <a:pt x="406387" y="46416"/>
                </a:lnTo>
                <a:lnTo>
                  <a:pt x="439860" y="41527"/>
                </a:lnTo>
                <a:lnTo>
                  <a:pt x="466409" y="37563"/>
                </a:lnTo>
                <a:lnTo>
                  <a:pt x="507197" y="31276"/>
                </a:lnTo>
                <a:lnTo>
                  <a:pt x="526991" y="27141"/>
                </a:lnTo>
                <a:lnTo>
                  <a:pt x="496952" y="29287"/>
                </a:lnTo>
                <a:lnTo>
                  <a:pt x="453037" y="34418"/>
                </a:lnTo>
                <a:lnTo>
                  <a:pt x="426510" y="37762"/>
                </a:lnTo>
                <a:lnTo>
                  <a:pt x="394010" y="42108"/>
                </a:lnTo>
                <a:lnTo>
                  <a:pt x="357526" y="47122"/>
                </a:lnTo>
                <a:lnTo>
                  <a:pt x="318386" y="52581"/>
                </a:lnTo>
                <a:lnTo>
                  <a:pt x="278181" y="58338"/>
                </a:lnTo>
                <a:lnTo>
                  <a:pt x="237268" y="64292"/>
                </a:lnTo>
                <a:lnTo>
                  <a:pt x="195881" y="70378"/>
                </a:lnTo>
                <a:lnTo>
                  <a:pt x="156295" y="76552"/>
                </a:lnTo>
                <a:lnTo>
                  <a:pt x="117910" y="82785"/>
                </a:lnTo>
                <a:lnTo>
                  <a:pt x="80326" y="89056"/>
                </a:lnTo>
                <a:lnTo>
                  <a:pt x="52448" y="93943"/>
                </a:lnTo>
                <a:lnTo>
                  <a:pt x="13945" y="101254"/>
                </a:lnTo>
                <a:lnTo>
                  <a:pt x="596" y="104974"/>
                </a:lnTo>
                <a:lnTo>
                  <a:pt x="0" y="105966"/>
                </a:lnTo>
                <a:lnTo>
                  <a:pt x="42983" y="97249"/>
                </a:lnTo>
                <a:lnTo>
                  <a:pt x="72003" y="90938"/>
                </a:lnTo>
                <a:lnTo>
                  <a:pt x="107576" y="83203"/>
                </a:lnTo>
                <a:lnTo>
                  <a:pt x="147519" y="74519"/>
                </a:lnTo>
                <a:lnTo>
                  <a:pt x="192493" y="64496"/>
                </a:lnTo>
                <a:lnTo>
                  <a:pt x="240820" y="53580"/>
                </a:lnTo>
                <a:lnTo>
                  <a:pt x="291383" y="42070"/>
                </a:lnTo>
                <a:lnTo>
                  <a:pt x="340613" y="32986"/>
                </a:lnTo>
                <a:lnTo>
                  <a:pt x="388955" y="25518"/>
                </a:lnTo>
                <a:lnTo>
                  <a:pt x="436706" y="19128"/>
                </a:lnTo>
                <a:lnTo>
                  <a:pt x="476301" y="14163"/>
                </a:lnTo>
                <a:lnTo>
                  <a:pt x="510458" y="10148"/>
                </a:lnTo>
                <a:lnTo>
                  <a:pt x="540991" y="6765"/>
                </a:lnTo>
                <a:lnTo>
                  <a:pt x="584324" y="3007"/>
                </a:lnTo>
                <a:lnTo>
                  <a:pt x="63380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SMARTInkShape-5893"/>
          <p:cNvSpPr/>
          <p:nvPr>
            <p:custDataLst>
              <p:tags r:id="rId7"/>
            </p:custDataLst>
          </p:nvPr>
        </p:nvSpPr>
        <p:spPr>
          <a:xfrm>
            <a:off x="7074451" y="3055513"/>
            <a:ext cx="455205" cy="39672"/>
          </a:xfrm>
          <a:custGeom>
            <a:avLst/>
            <a:gdLst/>
            <a:ahLst/>
            <a:cxnLst/>
            <a:rect l="0" t="0" r="0" b="0"/>
            <a:pathLst>
              <a:path w="455205" h="39672">
                <a:moveTo>
                  <a:pt x="18499" y="30587"/>
                </a:moveTo>
                <a:lnTo>
                  <a:pt x="18499" y="30587"/>
                </a:lnTo>
                <a:lnTo>
                  <a:pt x="0" y="30587"/>
                </a:lnTo>
                <a:lnTo>
                  <a:pt x="36693" y="27216"/>
                </a:lnTo>
                <a:lnTo>
                  <a:pt x="61673" y="24106"/>
                </a:lnTo>
                <a:lnTo>
                  <a:pt x="92437" y="19917"/>
                </a:lnTo>
                <a:lnTo>
                  <a:pt x="127058" y="15007"/>
                </a:lnTo>
                <a:lnTo>
                  <a:pt x="167071" y="11028"/>
                </a:lnTo>
                <a:lnTo>
                  <a:pt x="210681" y="7670"/>
                </a:lnTo>
                <a:lnTo>
                  <a:pt x="256688" y="4725"/>
                </a:lnTo>
                <a:lnTo>
                  <a:pt x="299352" y="2763"/>
                </a:lnTo>
                <a:lnTo>
                  <a:pt x="339789" y="1454"/>
                </a:lnTo>
                <a:lnTo>
                  <a:pt x="378743" y="582"/>
                </a:lnTo>
                <a:lnTo>
                  <a:pt x="407534" y="0"/>
                </a:lnTo>
                <a:lnTo>
                  <a:pt x="454482" y="593"/>
                </a:lnTo>
                <a:lnTo>
                  <a:pt x="455204" y="2830"/>
                </a:lnTo>
                <a:lnTo>
                  <a:pt x="451451" y="5732"/>
                </a:lnTo>
                <a:lnTo>
                  <a:pt x="422824" y="10838"/>
                </a:lnTo>
                <a:lnTo>
                  <a:pt x="377409" y="15460"/>
                </a:lnTo>
                <a:lnTo>
                  <a:pt x="349495" y="17680"/>
                </a:lnTo>
                <a:lnTo>
                  <a:pt x="319595" y="19866"/>
                </a:lnTo>
                <a:lnTo>
                  <a:pt x="290491" y="22734"/>
                </a:lnTo>
                <a:lnTo>
                  <a:pt x="261916" y="26057"/>
                </a:lnTo>
                <a:lnTo>
                  <a:pt x="233694" y="29684"/>
                </a:lnTo>
                <a:lnTo>
                  <a:pt x="187284" y="33713"/>
                </a:lnTo>
                <a:lnTo>
                  <a:pt x="146355" y="37863"/>
                </a:lnTo>
                <a:lnTo>
                  <a:pt x="141836" y="39671"/>
                </a:lnTo>
                <a:lnTo>
                  <a:pt x="179299" y="38845"/>
                </a:lnTo>
                <a:lnTo>
                  <a:pt x="209660" y="37503"/>
                </a:lnTo>
                <a:lnTo>
                  <a:pt x="248245" y="35903"/>
                </a:lnTo>
                <a:lnTo>
                  <a:pt x="292313" y="34131"/>
                </a:lnTo>
                <a:lnTo>
                  <a:pt x="321692" y="32950"/>
                </a:lnTo>
                <a:lnTo>
                  <a:pt x="380449" y="3058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SMARTInkShape-5894"/>
          <p:cNvSpPr/>
          <p:nvPr>
            <p:custDataLst>
              <p:tags r:id="rId8"/>
            </p:custDataLst>
          </p:nvPr>
        </p:nvSpPr>
        <p:spPr>
          <a:xfrm>
            <a:off x="8974048" y="3183477"/>
            <a:ext cx="347753" cy="144031"/>
          </a:xfrm>
          <a:custGeom>
            <a:avLst/>
            <a:gdLst/>
            <a:ahLst/>
            <a:cxnLst/>
            <a:rect l="0" t="0" r="0" b="0"/>
            <a:pathLst>
              <a:path w="347753" h="144031">
                <a:moveTo>
                  <a:pt x="55652" y="105823"/>
                </a:moveTo>
                <a:lnTo>
                  <a:pt x="55652" y="105823"/>
                </a:lnTo>
                <a:lnTo>
                  <a:pt x="48909" y="105823"/>
                </a:lnTo>
                <a:lnTo>
                  <a:pt x="43719" y="107705"/>
                </a:lnTo>
                <a:lnTo>
                  <a:pt x="26082" y="122846"/>
                </a:lnTo>
                <a:lnTo>
                  <a:pt x="24652" y="122816"/>
                </a:lnTo>
                <a:lnTo>
                  <a:pt x="21177" y="120902"/>
                </a:lnTo>
                <a:lnTo>
                  <a:pt x="11884" y="112486"/>
                </a:lnTo>
                <a:lnTo>
                  <a:pt x="3564" y="94313"/>
                </a:lnTo>
                <a:lnTo>
                  <a:pt x="0" y="74426"/>
                </a:lnTo>
                <a:lnTo>
                  <a:pt x="4812" y="61530"/>
                </a:lnTo>
                <a:lnTo>
                  <a:pt x="21777" y="36004"/>
                </a:lnTo>
                <a:lnTo>
                  <a:pt x="26720" y="32466"/>
                </a:lnTo>
                <a:lnTo>
                  <a:pt x="32130" y="30813"/>
                </a:lnTo>
                <a:lnTo>
                  <a:pt x="37852" y="30416"/>
                </a:lnTo>
                <a:lnTo>
                  <a:pt x="51740" y="35620"/>
                </a:lnTo>
                <a:lnTo>
                  <a:pt x="97026" y="67232"/>
                </a:lnTo>
                <a:lnTo>
                  <a:pt x="138431" y="97912"/>
                </a:lnTo>
                <a:lnTo>
                  <a:pt x="177210" y="124564"/>
                </a:lnTo>
                <a:lnTo>
                  <a:pt x="203460" y="140461"/>
                </a:lnTo>
                <a:lnTo>
                  <a:pt x="222474" y="144030"/>
                </a:lnTo>
                <a:lnTo>
                  <a:pt x="232482" y="143994"/>
                </a:lnTo>
                <a:lnTo>
                  <a:pt x="247365" y="138310"/>
                </a:lnTo>
                <a:lnTo>
                  <a:pt x="263680" y="123210"/>
                </a:lnTo>
                <a:lnTo>
                  <a:pt x="272287" y="110728"/>
                </a:lnTo>
                <a:lnTo>
                  <a:pt x="289279" y="68116"/>
                </a:lnTo>
                <a:lnTo>
                  <a:pt x="311639" y="25485"/>
                </a:lnTo>
                <a:lnTo>
                  <a:pt x="327408" y="8641"/>
                </a:lnTo>
                <a:lnTo>
                  <a:pt x="339136" y="1064"/>
                </a:lnTo>
                <a:lnTo>
                  <a:pt x="342007" y="0"/>
                </a:lnTo>
                <a:lnTo>
                  <a:pt x="343923" y="702"/>
                </a:lnTo>
                <a:lnTo>
                  <a:pt x="345199" y="2581"/>
                </a:lnTo>
                <a:lnTo>
                  <a:pt x="347752" y="1057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9" name="SMARTInkShape-Group859"/>
          <p:cNvGrpSpPr/>
          <p:nvPr/>
        </p:nvGrpSpPr>
        <p:grpSpPr>
          <a:xfrm>
            <a:off x="9545896" y="2981129"/>
            <a:ext cx="963355" cy="379331"/>
            <a:chOff x="9545896" y="2981129"/>
            <a:chExt cx="963355" cy="379331"/>
          </a:xfrm>
        </p:grpSpPr>
        <p:sp>
          <p:nvSpPr>
            <p:cNvPr id="851" name="SMARTInkShape-5895"/>
            <p:cNvSpPr/>
            <p:nvPr>
              <p:custDataLst>
                <p:tags r:id="rId45"/>
              </p:custDataLst>
            </p:nvPr>
          </p:nvSpPr>
          <p:spPr>
            <a:xfrm>
              <a:off x="10011931" y="2981129"/>
              <a:ext cx="109970" cy="342882"/>
            </a:xfrm>
            <a:custGeom>
              <a:avLst/>
              <a:gdLst/>
              <a:ahLst/>
              <a:cxnLst/>
              <a:rect l="0" t="0" r="0" b="0"/>
              <a:pathLst>
                <a:path w="109970" h="342882">
                  <a:moveTo>
                    <a:pt x="46469" y="3371"/>
                  </a:moveTo>
                  <a:lnTo>
                    <a:pt x="46469" y="3371"/>
                  </a:lnTo>
                  <a:lnTo>
                    <a:pt x="43098" y="0"/>
                  </a:lnTo>
                  <a:lnTo>
                    <a:pt x="40693" y="1829"/>
                  </a:lnTo>
                  <a:lnTo>
                    <a:pt x="34259" y="11388"/>
                  </a:lnTo>
                  <a:lnTo>
                    <a:pt x="19336" y="58550"/>
                  </a:lnTo>
                  <a:lnTo>
                    <a:pt x="13712" y="96804"/>
                  </a:lnTo>
                  <a:lnTo>
                    <a:pt x="8863" y="137795"/>
                  </a:lnTo>
                  <a:lnTo>
                    <a:pt x="4355" y="180237"/>
                  </a:lnTo>
                  <a:lnTo>
                    <a:pt x="0" y="224971"/>
                  </a:lnTo>
                  <a:lnTo>
                    <a:pt x="1356" y="263197"/>
                  </a:lnTo>
                  <a:lnTo>
                    <a:pt x="11937" y="306840"/>
                  </a:lnTo>
                  <a:lnTo>
                    <a:pt x="23360" y="326629"/>
                  </a:lnTo>
                  <a:lnTo>
                    <a:pt x="37845" y="340128"/>
                  </a:lnTo>
                  <a:lnTo>
                    <a:pt x="46364" y="342881"/>
                  </a:lnTo>
                  <a:lnTo>
                    <a:pt x="65238" y="342177"/>
                  </a:lnTo>
                  <a:lnTo>
                    <a:pt x="83505" y="333398"/>
                  </a:lnTo>
                  <a:lnTo>
                    <a:pt x="92324" y="327106"/>
                  </a:lnTo>
                  <a:lnTo>
                    <a:pt x="98206" y="318677"/>
                  </a:lnTo>
                  <a:lnTo>
                    <a:pt x="109969" y="276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5896"/>
            <p:cNvSpPr/>
            <p:nvPr>
              <p:custDataLst>
                <p:tags r:id="rId46"/>
              </p:custDataLst>
            </p:nvPr>
          </p:nvSpPr>
          <p:spPr>
            <a:xfrm>
              <a:off x="9785350" y="3179535"/>
              <a:ext cx="120651" cy="124598"/>
            </a:xfrm>
            <a:custGeom>
              <a:avLst/>
              <a:gdLst/>
              <a:ahLst/>
              <a:cxnLst/>
              <a:rect l="0" t="0" r="0" b="0"/>
              <a:pathLst>
                <a:path w="120651" h="124598">
                  <a:moveTo>
                    <a:pt x="0" y="78015"/>
                  </a:moveTo>
                  <a:lnTo>
                    <a:pt x="0" y="78015"/>
                  </a:lnTo>
                  <a:lnTo>
                    <a:pt x="0" y="74644"/>
                  </a:lnTo>
                  <a:lnTo>
                    <a:pt x="705" y="73651"/>
                  </a:lnTo>
                  <a:lnTo>
                    <a:pt x="1881" y="72989"/>
                  </a:lnTo>
                  <a:lnTo>
                    <a:pt x="6480" y="70842"/>
                  </a:lnTo>
                  <a:lnTo>
                    <a:pt x="49855" y="45969"/>
                  </a:lnTo>
                  <a:lnTo>
                    <a:pt x="62374" y="36961"/>
                  </a:lnTo>
                  <a:lnTo>
                    <a:pt x="75943" y="20695"/>
                  </a:lnTo>
                  <a:lnTo>
                    <a:pt x="79614" y="11147"/>
                  </a:lnTo>
                  <a:lnTo>
                    <a:pt x="79180" y="7331"/>
                  </a:lnTo>
                  <a:lnTo>
                    <a:pt x="77483" y="4081"/>
                  </a:lnTo>
                  <a:lnTo>
                    <a:pt x="74939" y="1209"/>
                  </a:lnTo>
                  <a:lnTo>
                    <a:pt x="71125" y="0"/>
                  </a:lnTo>
                  <a:lnTo>
                    <a:pt x="61245" y="537"/>
                  </a:lnTo>
                  <a:lnTo>
                    <a:pt x="40411" y="11549"/>
                  </a:lnTo>
                  <a:lnTo>
                    <a:pt x="30190" y="26132"/>
                  </a:lnTo>
                  <a:lnTo>
                    <a:pt x="24708" y="44373"/>
                  </a:lnTo>
                  <a:lnTo>
                    <a:pt x="26936" y="82946"/>
                  </a:lnTo>
                  <a:lnTo>
                    <a:pt x="31728" y="99962"/>
                  </a:lnTo>
                  <a:lnTo>
                    <a:pt x="40911" y="114580"/>
                  </a:lnTo>
                  <a:lnTo>
                    <a:pt x="47734" y="119325"/>
                  </a:lnTo>
                  <a:lnTo>
                    <a:pt x="64726" y="124597"/>
                  </a:lnTo>
                  <a:lnTo>
                    <a:pt x="120650" y="1224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5897"/>
            <p:cNvSpPr/>
            <p:nvPr>
              <p:custDataLst>
                <p:tags r:id="rId47"/>
              </p:custDataLst>
            </p:nvPr>
          </p:nvSpPr>
          <p:spPr>
            <a:xfrm>
              <a:off x="9545896" y="2995693"/>
              <a:ext cx="183796" cy="364767"/>
            </a:xfrm>
            <a:custGeom>
              <a:avLst/>
              <a:gdLst/>
              <a:ahLst/>
              <a:cxnLst/>
              <a:rect l="0" t="0" r="0" b="0"/>
              <a:pathLst>
                <a:path w="183796" h="364767">
                  <a:moveTo>
                    <a:pt x="17204" y="147557"/>
                  </a:moveTo>
                  <a:lnTo>
                    <a:pt x="17204" y="147557"/>
                  </a:lnTo>
                  <a:lnTo>
                    <a:pt x="26041" y="171976"/>
                  </a:lnTo>
                  <a:lnTo>
                    <a:pt x="33505" y="213372"/>
                  </a:lnTo>
                  <a:lnTo>
                    <a:pt x="34734" y="250548"/>
                  </a:lnTo>
                  <a:lnTo>
                    <a:pt x="30943" y="290413"/>
                  </a:lnTo>
                  <a:lnTo>
                    <a:pt x="19930" y="336438"/>
                  </a:lnTo>
                  <a:lnTo>
                    <a:pt x="18416" y="340865"/>
                  </a:lnTo>
                  <a:lnTo>
                    <a:pt x="17306" y="339929"/>
                  </a:lnTo>
                  <a:lnTo>
                    <a:pt x="14193" y="333245"/>
                  </a:lnTo>
                  <a:lnTo>
                    <a:pt x="6444" y="293674"/>
                  </a:lnTo>
                  <a:lnTo>
                    <a:pt x="2309" y="259535"/>
                  </a:lnTo>
                  <a:lnTo>
                    <a:pt x="0" y="220844"/>
                  </a:lnTo>
                  <a:lnTo>
                    <a:pt x="384" y="179423"/>
                  </a:lnTo>
                  <a:lnTo>
                    <a:pt x="5263" y="135143"/>
                  </a:lnTo>
                  <a:lnTo>
                    <a:pt x="12129" y="97119"/>
                  </a:lnTo>
                  <a:lnTo>
                    <a:pt x="27694" y="51709"/>
                  </a:lnTo>
                  <a:lnTo>
                    <a:pt x="50180" y="19674"/>
                  </a:lnTo>
                  <a:lnTo>
                    <a:pt x="66433" y="6053"/>
                  </a:lnTo>
                  <a:lnTo>
                    <a:pt x="83063" y="0"/>
                  </a:lnTo>
                  <a:lnTo>
                    <a:pt x="90744" y="1208"/>
                  </a:lnTo>
                  <a:lnTo>
                    <a:pt x="104922" y="10076"/>
                  </a:lnTo>
                  <a:lnTo>
                    <a:pt x="124804" y="30935"/>
                  </a:lnTo>
                  <a:lnTo>
                    <a:pt x="132054" y="48688"/>
                  </a:lnTo>
                  <a:lnTo>
                    <a:pt x="134570" y="69043"/>
                  </a:lnTo>
                  <a:lnTo>
                    <a:pt x="128555" y="114723"/>
                  </a:lnTo>
                  <a:lnTo>
                    <a:pt x="110653" y="162100"/>
                  </a:lnTo>
                  <a:lnTo>
                    <a:pt x="102117" y="184349"/>
                  </a:lnTo>
                  <a:lnTo>
                    <a:pt x="101329" y="189018"/>
                  </a:lnTo>
                  <a:lnTo>
                    <a:pt x="102215" y="192837"/>
                  </a:lnTo>
                  <a:lnTo>
                    <a:pt x="106962" y="198961"/>
                  </a:lnTo>
                  <a:lnTo>
                    <a:pt x="113776" y="202153"/>
                  </a:lnTo>
                  <a:lnTo>
                    <a:pt x="138864" y="210146"/>
                  </a:lnTo>
                  <a:lnTo>
                    <a:pt x="163455" y="226295"/>
                  </a:lnTo>
                  <a:lnTo>
                    <a:pt x="174631" y="238290"/>
                  </a:lnTo>
                  <a:lnTo>
                    <a:pt x="181951" y="253029"/>
                  </a:lnTo>
                  <a:lnTo>
                    <a:pt x="183795" y="270869"/>
                  </a:lnTo>
                  <a:lnTo>
                    <a:pt x="178982" y="300746"/>
                  </a:lnTo>
                  <a:lnTo>
                    <a:pt x="166738" y="330059"/>
                  </a:lnTo>
                  <a:lnTo>
                    <a:pt x="161342" y="339075"/>
                  </a:lnTo>
                  <a:lnTo>
                    <a:pt x="145943" y="350974"/>
                  </a:lnTo>
                  <a:lnTo>
                    <a:pt x="110678" y="364362"/>
                  </a:lnTo>
                  <a:lnTo>
                    <a:pt x="103510" y="364766"/>
                  </a:lnTo>
                  <a:lnTo>
                    <a:pt x="91782" y="361452"/>
                  </a:lnTo>
                  <a:lnTo>
                    <a:pt x="88793" y="357887"/>
                  </a:lnTo>
                  <a:lnTo>
                    <a:pt x="87509" y="353393"/>
                  </a:lnTo>
                  <a:lnTo>
                    <a:pt x="87357" y="348281"/>
                  </a:lnTo>
                  <a:lnTo>
                    <a:pt x="92831" y="336957"/>
                  </a:lnTo>
                  <a:lnTo>
                    <a:pt x="103028" y="325573"/>
                  </a:lnTo>
                  <a:lnTo>
                    <a:pt x="131504" y="3063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5898"/>
            <p:cNvSpPr/>
            <p:nvPr>
              <p:custDataLst>
                <p:tags r:id="rId48"/>
              </p:custDataLst>
            </p:nvPr>
          </p:nvSpPr>
          <p:spPr>
            <a:xfrm>
              <a:off x="9556750" y="33147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107950" y="31750"/>
                  </a:moveTo>
                  <a:lnTo>
                    <a:pt x="107950" y="31750"/>
                  </a:lnTo>
                  <a:lnTo>
                    <a:pt x="107950" y="28379"/>
                  </a:lnTo>
                  <a:lnTo>
                    <a:pt x="106069" y="24843"/>
                  </a:lnTo>
                  <a:lnTo>
                    <a:pt x="99111" y="13452"/>
                  </a:lnTo>
                  <a:lnTo>
                    <a:pt x="89440" y="7625"/>
                  </a:lnTo>
                  <a:lnTo>
                    <a:pt x="74323" y="3389"/>
                  </a:lnTo>
                  <a:lnTo>
                    <a:pt x="32007" y="6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5899"/>
            <p:cNvSpPr/>
            <p:nvPr>
              <p:custDataLst>
                <p:tags r:id="rId49"/>
              </p:custDataLst>
            </p:nvPr>
          </p:nvSpPr>
          <p:spPr>
            <a:xfrm>
              <a:off x="9639300" y="3346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5900"/>
            <p:cNvSpPr/>
            <p:nvPr>
              <p:custDataLst>
                <p:tags r:id="rId50"/>
              </p:custDataLst>
            </p:nvPr>
          </p:nvSpPr>
          <p:spPr>
            <a:xfrm>
              <a:off x="10414093" y="3004348"/>
              <a:ext cx="95158" cy="297653"/>
            </a:xfrm>
            <a:custGeom>
              <a:avLst/>
              <a:gdLst/>
              <a:ahLst/>
              <a:cxnLst/>
              <a:rect l="0" t="0" r="0" b="0"/>
              <a:pathLst>
                <a:path w="95158" h="297653">
                  <a:moveTo>
                    <a:pt x="95157" y="24602"/>
                  </a:moveTo>
                  <a:lnTo>
                    <a:pt x="95157" y="24602"/>
                  </a:lnTo>
                  <a:lnTo>
                    <a:pt x="80851" y="1458"/>
                  </a:lnTo>
                  <a:lnTo>
                    <a:pt x="77858" y="0"/>
                  </a:lnTo>
                  <a:lnTo>
                    <a:pt x="74454" y="440"/>
                  </a:lnTo>
                  <a:lnTo>
                    <a:pt x="70772" y="2144"/>
                  </a:lnTo>
                  <a:lnTo>
                    <a:pt x="45364" y="24768"/>
                  </a:lnTo>
                  <a:lnTo>
                    <a:pt x="21136" y="71767"/>
                  </a:lnTo>
                  <a:lnTo>
                    <a:pt x="9107" y="114003"/>
                  </a:lnTo>
                  <a:lnTo>
                    <a:pt x="1174" y="158880"/>
                  </a:lnTo>
                  <a:lnTo>
                    <a:pt x="0" y="199992"/>
                  </a:lnTo>
                  <a:lnTo>
                    <a:pt x="3711" y="233787"/>
                  </a:lnTo>
                  <a:lnTo>
                    <a:pt x="11475" y="260800"/>
                  </a:lnTo>
                  <a:lnTo>
                    <a:pt x="24333" y="279862"/>
                  </a:lnTo>
                  <a:lnTo>
                    <a:pt x="43218" y="289745"/>
                  </a:lnTo>
                  <a:lnTo>
                    <a:pt x="76107" y="2976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5901"/>
            <p:cNvSpPr/>
            <p:nvPr>
              <p:custDataLst>
                <p:tags r:id="rId51"/>
              </p:custDataLst>
            </p:nvPr>
          </p:nvSpPr>
          <p:spPr>
            <a:xfrm>
              <a:off x="10159826" y="3160940"/>
              <a:ext cx="171625" cy="109316"/>
            </a:xfrm>
            <a:custGeom>
              <a:avLst/>
              <a:gdLst/>
              <a:ahLst/>
              <a:cxnLst/>
              <a:rect l="0" t="0" r="0" b="0"/>
              <a:pathLst>
                <a:path w="171625" h="109316">
                  <a:moveTo>
                    <a:pt x="101774" y="39460"/>
                  </a:moveTo>
                  <a:lnTo>
                    <a:pt x="101774" y="39460"/>
                  </a:lnTo>
                  <a:lnTo>
                    <a:pt x="87468" y="30622"/>
                  </a:lnTo>
                  <a:lnTo>
                    <a:pt x="71415" y="13453"/>
                  </a:lnTo>
                  <a:lnTo>
                    <a:pt x="68836" y="9422"/>
                  </a:lnTo>
                  <a:lnTo>
                    <a:pt x="60323" y="3061"/>
                  </a:lnTo>
                  <a:lnTo>
                    <a:pt x="55089" y="378"/>
                  </a:lnTo>
                  <a:lnTo>
                    <a:pt x="49483" y="0"/>
                  </a:lnTo>
                  <a:lnTo>
                    <a:pt x="37613" y="3342"/>
                  </a:lnTo>
                  <a:lnTo>
                    <a:pt x="19028" y="16529"/>
                  </a:lnTo>
                  <a:lnTo>
                    <a:pt x="3488" y="40583"/>
                  </a:lnTo>
                  <a:lnTo>
                    <a:pt x="0" y="59950"/>
                  </a:lnTo>
                  <a:lnTo>
                    <a:pt x="1508" y="78905"/>
                  </a:lnTo>
                  <a:lnTo>
                    <a:pt x="6881" y="94386"/>
                  </a:lnTo>
                  <a:lnTo>
                    <a:pt x="15854" y="104558"/>
                  </a:lnTo>
                  <a:lnTo>
                    <a:pt x="21211" y="108259"/>
                  </a:lnTo>
                  <a:lnTo>
                    <a:pt x="27604" y="109315"/>
                  </a:lnTo>
                  <a:lnTo>
                    <a:pt x="42233" y="106725"/>
                  </a:lnTo>
                  <a:lnTo>
                    <a:pt x="62965" y="97333"/>
                  </a:lnTo>
                  <a:lnTo>
                    <a:pt x="98651" y="69025"/>
                  </a:lnTo>
                  <a:lnTo>
                    <a:pt x="106499" y="66711"/>
                  </a:lnTo>
                  <a:lnTo>
                    <a:pt x="110570" y="67506"/>
                  </a:lnTo>
                  <a:lnTo>
                    <a:pt x="140033" y="86631"/>
                  </a:lnTo>
                  <a:lnTo>
                    <a:pt x="154110" y="97495"/>
                  </a:lnTo>
                  <a:lnTo>
                    <a:pt x="171624" y="1029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5902"/>
            <p:cNvSpPr/>
            <p:nvPr>
              <p:custDataLst>
                <p:tags r:id="rId52"/>
              </p:custDataLst>
            </p:nvPr>
          </p:nvSpPr>
          <p:spPr>
            <a:xfrm>
              <a:off x="9985534" y="3194050"/>
              <a:ext cx="155417" cy="6351"/>
            </a:xfrm>
            <a:custGeom>
              <a:avLst/>
              <a:gdLst/>
              <a:ahLst/>
              <a:cxnLst/>
              <a:rect l="0" t="0" r="0" b="0"/>
              <a:pathLst>
                <a:path w="155417" h="6351">
                  <a:moveTo>
                    <a:pt x="47466" y="6350"/>
                  </a:moveTo>
                  <a:lnTo>
                    <a:pt x="47466" y="6350"/>
                  </a:lnTo>
                  <a:lnTo>
                    <a:pt x="0" y="6350"/>
                  </a:lnTo>
                  <a:lnTo>
                    <a:pt x="3792" y="4468"/>
                  </a:lnTo>
                  <a:lnTo>
                    <a:pt x="7766" y="2979"/>
                  </a:lnTo>
                  <a:lnTo>
                    <a:pt x="50338" y="588"/>
                  </a:lnTo>
                  <a:lnTo>
                    <a:pt x="95433" y="174"/>
                  </a:lnTo>
                  <a:lnTo>
                    <a:pt x="15541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4" name="SMARTInkShape-Group860"/>
          <p:cNvGrpSpPr/>
          <p:nvPr/>
        </p:nvGrpSpPr>
        <p:grpSpPr>
          <a:xfrm>
            <a:off x="10629237" y="3036183"/>
            <a:ext cx="1522506" cy="684918"/>
            <a:chOff x="10629237" y="3036183"/>
            <a:chExt cx="1522506" cy="684918"/>
          </a:xfrm>
        </p:grpSpPr>
        <p:sp>
          <p:nvSpPr>
            <p:cNvPr id="860" name="SMARTInkShape-5903"/>
            <p:cNvSpPr/>
            <p:nvPr>
              <p:custDataLst>
                <p:tags r:id="rId11"/>
              </p:custDataLst>
            </p:nvPr>
          </p:nvSpPr>
          <p:spPr>
            <a:xfrm>
              <a:off x="10630783" y="3543300"/>
              <a:ext cx="30868" cy="88901"/>
            </a:xfrm>
            <a:custGeom>
              <a:avLst/>
              <a:gdLst/>
              <a:ahLst/>
              <a:cxnLst/>
              <a:rect l="0" t="0" r="0" b="0"/>
              <a:pathLst>
                <a:path w="30868" h="88901">
                  <a:moveTo>
                    <a:pt x="5467" y="0"/>
                  </a:moveTo>
                  <a:lnTo>
                    <a:pt x="5467" y="0"/>
                  </a:lnTo>
                  <a:lnTo>
                    <a:pt x="1104" y="10139"/>
                  </a:lnTo>
                  <a:lnTo>
                    <a:pt x="0" y="17677"/>
                  </a:lnTo>
                  <a:lnTo>
                    <a:pt x="13500" y="60075"/>
                  </a:lnTo>
                  <a:lnTo>
                    <a:pt x="30867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5904"/>
            <p:cNvSpPr/>
            <p:nvPr>
              <p:custDataLst>
                <p:tags r:id="rId12"/>
              </p:custDataLst>
            </p:nvPr>
          </p:nvSpPr>
          <p:spPr>
            <a:xfrm>
              <a:off x="11887200" y="30734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0" y="0"/>
                  </a:lnTo>
                  <a:lnTo>
                    <a:pt x="0" y="41442"/>
                  </a:lnTo>
                  <a:lnTo>
                    <a:pt x="5069" y="83759"/>
                  </a:lnTo>
                  <a:lnTo>
                    <a:pt x="1270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5905"/>
            <p:cNvSpPr/>
            <p:nvPr>
              <p:custDataLst>
                <p:tags r:id="rId13"/>
              </p:custDataLst>
            </p:nvPr>
          </p:nvSpPr>
          <p:spPr>
            <a:xfrm>
              <a:off x="11912600" y="327660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23023" y="4047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5906"/>
            <p:cNvSpPr/>
            <p:nvPr>
              <p:custDataLst>
                <p:tags r:id="rId14"/>
              </p:custDataLst>
            </p:nvPr>
          </p:nvSpPr>
          <p:spPr>
            <a:xfrm>
              <a:off x="10706100" y="3543300"/>
              <a:ext cx="107951" cy="77580"/>
            </a:xfrm>
            <a:custGeom>
              <a:avLst/>
              <a:gdLst/>
              <a:ahLst/>
              <a:cxnLst/>
              <a:rect l="0" t="0" r="0" b="0"/>
              <a:pathLst>
                <a:path w="107951" h="77580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11245" y="49209"/>
                  </a:lnTo>
                  <a:lnTo>
                    <a:pt x="18272" y="77210"/>
                  </a:lnTo>
                  <a:lnTo>
                    <a:pt x="18531" y="77579"/>
                  </a:lnTo>
                  <a:lnTo>
                    <a:pt x="18705" y="77119"/>
                  </a:lnTo>
                  <a:lnTo>
                    <a:pt x="25943" y="30733"/>
                  </a:lnTo>
                  <a:lnTo>
                    <a:pt x="31909" y="11693"/>
                  </a:lnTo>
                  <a:lnTo>
                    <a:pt x="33974" y="7795"/>
                  </a:lnTo>
                  <a:lnTo>
                    <a:pt x="36763" y="5902"/>
                  </a:lnTo>
                  <a:lnTo>
                    <a:pt x="40031" y="5346"/>
                  </a:lnTo>
                  <a:lnTo>
                    <a:pt x="43619" y="5681"/>
                  </a:lnTo>
                  <a:lnTo>
                    <a:pt x="46013" y="8020"/>
                  </a:lnTo>
                  <a:lnTo>
                    <a:pt x="59451" y="53210"/>
                  </a:lnTo>
                  <a:lnTo>
                    <a:pt x="62301" y="60451"/>
                  </a:lnTo>
                  <a:lnTo>
                    <a:pt x="63406" y="60056"/>
                  </a:lnTo>
                  <a:lnTo>
                    <a:pt x="72234" y="45556"/>
                  </a:lnTo>
                  <a:lnTo>
                    <a:pt x="81191" y="25775"/>
                  </a:lnTo>
                  <a:lnTo>
                    <a:pt x="88061" y="18981"/>
                  </a:lnTo>
                  <a:lnTo>
                    <a:pt x="91163" y="18299"/>
                  </a:lnTo>
                  <a:lnTo>
                    <a:pt x="93938" y="19255"/>
                  </a:lnTo>
                  <a:lnTo>
                    <a:pt x="96490" y="21303"/>
                  </a:lnTo>
                  <a:lnTo>
                    <a:pt x="103456" y="37670"/>
                  </a:lnTo>
                  <a:lnTo>
                    <a:pt x="10795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5907"/>
            <p:cNvSpPr/>
            <p:nvPr>
              <p:custDataLst>
                <p:tags r:id="rId15"/>
              </p:custDataLst>
            </p:nvPr>
          </p:nvSpPr>
          <p:spPr>
            <a:xfrm>
              <a:off x="11830050" y="3498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5908"/>
            <p:cNvSpPr/>
            <p:nvPr>
              <p:custDataLst>
                <p:tags r:id="rId16"/>
              </p:custDataLst>
            </p:nvPr>
          </p:nvSpPr>
          <p:spPr>
            <a:xfrm>
              <a:off x="11938000" y="3537211"/>
              <a:ext cx="76201" cy="6090"/>
            </a:xfrm>
            <a:custGeom>
              <a:avLst/>
              <a:gdLst/>
              <a:ahLst/>
              <a:cxnLst/>
              <a:rect l="0" t="0" r="0" b="0"/>
              <a:pathLst>
                <a:path w="76201" h="60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10112" y="0"/>
                  </a:lnTo>
                  <a:lnTo>
                    <a:pt x="56078" y="5516"/>
                  </a:lnTo>
                  <a:lnTo>
                    <a:pt x="76200" y="60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5909"/>
            <p:cNvSpPr/>
            <p:nvPr>
              <p:custDataLst>
                <p:tags r:id="rId17"/>
              </p:custDataLst>
            </p:nvPr>
          </p:nvSpPr>
          <p:spPr>
            <a:xfrm>
              <a:off x="12039600" y="3412537"/>
              <a:ext cx="112143" cy="308564"/>
            </a:xfrm>
            <a:custGeom>
              <a:avLst/>
              <a:gdLst/>
              <a:ahLst/>
              <a:cxnLst/>
              <a:rect l="0" t="0" r="0" b="0"/>
              <a:pathLst>
                <a:path w="112143" h="308564">
                  <a:moveTo>
                    <a:pt x="76200" y="10113"/>
                  </a:moveTo>
                  <a:lnTo>
                    <a:pt x="76200" y="10113"/>
                  </a:lnTo>
                  <a:lnTo>
                    <a:pt x="76200" y="0"/>
                  </a:lnTo>
                  <a:lnTo>
                    <a:pt x="78317" y="549"/>
                  </a:lnTo>
                  <a:lnTo>
                    <a:pt x="86312" y="10566"/>
                  </a:lnTo>
                  <a:lnTo>
                    <a:pt x="99343" y="52894"/>
                  </a:lnTo>
                  <a:lnTo>
                    <a:pt x="107886" y="95919"/>
                  </a:lnTo>
                  <a:lnTo>
                    <a:pt x="112142" y="120234"/>
                  </a:lnTo>
                  <a:lnTo>
                    <a:pt x="110744" y="145616"/>
                  </a:lnTo>
                  <a:lnTo>
                    <a:pt x="105580" y="171709"/>
                  </a:lnTo>
                  <a:lnTo>
                    <a:pt x="97904" y="198277"/>
                  </a:lnTo>
                  <a:lnTo>
                    <a:pt x="64915" y="244730"/>
                  </a:lnTo>
                  <a:lnTo>
                    <a:pt x="0" y="3085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5910"/>
            <p:cNvSpPr/>
            <p:nvPr>
              <p:custDataLst>
                <p:tags r:id="rId18"/>
              </p:custDataLst>
            </p:nvPr>
          </p:nvSpPr>
          <p:spPr>
            <a:xfrm>
              <a:off x="12045950" y="3473450"/>
              <a:ext cx="3660" cy="88901"/>
            </a:xfrm>
            <a:custGeom>
              <a:avLst/>
              <a:gdLst/>
              <a:ahLst/>
              <a:cxnLst/>
              <a:rect l="0" t="0" r="0" b="0"/>
              <a:pathLst>
                <a:path w="3660" h="88901">
                  <a:moveTo>
                    <a:pt x="0" y="0"/>
                  </a:moveTo>
                  <a:lnTo>
                    <a:pt x="0" y="0"/>
                  </a:lnTo>
                  <a:lnTo>
                    <a:pt x="1881" y="45503"/>
                  </a:lnTo>
                  <a:lnTo>
                    <a:pt x="3659" y="6114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5911"/>
            <p:cNvSpPr/>
            <p:nvPr>
              <p:custDataLst>
                <p:tags r:id="rId19"/>
              </p:custDataLst>
            </p:nvPr>
          </p:nvSpPr>
          <p:spPr>
            <a:xfrm>
              <a:off x="11785600" y="30988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5645" y="44444"/>
                  </a:lnTo>
                  <a:lnTo>
                    <a:pt x="882" y="9031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5912"/>
            <p:cNvSpPr/>
            <p:nvPr>
              <p:custDataLst>
                <p:tags r:id="rId20"/>
              </p:custDataLst>
            </p:nvPr>
          </p:nvSpPr>
          <p:spPr>
            <a:xfrm>
              <a:off x="10985500" y="3124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5913"/>
            <p:cNvSpPr/>
            <p:nvPr>
              <p:custDataLst>
                <p:tags r:id="rId21"/>
              </p:custDataLst>
            </p:nvPr>
          </p:nvSpPr>
          <p:spPr>
            <a:xfrm>
              <a:off x="11118850" y="315595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37350" y="0"/>
                  </a:lnTo>
                  <a:lnTo>
                    <a:pt x="80284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5914"/>
            <p:cNvSpPr/>
            <p:nvPr>
              <p:custDataLst>
                <p:tags r:id="rId22"/>
              </p:custDataLst>
            </p:nvPr>
          </p:nvSpPr>
          <p:spPr>
            <a:xfrm>
              <a:off x="11182350" y="30924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0" y="40495"/>
                  </a:lnTo>
                  <a:lnTo>
                    <a:pt x="0" y="80906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5915"/>
            <p:cNvSpPr/>
            <p:nvPr>
              <p:custDataLst>
                <p:tags r:id="rId23"/>
              </p:custDataLst>
            </p:nvPr>
          </p:nvSpPr>
          <p:spPr>
            <a:xfrm>
              <a:off x="11327195" y="3061660"/>
              <a:ext cx="109156" cy="157299"/>
            </a:xfrm>
            <a:custGeom>
              <a:avLst/>
              <a:gdLst/>
              <a:ahLst/>
              <a:cxnLst/>
              <a:rect l="0" t="0" r="0" b="0"/>
              <a:pathLst>
                <a:path w="109156" h="157299">
                  <a:moveTo>
                    <a:pt x="96455" y="11740"/>
                  </a:moveTo>
                  <a:lnTo>
                    <a:pt x="96455" y="11740"/>
                  </a:lnTo>
                  <a:lnTo>
                    <a:pt x="90988" y="6273"/>
                  </a:lnTo>
                  <a:lnTo>
                    <a:pt x="90368" y="2280"/>
                  </a:lnTo>
                  <a:lnTo>
                    <a:pt x="89574" y="1200"/>
                  </a:lnTo>
                  <a:lnTo>
                    <a:pt x="86810" y="0"/>
                  </a:lnTo>
                  <a:lnTo>
                    <a:pt x="59010" y="10074"/>
                  </a:lnTo>
                  <a:lnTo>
                    <a:pt x="15943" y="37757"/>
                  </a:lnTo>
                  <a:lnTo>
                    <a:pt x="2200" y="53002"/>
                  </a:lnTo>
                  <a:lnTo>
                    <a:pt x="458" y="56887"/>
                  </a:lnTo>
                  <a:lnTo>
                    <a:pt x="0" y="60182"/>
                  </a:lnTo>
                  <a:lnTo>
                    <a:pt x="402" y="63085"/>
                  </a:lnTo>
                  <a:lnTo>
                    <a:pt x="10256" y="68192"/>
                  </a:lnTo>
                  <a:lnTo>
                    <a:pt x="25687" y="71402"/>
                  </a:lnTo>
                  <a:lnTo>
                    <a:pt x="66980" y="72731"/>
                  </a:lnTo>
                  <a:lnTo>
                    <a:pt x="71865" y="74273"/>
                  </a:lnTo>
                  <a:lnTo>
                    <a:pt x="74419" y="76007"/>
                  </a:lnTo>
                  <a:lnTo>
                    <a:pt x="75414" y="77868"/>
                  </a:lnTo>
                  <a:lnTo>
                    <a:pt x="68994" y="87462"/>
                  </a:lnTo>
                  <a:lnTo>
                    <a:pt x="27748" y="124117"/>
                  </a:lnTo>
                  <a:lnTo>
                    <a:pt x="11656" y="138170"/>
                  </a:lnTo>
                  <a:lnTo>
                    <a:pt x="8172" y="142593"/>
                  </a:lnTo>
                  <a:lnTo>
                    <a:pt x="7260" y="146247"/>
                  </a:lnTo>
                  <a:lnTo>
                    <a:pt x="8066" y="149390"/>
                  </a:lnTo>
                  <a:lnTo>
                    <a:pt x="10011" y="152190"/>
                  </a:lnTo>
                  <a:lnTo>
                    <a:pt x="19699" y="155301"/>
                  </a:lnTo>
                  <a:lnTo>
                    <a:pt x="55660" y="157298"/>
                  </a:lnTo>
                  <a:lnTo>
                    <a:pt x="109155" y="1450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5916"/>
            <p:cNvSpPr/>
            <p:nvPr>
              <p:custDataLst>
                <p:tags r:id="rId24"/>
              </p:custDataLst>
            </p:nvPr>
          </p:nvSpPr>
          <p:spPr>
            <a:xfrm>
              <a:off x="11488915" y="3079750"/>
              <a:ext cx="68086" cy="44451"/>
            </a:xfrm>
            <a:custGeom>
              <a:avLst/>
              <a:gdLst/>
              <a:ahLst/>
              <a:cxnLst/>
              <a:rect l="0" t="0" r="0" b="0"/>
              <a:pathLst>
                <a:path w="68086" h="444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5500" y="6742"/>
                  </a:lnTo>
                  <a:lnTo>
                    <a:pt x="51277" y="33225"/>
                  </a:lnTo>
                  <a:lnTo>
                    <a:pt x="68085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5917"/>
            <p:cNvSpPr/>
            <p:nvPr>
              <p:custDataLst>
                <p:tags r:id="rId25"/>
              </p:custDataLst>
            </p:nvPr>
          </p:nvSpPr>
          <p:spPr>
            <a:xfrm>
              <a:off x="11576475" y="3056115"/>
              <a:ext cx="50376" cy="169686"/>
            </a:xfrm>
            <a:custGeom>
              <a:avLst/>
              <a:gdLst/>
              <a:ahLst/>
              <a:cxnLst/>
              <a:rect l="0" t="0" r="0" b="0"/>
              <a:pathLst>
                <a:path w="50376" h="169686">
                  <a:moveTo>
                    <a:pt x="50375" y="10935"/>
                  </a:moveTo>
                  <a:lnTo>
                    <a:pt x="50375" y="10935"/>
                  </a:lnTo>
                  <a:lnTo>
                    <a:pt x="47005" y="4193"/>
                  </a:lnTo>
                  <a:lnTo>
                    <a:pt x="44599" y="2207"/>
                  </a:lnTo>
                  <a:lnTo>
                    <a:pt x="38166" y="0"/>
                  </a:lnTo>
                  <a:lnTo>
                    <a:pt x="28717" y="2783"/>
                  </a:lnTo>
                  <a:lnTo>
                    <a:pt x="23239" y="5500"/>
                  </a:lnTo>
                  <a:lnTo>
                    <a:pt x="15267" y="14164"/>
                  </a:lnTo>
                  <a:lnTo>
                    <a:pt x="4401" y="36973"/>
                  </a:lnTo>
                  <a:lnTo>
                    <a:pt x="0" y="83330"/>
                  </a:lnTo>
                  <a:lnTo>
                    <a:pt x="4656" y="125292"/>
                  </a:lnTo>
                  <a:lnTo>
                    <a:pt x="12275" y="1696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5918"/>
            <p:cNvSpPr/>
            <p:nvPr>
              <p:custDataLst>
                <p:tags r:id="rId26"/>
              </p:custDataLst>
            </p:nvPr>
          </p:nvSpPr>
          <p:spPr>
            <a:xfrm>
              <a:off x="11645897" y="3206750"/>
              <a:ext cx="4" cy="57151"/>
            </a:xfrm>
            <a:custGeom>
              <a:avLst/>
              <a:gdLst/>
              <a:ahLst/>
              <a:cxnLst/>
              <a:rect l="0" t="0" r="0" b="0"/>
              <a:pathLst>
                <a:path w="4" h="57151">
                  <a:moveTo>
                    <a:pt x="3" y="0"/>
                  </a:moveTo>
                  <a:lnTo>
                    <a:pt x="3" y="0"/>
                  </a:lnTo>
                  <a:lnTo>
                    <a:pt x="0" y="43224"/>
                  </a:lnTo>
                  <a:lnTo>
                    <a:pt x="3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5919"/>
            <p:cNvSpPr/>
            <p:nvPr>
              <p:custDataLst>
                <p:tags r:id="rId27"/>
              </p:custDataLst>
            </p:nvPr>
          </p:nvSpPr>
          <p:spPr>
            <a:xfrm>
              <a:off x="11347450" y="35623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2602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5920"/>
            <p:cNvSpPr/>
            <p:nvPr>
              <p:custDataLst>
                <p:tags r:id="rId28"/>
              </p:custDataLst>
            </p:nvPr>
          </p:nvSpPr>
          <p:spPr>
            <a:xfrm>
              <a:off x="11278906" y="3423533"/>
              <a:ext cx="43145" cy="170568"/>
            </a:xfrm>
            <a:custGeom>
              <a:avLst/>
              <a:gdLst/>
              <a:ahLst/>
              <a:cxnLst/>
              <a:rect l="0" t="0" r="0" b="0"/>
              <a:pathLst>
                <a:path w="43145" h="170568">
                  <a:moveTo>
                    <a:pt x="43144" y="5467"/>
                  </a:moveTo>
                  <a:lnTo>
                    <a:pt x="43144" y="5467"/>
                  </a:lnTo>
                  <a:lnTo>
                    <a:pt x="39773" y="2096"/>
                  </a:lnTo>
                  <a:lnTo>
                    <a:pt x="36237" y="441"/>
                  </a:lnTo>
                  <a:lnTo>
                    <a:pt x="34305" y="0"/>
                  </a:lnTo>
                  <a:lnTo>
                    <a:pt x="24847" y="2749"/>
                  </a:lnTo>
                  <a:lnTo>
                    <a:pt x="13108" y="11403"/>
                  </a:lnTo>
                  <a:lnTo>
                    <a:pt x="8626" y="20806"/>
                  </a:lnTo>
                  <a:lnTo>
                    <a:pt x="5253" y="62771"/>
                  </a:lnTo>
                  <a:lnTo>
                    <a:pt x="0" y="107076"/>
                  </a:lnTo>
                  <a:lnTo>
                    <a:pt x="6567" y="151517"/>
                  </a:lnTo>
                  <a:lnTo>
                    <a:pt x="11394" y="170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5921"/>
            <p:cNvSpPr/>
            <p:nvPr>
              <p:custDataLst>
                <p:tags r:id="rId29"/>
              </p:custDataLst>
            </p:nvPr>
          </p:nvSpPr>
          <p:spPr>
            <a:xfrm>
              <a:off x="11188698" y="3448050"/>
              <a:ext cx="76203" cy="50801"/>
            </a:xfrm>
            <a:custGeom>
              <a:avLst/>
              <a:gdLst/>
              <a:ahLst/>
              <a:cxnLst/>
              <a:rect l="0" t="0" r="0" b="0"/>
              <a:pathLst>
                <a:path w="76203" h="50801">
                  <a:moveTo>
                    <a:pt x="2" y="0"/>
                  </a:moveTo>
                  <a:lnTo>
                    <a:pt x="2" y="0"/>
                  </a:lnTo>
                  <a:lnTo>
                    <a:pt x="0" y="6742"/>
                  </a:lnTo>
                  <a:lnTo>
                    <a:pt x="7528" y="13815"/>
                  </a:lnTo>
                  <a:lnTo>
                    <a:pt x="54606" y="38198"/>
                  </a:lnTo>
                  <a:lnTo>
                    <a:pt x="76202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5922"/>
            <p:cNvSpPr/>
            <p:nvPr>
              <p:custDataLst>
                <p:tags r:id="rId30"/>
              </p:custDataLst>
            </p:nvPr>
          </p:nvSpPr>
          <p:spPr>
            <a:xfrm>
              <a:off x="11052996" y="3435611"/>
              <a:ext cx="103955" cy="162833"/>
            </a:xfrm>
            <a:custGeom>
              <a:avLst/>
              <a:gdLst/>
              <a:ahLst/>
              <a:cxnLst/>
              <a:rect l="0" t="0" r="0" b="0"/>
              <a:pathLst>
                <a:path w="103955" h="162833">
                  <a:moveTo>
                    <a:pt x="72204" y="6089"/>
                  </a:moveTo>
                  <a:lnTo>
                    <a:pt x="72204" y="6089"/>
                  </a:lnTo>
                  <a:lnTo>
                    <a:pt x="78291" y="0"/>
                  </a:lnTo>
                  <a:lnTo>
                    <a:pt x="38067" y="34269"/>
                  </a:lnTo>
                  <a:lnTo>
                    <a:pt x="1997" y="68718"/>
                  </a:lnTo>
                  <a:lnTo>
                    <a:pt x="0" y="73241"/>
                  </a:lnTo>
                  <a:lnTo>
                    <a:pt x="78" y="76963"/>
                  </a:lnTo>
                  <a:lnTo>
                    <a:pt x="1544" y="80149"/>
                  </a:lnTo>
                  <a:lnTo>
                    <a:pt x="3931" y="82979"/>
                  </a:lnTo>
                  <a:lnTo>
                    <a:pt x="9049" y="83454"/>
                  </a:lnTo>
                  <a:lnTo>
                    <a:pt x="52476" y="77207"/>
                  </a:lnTo>
                  <a:lnTo>
                    <a:pt x="76473" y="79686"/>
                  </a:lnTo>
                  <a:lnTo>
                    <a:pt x="80694" y="81965"/>
                  </a:lnTo>
                  <a:lnTo>
                    <a:pt x="82802" y="84895"/>
                  </a:lnTo>
                  <a:lnTo>
                    <a:pt x="83500" y="88260"/>
                  </a:lnTo>
                  <a:lnTo>
                    <a:pt x="74874" y="99524"/>
                  </a:lnTo>
                  <a:lnTo>
                    <a:pt x="27911" y="145683"/>
                  </a:lnTo>
                  <a:lnTo>
                    <a:pt x="24331" y="150657"/>
                  </a:lnTo>
                  <a:lnTo>
                    <a:pt x="22648" y="154679"/>
                  </a:lnTo>
                  <a:lnTo>
                    <a:pt x="22233" y="158065"/>
                  </a:lnTo>
                  <a:lnTo>
                    <a:pt x="24073" y="160323"/>
                  </a:lnTo>
                  <a:lnTo>
                    <a:pt x="31762" y="162832"/>
                  </a:lnTo>
                  <a:lnTo>
                    <a:pt x="54733" y="160874"/>
                  </a:lnTo>
                  <a:lnTo>
                    <a:pt x="103954" y="145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5923"/>
            <p:cNvSpPr/>
            <p:nvPr>
              <p:custDataLst>
                <p:tags r:id="rId31"/>
              </p:custDataLst>
            </p:nvPr>
          </p:nvSpPr>
          <p:spPr>
            <a:xfrm>
              <a:off x="10864850" y="35623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12958" y="13981"/>
                  </a:lnTo>
                  <a:lnTo>
                    <a:pt x="53360" y="618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5924"/>
            <p:cNvSpPr/>
            <p:nvPr>
              <p:custDataLst>
                <p:tags r:id="rId32"/>
              </p:custDataLst>
            </p:nvPr>
          </p:nvSpPr>
          <p:spPr>
            <a:xfrm>
              <a:off x="10953750" y="31750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5925"/>
            <p:cNvSpPr/>
            <p:nvPr>
              <p:custDataLst>
                <p:tags r:id="rId33"/>
              </p:custDataLst>
            </p:nvPr>
          </p:nvSpPr>
          <p:spPr>
            <a:xfrm>
              <a:off x="10858500" y="3052574"/>
              <a:ext cx="82551" cy="179577"/>
            </a:xfrm>
            <a:custGeom>
              <a:avLst/>
              <a:gdLst/>
              <a:ahLst/>
              <a:cxnLst/>
              <a:rect l="0" t="0" r="0" b="0"/>
              <a:pathLst>
                <a:path w="82551" h="179577">
                  <a:moveTo>
                    <a:pt x="82550" y="14476"/>
                  </a:moveTo>
                  <a:lnTo>
                    <a:pt x="82550" y="14476"/>
                  </a:lnTo>
                  <a:lnTo>
                    <a:pt x="82548" y="171"/>
                  </a:lnTo>
                  <a:lnTo>
                    <a:pt x="81845" y="0"/>
                  </a:lnTo>
                  <a:lnTo>
                    <a:pt x="70341" y="16890"/>
                  </a:lnTo>
                  <a:lnTo>
                    <a:pt x="48937" y="60631"/>
                  </a:lnTo>
                  <a:lnTo>
                    <a:pt x="27748" y="101686"/>
                  </a:lnTo>
                  <a:lnTo>
                    <a:pt x="12611" y="139564"/>
                  </a:lnTo>
                  <a:lnTo>
                    <a:pt x="0" y="1795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5926"/>
            <p:cNvSpPr/>
            <p:nvPr>
              <p:custDataLst>
                <p:tags r:id="rId34"/>
              </p:custDataLst>
            </p:nvPr>
          </p:nvSpPr>
          <p:spPr>
            <a:xfrm>
              <a:off x="10814050" y="3068815"/>
              <a:ext cx="95251" cy="118886"/>
            </a:xfrm>
            <a:custGeom>
              <a:avLst/>
              <a:gdLst/>
              <a:ahLst/>
              <a:cxnLst/>
              <a:rect l="0" t="0" r="0" b="0"/>
              <a:pathLst>
                <a:path w="95251" h="1188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15580" y="2129"/>
                  </a:lnTo>
                  <a:lnTo>
                    <a:pt x="54424" y="39723"/>
                  </a:lnTo>
                  <a:lnTo>
                    <a:pt x="76235" y="72569"/>
                  </a:lnTo>
                  <a:lnTo>
                    <a:pt x="95250" y="1188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5927"/>
            <p:cNvSpPr/>
            <p:nvPr>
              <p:custDataLst>
                <p:tags r:id="rId35"/>
              </p:custDataLst>
            </p:nvPr>
          </p:nvSpPr>
          <p:spPr>
            <a:xfrm>
              <a:off x="10629237" y="3036183"/>
              <a:ext cx="134014" cy="206056"/>
            </a:xfrm>
            <a:custGeom>
              <a:avLst/>
              <a:gdLst/>
              <a:ahLst/>
              <a:cxnLst/>
              <a:rect l="0" t="0" r="0" b="0"/>
              <a:pathLst>
                <a:path w="134014" h="206056">
                  <a:moveTo>
                    <a:pt x="108613" y="5467"/>
                  </a:moveTo>
                  <a:lnTo>
                    <a:pt x="108613" y="5467"/>
                  </a:lnTo>
                  <a:lnTo>
                    <a:pt x="115354" y="5467"/>
                  </a:lnTo>
                  <a:lnTo>
                    <a:pt x="120546" y="3586"/>
                  </a:lnTo>
                  <a:lnTo>
                    <a:pt x="126256" y="0"/>
                  </a:lnTo>
                  <a:lnTo>
                    <a:pt x="125155" y="1391"/>
                  </a:lnTo>
                  <a:lnTo>
                    <a:pt x="123875" y="2750"/>
                  </a:lnTo>
                  <a:lnTo>
                    <a:pt x="78126" y="31348"/>
                  </a:lnTo>
                  <a:lnTo>
                    <a:pt x="35170" y="61248"/>
                  </a:lnTo>
                  <a:lnTo>
                    <a:pt x="5832" y="87747"/>
                  </a:lnTo>
                  <a:lnTo>
                    <a:pt x="2699" y="93481"/>
                  </a:lnTo>
                  <a:lnTo>
                    <a:pt x="1099" y="103616"/>
                  </a:lnTo>
                  <a:lnTo>
                    <a:pt x="3071" y="107589"/>
                  </a:lnTo>
                  <a:lnTo>
                    <a:pt x="10905" y="113884"/>
                  </a:lnTo>
                  <a:lnTo>
                    <a:pt x="33957" y="118024"/>
                  </a:lnTo>
                  <a:lnTo>
                    <a:pt x="75165" y="119614"/>
                  </a:lnTo>
                  <a:lnTo>
                    <a:pt x="76436" y="120371"/>
                  </a:lnTo>
                  <a:lnTo>
                    <a:pt x="75873" y="121580"/>
                  </a:lnTo>
                  <a:lnTo>
                    <a:pt x="33159" y="158433"/>
                  </a:lnTo>
                  <a:lnTo>
                    <a:pt x="6036" y="181497"/>
                  </a:lnTo>
                  <a:lnTo>
                    <a:pt x="2129" y="186320"/>
                  </a:lnTo>
                  <a:lnTo>
                    <a:pt x="229" y="190948"/>
                  </a:lnTo>
                  <a:lnTo>
                    <a:pt x="0" y="199851"/>
                  </a:lnTo>
                  <a:lnTo>
                    <a:pt x="3749" y="202790"/>
                  </a:lnTo>
                  <a:lnTo>
                    <a:pt x="17322" y="206055"/>
                  </a:lnTo>
                  <a:lnTo>
                    <a:pt x="59849" y="202376"/>
                  </a:lnTo>
                  <a:lnTo>
                    <a:pt x="105252" y="190674"/>
                  </a:lnTo>
                  <a:lnTo>
                    <a:pt x="134013" y="183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5928"/>
            <p:cNvSpPr/>
            <p:nvPr>
              <p:custDataLst>
                <p:tags r:id="rId36"/>
              </p:custDataLst>
            </p:nvPr>
          </p:nvSpPr>
          <p:spPr>
            <a:xfrm>
              <a:off x="11817350" y="35750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5929"/>
            <p:cNvSpPr/>
            <p:nvPr>
              <p:custDataLst>
                <p:tags r:id="rId37"/>
              </p:custDataLst>
            </p:nvPr>
          </p:nvSpPr>
          <p:spPr>
            <a:xfrm>
              <a:off x="11747500" y="3450741"/>
              <a:ext cx="82551" cy="117960"/>
            </a:xfrm>
            <a:custGeom>
              <a:avLst/>
              <a:gdLst/>
              <a:ahLst/>
              <a:cxnLst/>
              <a:rect l="0" t="0" r="0" b="0"/>
              <a:pathLst>
                <a:path w="82551" h="117960">
                  <a:moveTo>
                    <a:pt x="82550" y="3659"/>
                  </a:moveTo>
                  <a:lnTo>
                    <a:pt x="82550" y="3659"/>
                  </a:lnTo>
                  <a:lnTo>
                    <a:pt x="79180" y="288"/>
                  </a:lnTo>
                  <a:lnTo>
                    <a:pt x="76774" y="0"/>
                  </a:lnTo>
                  <a:lnTo>
                    <a:pt x="70341" y="1563"/>
                  </a:lnTo>
                  <a:lnTo>
                    <a:pt x="52043" y="16522"/>
                  </a:lnTo>
                  <a:lnTo>
                    <a:pt x="27056" y="51224"/>
                  </a:lnTo>
                  <a:lnTo>
                    <a:pt x="7987" y="97899"/>
                  </a:lnTo>
                  <a:lnTo>
                    <a:pt x="0" y="1179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5930"/>
            <p:cNvSpPr/>
            <p:nvPr>
              <p:custDataLst>
                <p:tags r:id="rId38"/>
              </p:custDataLst>
            </p:nvPr>
          </p:nvSpPr>
          <p:spPr>
            <a:xfrm>
              <a:off x="11722100" y="34671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8839" y="10113"/>
                  </a:lnTo>
                  <a:lnTo>
                    <a:pt x="50729" y="51020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5931"/>
            <p:cNvSpPr/>
            <p:nvPr>
              <p:custDataLst>
                <p:tags r:id="rId39"/>
              </p:custDataLst>
            </p:nvPr>
          </p:nvSpPr>
          <p:spPr>
            <a:xfrm>
              <a:off x="11609019" y="3429000"/>
              <a:ext cx="74982" cy="155829"/>
            </a:xfrm>
            <a:custGeom>
              <a:avLst/>
              <a:gdLst/>
              <a:ahLst/>
              <a:cxnLst/>
              <a:rect l="0" t="0" r="0" b="0"/>
              <a:pathLst>
                <a:path w="74982" h="155829">
                  <a:moveTo>
                    <a:pt x="55931" y="0"/>
                  </a:moveTo>
                  <a:lnTo>
                    <a:pt x="55931" y="0"/>
                  </a:lnTo>
                  <a:lnTo>
                    <a:pt x="24142" y="22368"/>
                  </a:lnTo>
                  <a:lnTo>
                    <a:pt x="11391" y="37672"/>
                  </a:lnTo>
                  <a:lnTo>
                    <a:pt x="7915" y="44495"/>
                  </a:lnTo>
                  <a:lnTo>
                    <a:pt x="8397" y="48008"/>
                  </a:lnTo>
                  <a:lnTo>
                    <a:pt x="12700" y="55673"/>
                  </a:lnTo>
                  <a:lnTo>
                    <a:pt x="23076" y="61903"/>
                  </a:lnTo>
                  <a:lnTo>
                    <a:pt x="42905" y="67495"/>
                  </a:lnTo>
                  <a:lnTo>
                    <a:pt x="54374" y="69509"/>
                  </a:lnTo>
                  <a:lnTo>
                    <a:pt x="61824" y="72756"/>
                  </a:lnTo>
                  <a:lnTo>
                    <a:pt x="63388" y="75315"/>
                  </a:lnTo>
                  <a:lnTo>
                    <a:pt x="63724" y="78432"/>
                  </a:lnTo>
                  <a:lnTo>
                    <a:pt x="63243" y="81922"/>
                  </a:lnTo>
                  <a:lnTo>
                    <a:pt x="57063" y="89561"/>
                  </a:lnTo>
                  <a:lnTo>
                    <a:pt x="13672" y="126291"/>
                  </a:lnTo>
                  <a:lnTo>
                    <a:pt x="2579" y="138679"/>
                  </a:lnTo>
                  <a:lnTo>
                    <a:pt x="606" y="143958"/>
                  </a:lnTo>
                  <a:lnTo>
                    <a:pt x="0" y="148889"/>
                  </a:lnTo>
                  <a:lnTo>
                    <a:pt x="1708" y="152176"/>
                  </a:lnTo>
                  <a:lnTo>
                    <a:pt x="4966" y="154367"/>
                  </a:lnTo>
                  <a:lnTo>
                    <a:pt x="9254" y="155828"/>
                  </a:lnTo>
                  <a:lnTo>
                    <a:pt x="28773" y="154513"/>
                  </a:lnTo>
                  <a:lnTo>
                    <a:pt x="74981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5932"/>
            <p:cNvSpPr/>
            <p:nvPr>
              <p:custDataLst>
                <p:tags r:id="rId40"/>
              </p:custDataLst>
            </p:nvPr>
          </p:nvSpPr>
          <p:spPr>
            <a:xfrm>
              <a:off x="11474450" y="3511550"/>
              <a:ext cx="95251" cy="5468"/>
            </a:xfrm>
            <a:custGeom>
              <a:avLst/>
              <a:gdLst/>
              <a:ahLst/>
              <a:cxnLst/>
              <a:rect l="0" t="0" r="0" b="0"/>
              <a:pathLst>
                <a:path w="95251" h="5468">
                  <a:moveTo>
                    <a:pt x="0" y="0"/>
                  </a:moveTo>
                  <a:lnTo>
                    <a:pt x="0" y="0"/>
                  </a:lnTo>
                  <a:lnTo>
                    <a:pt x="6743" y="3371"/>
                  </a:lnTo>
                  <a:lnTo>
                    <a:pt x="21047" y="5467"/>
                  </a:lnTo>
                  <a:lnTo>
                    <a:pt x="64879" y="120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5933"/>
            <p:cNvSpPr/>
            <p:nvPr>
              <p:custDataLst>
                <p:tags r:id="rId41"/>
              </p:custDataLst>
            </p:nvPr>
          </p:nvSpPr>
          <p:spPr>
            <a:xfrm>
              <a:off x="11353800" y="3492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5934"/>
            <p:cNvSpPr/>
            <p:nvPr>
              <p:custDataLst>
                <p:tags r:id="rId42"/>
              </p:custDataLst>
            </p:nvPr>
          </p:nvSpPr>
          <p:spPr>
            <a:xfrm>
              <a:off x="11652250" y="3143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5935"/>
            <p:cNvSpPr/>
            <p:nvPr>
              <p:custDataLst>
                <p:tags r:id="rId43"/>
              </p:custDataLst>
            </p:nvPr>
          </p:nvSpPr>
          <p:spPr>
            <a:xfrm>
              <a:off x="11728450" y="31559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44813" y="932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5936"/>
            <p:cNvSpPr/>
            <p:nvPr>
              <p:custDataLst>
                <p:tags r:id="rId44"/>
              </p:custDataLst>
            </p:nvPr>
          </p:nvSpPr>
          <p:spPr>
            <a:xfrm>
              <a:off x="11982450" y="3469791"/>
              <a:ext cx="19051" cy="111610"/>
            </a:xfrm>
            <a:custGeom>
              <a:avLst/>
              <a:gdLst/>
              <a:ahLst/>
              <a:cxnLst/>
              <a:rect l="0" t="0" r="0" b="0"/>
              <a:pathLst>
                <a:path w="19051" h="111610">
                  <a:moveTo>
                    <a:pt x="19050" y="3659"/>
                  </a:moveTo>
                  <a:lnTo>
                    <a:pt x="19050" y="3659"/>
                  </a:lnTo>
                  <a:lnTo>
                    <a:pt x="15680" y="288"/>
                  </a:lnTo>
                  <a:lnTo>
                    <a:pt x="13981" y="0"/>
                  </a:lnTo>
                  <a:lnTo>
                    <a:pt x="12143" y="515"/>
                  </a:lnTo>
                  <a:lnTo>
                    <a:pt x="10211" y="1563"/>
                  </a:lnTo>
                  <a:lnTo>
                    <a:pt x="8065" y="8372"/>
                  </a:lnTo>
                  <a:lnTo>
                    <a:pt x="6452" y="55126"/>
                  </a:lnTo>
                  <a:lnTo>
                    <a:pt x="890" y="98410"/>
                  </a:lnTo>
                  <a:lnTo>
                    <a:pt x="0" y="1116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SMARTInkShape-Group861"/>
          <p:cNvGrpSpPr/>
          <p:nvPr/>
        </p:nvGrpSpPr>
        <p:grpSpPr>
          <a:xfrm>
            <a:off x="10478378" y="3568700"/>
            <a:ext cx="189623" cy="104722"/>
            <a:chOff x="10478378" y="3568700"/>
            <a:chExt cx="189623" cy="104722"/>
          </a:xfrm>
        </p:grpSpPr>
        <p:sp>
          <p:nvSpPr>
            <p:cNvPr id="895" name="SMARTInkShape-5937"/>
            <p:cNvSpPr/>
            <p:nvPr>
              <p:custDataLst>
                <p:tags r:id="rId9"/>
              </p:custDataLst>
            </p:nvPr>
          </p:nvSpPr>
          <p:spPr>
            <a:xfrm>
              <a:off x="10591800" y="35941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5580" y="3862"/>
                  </a:lnTo>
                  <a:lnTo>
                    <a:pt x="61988" y="33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5938"/>
            <p:cNvSpPr/>
            <p:nvPr>
              <p:custDataLst>
                <p:tags r:id="rId10"/>
              </p:custDataLst>
            </p:nvPr>
          </p:nvSpPr>
          <p:spPr>
            <a:xfrm>
              <a:off x="10478378" y="3568700"/>
              <a:ext cx="75323" cy="104722"/>
            </a:xfrm>
            <a:custGeom>
              <a:avLst/>
              <a:gdLst/>
              <a:ahLst/>
              <a:cxnLst/>
              <a:rect l="0" t="0" r="0" b="0"/>
              <a:pathLst>
                <a:path w="75323" h="104722">
                  <a:moveTo>
                    <a:pt x="5472" y="0"/>
                  </a:moveTo>
                  <a:lnTo>
                    <a:pt x="5472" y="0"/>
                  </a:lnTo>
                  <a:lnTo>
                    <a:pt x="2101" y="3371"/>
                  </a:lnTo>
                  <a:lnTo>
                    <a:pt x="446" y="8789"/>
                  </a:lnTo>
                  <a:lnTo>
                    <a:pt x="0" y="37977"/>
                  </a:lnTo>
                  <a:lnTo>
                    <a:pt x="4898" y="85547"/>
                  </a:lnTo>
                  <a:lnTo>
                    <a:pt x="5395" y="104721"/>
                  </a:lnTo>
                  <a:lnTo>
                    <a:pt x="3557" y="100870"/>
                  </a:lnTo>
                  <a:lnTo>
                    <a:pt x="2078" y="96880"/>
                  </a:lnTo>
                  <a:lnTo>
                    <a:pt x="4850" y="50876"/>
                  </a:lnTo>
                  <a:lnTo>
                    <a:pt x="12029" y="27305"/>
                  </a:lnTo>
                  <a:lnTo>
                    <a:pt x="23093" y="10285"/>
                  </a:lnTo>
                  <a:lnTo>
                    <a:pt x="31178" y="4571"/>
                  </a:lnTo>
                  <a:lnTo>
                    <a:pt x="35309" y="3047"/>
                  </a:lnTo>
                  <a:lnTo>
                    <a:pt x="39474" y="4148"/>
                  </a:lnTo>
                  <a:lnTo>
                    <a:pt x="47866" y="11016"/>
                  </a:lnTo>
                  <a:lnTo>
                    <a:pt x="64044" y="37741"/>
                  </a:lnTo>
                  <a:lnTo>
                    <a:pt x="72886" y="70196"/>
                  </a:lnTo>
                  <a:lnTo>
                    <a:pt x="75322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946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MARTInkShape-5939"/>
          <p:cNvSpPr/>
          <p:nvPr>
            <p:custDataLst>
              <p:tags r:id="rId1"/>
            </p:custDataLst>
          </p:nvPr>
        </p:nvSpPr>
        <p:spPr>
          <a:xfrm>
            <a:off x="5816600" y="4718387"/>
            <a:ext cx="2284116" cy="96325"/>
          </a:xfrm>
          <a:custGeom>
            <a:avLst/>
            <a:gdLst/>
            <a:ahLst/>
            <a:cxnLst/>
            <a:rect l="0" t="0" r="0" b="0"/>
            <a:pathLst>
              <a:path w="2284116" h="96325">
                <a:moveTo>
                  <a:pt x="0" y="44113"/>
                </a:moveTo>
                <a:lnTo>
                  <a:pt x="0" y="44113"/>
                </a:lnTo>
                <a:lnTo>
                  <a:pt x="37081" y="40742"/>
                </a:lnTo>
                <a:lnTo>
                  <a:pt x="61409" y="39044"/>
                </a:lnTo>
                <a:lnTo>
                  <a:pt x="91035" y="37205"/>
                </a:lnTo>
                <a:lnTo>
                  <a:pt x="124189" y="35274"/>
                </a:lnTo>
                <a:lnTo>
                  <a:pt x="166754" y="33281"/>
                </a:lnTo>
                <a:lnTo>
                  <a:pt x="215591" y="31248"/>
                </a:lnTo>
                <a:lnTo>
                  <a:pt x="268612" y="29186"/>
                </a:lnTo>
                <a:lnTo>
                  <a:pt x="333590" y="26401"/>
                </a:lnTo>
                <a:lnTo>
                  <a:pt x="406544" y="23132"/>
                </a:lnTo>
                <a:lnTo>
                  <a:pt x="484813" y="19542"/>
                </a:lnTo>
                <a:lnTo>
                  <a:pt x="570859" y="15738"/>
                </a:lnTo>
                <a:lnTo>
                  <a:pt x="662089" y="11791"/>
                </a:lnTo>
                <a:lnTo>
                  <a:pt x="756776" y="7748"/>
                </a:lnTo>
                <a:lnTo>
                  <a:pt x="855883" y="5053"/>
                </a:lnTo>
                <a:lnTo>
                  <a:pt x="957939" y="3256"/>
                </a:lnTo>
                <a:lnTo>
                  <a:pt x="1061959" y="2058"/>
                </a:lnTo>
                <a:lnTo>
                  <a:pt x="1168701" y="1965"/>
                </a:lnTo>
                <a:lnTo>
                  <a:pt x="1277257" y="2609"/>
                </a:lnTo>
                <a:lnTo>
                  <a:pt x="1387021" y="3743"/>
                </a:lnTo>
                <a:lnTo>
                  <a:pt x="1491947" y="5205"/>
                </a:lnTo>
                <a:lnTo>
                  <a:pt x="1593648" y="6886"/>
                </a:lnTo>
                <a:lnTo>
                  <a:pt x="1693197" y="8712"/>
                </a:lnTo>
                <a:lnTo>
                  <a:pt x="1784965" y="11339"/>
                </a:lnTo>
                <a:lnTo>
                  <a:pt x="1871543" y="14504"/>
                </a:lnTo>
                <a:lnTo>
                  <a:pt x="1954662" y="18023"/>
                </a:lnTo>
                <a:lnTo>
                  <a:pt x="2027007" y="22486"/>
                </a:lnTo>
                <a:lnTo>
                  <a:pt x="2092172" y="27578"/>
                </a:lnTo>
                <a:lnTo>
                  <a:pt x="2152548" y="33090"/>
                </a:lnTo>
                <a:lnTo>
                  <a:pt x="2197737" y="36763"/>
                </a:lnTo>
                <a:lnTo>
                  <a:pt x="2232802" y="39214"/>
                </a:lnTo>
                <a:lnTo>
                  <a:pt x="2276467" y="41936"/>
                </a:lnTo>
                <a:lnTo>
                  <a:pt x="2283174" y="42661"/>
                </a:lnTo>
                <a:lnTo>
                  <a:pt x="2284115" y="43144"/>
                </a:lnTo>
                <a:lnTo>
                  <a:pt x="2240006" y="39920"/>
                </a:lnTo>
                <a:lnTo>
                  <a:pt x="2204537" y="37084"/>
                </a:lnTo>
                <a:lnTo>
                  <a:pt x="2154786" y="33783"/>
                </a:lnTo>
                <a:lnTo>
                  <a:pt x="2095511" y="30171"/>
                </a:lnTo>
                <a:lnTo>
                  <a:pt x="2029890" y="26351"/>
                </a:lnTo>
                <a:lnTo>
                  <a:pt x="1953689" y="23805"/>
                </a:lnTo>
                <a:lnTo>
                  <a:pt x="1870431" y="22107"/>
                </a:lnTo>
                <a:lnTo>
                  <a:pt x="1782471" y="20976"/>
                </a:lnTo>
                <a:lnTo>
                  <a:pt x="1683614" y="20927"/>
                </a:lnTo>
                <a:lnTo>
                  <a:pt x="1577493" y="21600"/>
                </a:lnTo>
                <a:lnTo>
                  <a:pt x="1466529" y="22754"/>
                </a:lnTo>
                <a:lnTo>
                  <a:pt x="1353041" y="24935"/>
                </a:lnTo>
                <a:lnTo>
                  <a:pt x="1237872" y="27800"/>
                </a:lnTo>
                <a:lnTo>
                  <a:pt x="1121581" y="31121"/>
                </a:lnTo>
                <a:lnTo>
                  <a:pt x="1006659" y="34746"/>
                </a:lnTo>
                <a:lnTo>
                  <a:pt x="892651" y="38574"/>
                </a:lnTo>
                <a:lnTo>
                  <a:pt x="779250" y="42537"/>
                </a:lnTo>
                <a:lnTo>
                  <a:pt x="671195" y="48001"/>
                </a:lnTo>
                <a:lnTo>
                  <a:pt x="566702" y="54466"/>
                </a:lnTo>
                <a:lnTo>
                  <a:pt x="464584" y="61598"/>
                </a:lnTo>
                <a:lnTo>
                  <a:pt x="376751" y="68470"/>
                </a:lnTo>
                <a:lnTo>
                  <a:pt x="298440" y="75167"/>
                </a:lnTo>
                <a:lnTo>
                  <a:pt x="226476" y="81749"/>
                </a:lnTo>
                <a:lnTo>
                  <a:pt x="173563" y="86843"/>
                </a:lnTo>
                <a:lnTo>
                  <a:pt x="133347" y="90943"/>
                </a:lnTo>
                <a:lnTo>
                  <a:pt x="87488" y="95971"/>
                </a:lnTo>
                <a:lnTo>
                  <a:pt x="85135" y="96324"/>
                </a:lnTo>
                <a:lnTo>
                  <a:pt x="117566" y="92012"/>
                </a:lnTo>
                <a:lnTo>
                  <a:pt x="158810" y="85924"/>
                </a:lnTo>
                <a:lnTo>
                  <a:pt x="209589" y="78336"/>
                </a:lnTo>
                <a:lnTo>
                  <a:pt x="276604" y="69751"/>
                </a:lnTo>
                <a:lnTo>
                  <a:pt x="354442" y="60498"/>
                </a:lnTo>
                <a:lnTo>
                  <a:pt x="439495" y="50804"/>
                </a:lnTo>
                <a:lnTo>
                  <a:pt x="538530" y="41518"/>
                </a:lnTo>
                <a:lnTo>
                  <a:pt x="646887" y="32506"/>
                </a:lnTo>
                <a:lnTo>
                  <a:pt x="761457" y="23675"/>
                </a:lnTo>
                <a:lnTo>
                  <a:pt x="879466" y="16376"/>
                </a:lnTo>
                <a:lnTo>
                  <a:pt x="999765" y="10100"/>
                </a:lnTo>
                <a:lnTo>
                  <a:pt x="1121592" y="4504"/>
                </a:lnTo>
                <a:lnTo>
                  <a:pt x="1238794" y="1479"/>
                </a:lnTo>
                <a:lnTo>
                  <a:pt x="1352914" y="168"/>
                </a:lnTo>
                <a:lnTo>
                  <a:pt x="1464976" y="0"/>
                </a:lnTo>
                <a:lnTo>
                  <a:pt x="1568611" y="1299"/>
                </a:lnTo>
                <a:lnTo>
                  <a:pt x="1666629" y="3576"/>
                </a:lnTo>
                <a:lnTo>
                  <a:pt x="1760903" y="6505"/>
                </a:lnTo>
                <a:lnTo>
                  <a:pt x="1823752" y="8457"/>
                </a:lnTo>
                <a:lnTo>
                  <a:pt x="1949450" y="123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5" name="SMARTInkShape-Group863"/>
          <p:cNvGrpSpPr/>
          <p:nvPr/>
        </p:nvGrpSpPr>
        <p:grpSpPr>
          <a:xfrm>
            <a:off x="10141895" y="4271516"/>
            <a:ext cx="591135" cy="339683"/>
            <a:chOff x="10141895" y="4271516"/>
            <a:chExt cx="591135" cy="339683"/>
          </a:xfrm>
        </p:grpSpPr>
        <p:sp>
          <p:nvSpPr>
            <p:cNvPr id="621" name="SMARTInkShape-5940"/>
            <p:cNvSpPr/>
            <p:nvPr>
              <p:custDataLst>
                <p:tags r:id="rId187"/>
              </p:custDataLst>
            </p:nvPr>
          </p:nvSpPr>
          <p:spPr>
            <a:xfrm>
              <a:off x="10141895" y="4271516"/>
              <a:ext cx="177269" cy="339683"/>
            </a:xfrm>
            <a:custGeom>
              <a:avLst/>
              <a:gdLst/>
              <a:ahLst/>
              <a:cxnLst/>
              <a:rect l="0" t="0" r="0" b="0"/>
              <a:pathLst>
                <a:path w="177269" h="339683">
                  <a:moveTo>
                    <a:pt x="37155" y="97284"/>
                  </a:moveTo>
                  <a:lnTo>
                    <a:pt x="37155" y="97284"/>
                  </a:lnTo>
                  <a:lnTo>
                    <a:pt x="21253" y="136272"/>
                  </a:lnTo>
                  <a:lnTo>
                    <a:pt x="10728" y="178999"/>
                  </a:lnTo>
                  <a:lnTo>
                    <a:pt x="7770" y="210978"/>
                  </a:lnTo>
                  <a:lnTo>
                    <a:pt x="6105" y="257344"/>
                  </a:lnTo>
                  <a:lnTo>
                    <a:pt x="2240" y="298990"/>
                  </a:lnTo>
                  <a:lnTo>
                    <a:pt x="0" y="321286"/>
                  </a:lnTo>
                  <a:lnTo>
                    <a:pt x="1095" y="320703"/>
                  </a:lnTo>
                  <a:lnTo>
                    <a:pt x="6077" y="308765"/>
                  </a:lnTo>
                  <a:lnTo>
                    <a:pt x="10072" y="274872"/>
                  </a:lnTo>
                  <a:lnTo>
                    <a:pt x="14628" y="230179"/>
                  </a:lnTo>
                  <a:lnTo>
                    <a:pt x="20322" y="190216"/>
                  </a:lnTo>
                  <a:lnTo>
                    <a:pt x="28260" y="144937"/>
                  </a:lnTo>
                  <a:lnTo>
                    <a:pt x="38847" y="98942"/>
                  </a:lnTo>
                  <a:lnTo>
                    <a:pt x="50608" y="62038"/>
                  </a:lnTo>
                  <a:lnTo>
                    <a:pt x="63594" y="33641"/>
                  </a:lnTo>
                  <a:lnTo>
                    <a:pt x="78774" y="13965"/>
                  </a:lnTo>
                  <a:lnTo>
                    <a:pt x="93048" y="3809"/>
                  </a:lnTo>
                  <a:lnTo>
                    <a:pt x="106447" y="0"/>
                  </a:lnTo>
                  <a:lnTo>
                    <a:pt x="119455" y="660"/>
                  </a:lnTo>
                  <a:lnTo>
                    <a:pt x="125184" y="4646"/>
                  </a:lnTo>
                  <a:lnTo>
                    <a:pt x="135310" y="18482"/>
                  </a:lnTo>
                  <a:lnTo>
                    <a:pt x="138869" y="40153"/>
                  </a:lnTo>
                  <a:lnTo>
                    <a:pt x="138832" y="52847"/>
                  </a:lnTo>
                  <a:lnTo>
                    <a:pt x="131262" y="76358"/>
                  </a:lnTo>
                  <a:lnTo>
                    <a:pt x="116375" y="98566"/>
                  </a:lnTo>
                  <a:lnTo>
                    <a:pt x="72220" y="137806"/>
                  </a:lnTo>
                  <a:lnTo>
                    <a:pt x="35973" y="165674"/>
                  </a:lnTo>
                  <a:lnTo>
                    <a:pt x="34251" y="168277"/>
                  </a:lnTo>
                  <a:lnTo>
                    <a:pt x="35218" y="170719"/>
                  </a:lnTo>
                  <a:lnTo>
                    <a:pt x="53863" y="181587"/>
                  </a:lnTo>
                  <a:lnTo>
                    <a:pt x="91256" y="197114"/>
                  </a:lnTo>
                  <a:lnTo>
                    <a:pt x="130404" y="216312"/>
                  </a:lnTo>
                  <a:lnTo>
                    <a:pt x="163170" y="246616"/>
                  </a:lnTo>
                  <a:lnTo>
                    <a:pt x="174302" y="268311"/>
                  </a:lnTo>
                  <a:lnTo>
                    <a:pt x="177268" y="279035"/>
                  </a:lnTo>
                  <a:lnTo>
                    <a:pt x="175718" y="289007"/>
                  </a:lnTo>
                  <a:lnTo>
                    <a:pt x="164591" y="307613"/>
                  </a:lnTo>
                  <a:lnTo>
                    <a:pt x="138491" y="327212"/>
                  </a:lnTo>
                  <a:lnTo>
                    <a:pt x="105043" y="338586"/>
                  </a:lnTo>
                  <a:lnTo>
                    <a:pt x="71698" y="339682"/>
                  </a:lnTo>
                  <a:lnTo>
                    <a:pt x="55799" y="333427"/>
                  </a:lnTo>
                  <a:lnTo>
                    <a:pt x="49584" y="328796"/>
                  </a:lnTo>
                  <a:lnTo>
                    <a:pt x="47558" y="321476"/>
                  </a:lnTo>
                  <a:lnTo>
                    <a:pt x="56205" y="281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5941"/>
            <p:cNvSpPr/>
            <p:nvPr>
              <p:custDataLst>
                <p:tags r:id="rId188"/>
              </p:custDataLst>
            </p:nvPr>
          </p:nvSpPr>
          <p:spPr>
            <a:xfrm>
              <a:off x="10354608" y="4450150"/>
              <a:ext cx="97493" cy="135706"/>
            </a:xfrm>
            <a:custGeom>
              <a:avLst/>
              <a:gdLst/>
              <a:ahLst/>
              <a:cxnLst/>
              <a:rect l="0" t="0" r="0" b="0"/>
              <a:pathLst>
                <a:path w="97493" h="135706">
                  <a:moveTo>
                    <a:pt x="14942" y="58350"/>
                  </a:moveTo>
                  <a:lnTo>
                    <a:pt x="14942" y="58350"/>
                  </a:lnTo>
                  <a:lnTo>
                    <a:pt x="14940" y="61721"/>
                  </a:lnTo>
                  <a:lnTo>
                    <a:pt x="15647" y="62714"/>
                  </a:lnTo>
                  <a:lnTo>
                    <a:pt x="16823" y="63376"/>
                  </a:lnTo>
                  <a:lnTo>
                    <a:pt x="23781" y="64438"/>
                  </a:lnTo>
                  <a:lnTo>
                    <a:pt x="39982" y="61251"/>
                  </a:lnTo>
                  <a:lnTo>
                    <a:pt x="59284" y="49097"/>
                  </a:lnTo>
                  <a:lnTo>
                    <a:pt x="68281" y="38010"/>
                  </a:lnTo>
                  <a:lnTo>
                    <a:pt x="73925" y="26028"/>
                  </a:lnTo>
                  <a:lnTo>
                    <a:pt x="76435" y="13645"/>
                  </a:lnTo>
                  <a:lnTo>
                    <a:pt x="75693" y="8791"/>
                  </a:lnTo>
                  <a:lnTo>
                    <a:pt x="73786" y="4851"/>
                  </a:lnTo>
                  <a:lnTo>
                    <a:pt x="71105" y="1517"/>
                  </a:lnTo>
                  <a:lnTo>
                    <a:pt x="66495" y="0"/>
                  </a:lnTo>
                  <a:lnTo>
                    <a:pt x="53847" y="197"/>
                  </a:lnTo>
                  <a:lnTo>
                    <a:pt x="30858" y="11016"/>
                  </a:lnTo>
                  <a:lnTo>
                    <a:pt x="9545" y="34369"/>
                  </a:lnTo>
                  <a:lnTo>
                    <a:pt x="1960" y="53572"/>
                  </a:lnTo>
                  <a:lnTo>
                    <a:pt x="0" y="73865"/>
                  </a:lnTo>
                  <a:lnTo>
                    <a:pt x="3833" y="94644"/>
                  </a:lnTo>
                  <a:lnTo>
                    <a:pt x="17295" y="119433"/>
                  </a:lnTo>
                  <a:lnTo>
                    <a:pt x="30571" y="129712"/>
                  </a:lnTo>
                  <a:lnTo>
                    <a:pt x="38062" y="133442"/>
                  </a:lnTo>
                  <a:lnTo>
                    <a:pt x="53908" y="135705"/>
                  </a:lnTo>
                  <a:lnTo>
                    <a:pt x="62086" y="135319"/>
                  </a:lnTo>
                  <a:lnTo>
                    <a:pt x="76817" y="129247"/>
                  </a:lnTo>
                  <a:lnTo>
                    <a:pt x="97492" y="115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5942"/>
            <p:cNvSpPr/>
            <p:nvPr>
              <p:custDataLst>
                <p:tags r:id="rId189"/>
              </p:custDataLst>
            </p:nvPr>
          </p:nvSpPr>
          <p:spPr>
            <a:xfrm>
              <a:off x="10496550" y="4438650"/>
              <a:ext cx="101601" cy="125815"/>
            </a:xfrm>
            <a:custGeom>
              <a:avLst/>
              <a:gdLst/>
              <a:ahLst/>
              <a:cxnLst/>
              <a:rect l="0" t="0" r="0" b="0"/>
              <a:pathLst>
                <a:path w="101601" h="125815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1" y="37542"/>
                  </a:lnTo>
                  <a:lnTo>
                    <a:pt x="3370" y="35611"/>
                  </a:lnTo>
                  <a:lnTo>
                    <a:pt x="5069" y="35030"/>
                  </a:lnTo>
                  <a:lnTo>
                    <a:pt x="6907" y="35348"/>
                  </a:lnTo>
                  <a:lnTo>
                    <a:pt x="12865" y="39165"/>
                  </a:lnTo>
                  <a:lnTo>
                    <a:pt x="14927" y="40927"/>
                  </a:lnTo>
                  <a:lnTo>
                    <a:pt x="27526" y="70655"/>
                  </a:lnTo>
                  <a:lnTo>
                    <a:pt x="30500" y="92509"/>
                  </a:lnTo>
                  <a:lnTo>
                    <a:pt x="25629" y="125814"/>
                  </a:lnTo>
                  <a:lnTo>
                    <a:pt x="25466" y="123277"/>
                  </a:lnTo>
                  <a:lnTo>
                    <a:pt x="28777" y="93091"/>
                  </a:lnTo>
                  <a:lnTo>
                    <a:pt x="50735" y="50529"/>
                  </a:lnTo>
                  <a:lnTo>
                    <a:pt x="75800" y="11497"/>
                  </a:lnTo>
                  <a:lnTo>
                    <a:pt x="80166" y="766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5943"/>
            <p:cNvSpPr/>
            <p:nvPr>
              <p:custDataLst>
                <p:tags r:id="rId190"/>
              </p:custDataLst>
            </p:nvPr>
          </p:nvSpPr>
          <p:spPr>
            <a:xfrm>
              <a:off x="10617333" y="4432300"/>
              <a:ext cx="115697" cy="146051"/>
            </a:xfrm>
            <a:custGeom>
              <a:avLst/>
              <a:gdLst/>
              <a:ahLst/>
              <a:cxnLst/>
              <a:rect l="0" t="0" r="0" b="0"/>
              <a:pathLst>
                <a:path w="115697" h="146051">
                  <a:moveTo>
                    <a:pt x="31617" y="0"/>
                  </a:moveTo>
                  <a:lnTo>
                    <a:pt x="31617" y="0"/>
                  </a:lnTo>
                  <a:lnTo>
                    <a:pt x="30912" y="12242"/>
                  </a:lnTo>
                  <a:lnTo>
                    <a:pt x="20080" y="50742"/>
                  </a:lnTo>
                  <a:lnTo>
                    <a:pt x="4950" y="93291"/>
                  </a:lnTo>
                  <a:lnTo>
                    <a:pt x="311" y="117598"/>
                  </a:lnTo>
                  <a:lnTo>
                    <a:pt x="162" y="117204"/>
                  </a:lnTo>
                  <a:lnTo>
                    <a:pt x="0" y="113004"/>
                  </a:lnTo>
                  <a:lnTo>
                    <a:pt x="37438" y="65613"/>
                  </a:lnTo>
                  <a:lnTo>
                    <a:pt x="78392" y="21279"/>
                  </a:lnTo>
                  <a:lnTo>
                    <a:pt x="91447" y="12984"/>
                  </a:lnTo>
                  <a:lnTo>
                    <a:pt x="96904" y="10773"/>
                  </a:lnTo>
                  <a:lnTo>
                    <a:pt x="101246" y="10710"/>
                  </a:lnTo>
                  <a:lnTo>
                    <a:pt x="104847" y="12079"/>
                  </a:lnTo>
                  <a:lnTo>
                    <a:pt x="107956" y="14403"/>
                  </a:lnTo>
                  <a:lnTo>
                    <a:pt x="115696" y="31157"/>
                  </a:lnTo>
                  <a:lnTo>
                    <a:pt x="114611" y="49831"/>
                  </a:lnTo>
                  <a:lnTo>
                    <a:pt x="102418" y="96313"/>
                  </a:lnTo>
                  <a:lnTo>
                    <a:pt x="6971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3" name="SMARTInkShape-Group864"/>
          <p:cNvGrpSpPr/>
          <p:nvPr/>
        </p:nvGrpSpPr>
        <p:grpSpPr>
          <a:xfrm>
            <a:off x="8860095" y="4298950"/>
            <a:ext cx="817306" cy="295139"/>
            <a:chOff x="8860095" y="4298950"/>
            <a:chExt cx="817306" cy="295139"/>
          </a:xfrm>
        </p:grpSpPr>
        <p:sp>
          <p:nvSpPr>
            <p:cNvPr id="626" name="SMARTInkShape-5944"/>
            <p:cNvSpPr/>
            <p:nvPr>
              <p:custDataLst>
                <p:tags r:id="rId180"/>
              </p:custDataLst>
            </p:nvPr>
          </p:nvSpPr>
          <p:spPr>
            <a:xfrm>
              <a:off x="8860095" y="4387850"/>
              <a:ext cx="192136" cy="148935"/>
            </a:xfrm>
            <a:custGeom>
              <a:avLst/>
              <a:gdLst/>
              <a:ahLst/>
              <a:cxnLst/>
              <a:rect l="0" t="0" r="0" b="0"/>
              <a:pathLst>
                <a:path w="192136" h="148935">
                  <a:moveTo>
                    <a:pt x="42605" y="0"/>
                  </a:moveTo>
                  <a:lnTo>
                    <a:pt x="42605" y="0"/>
                  </a:lnTo>
                  <a:lnTo>
                    <a:pt x="39234" y="0"/>
                  </a:lnTo>
                  <a:lnTo>
                    <a:pt x="30395" y="3371"/>
                  </a:lnTo>
                  <a:lnTo>
                    <a:pt x="15466" y="18952"/>
                  </a:lnTo>
                  <a:lnTo>
                    <a:pt x="4383" y="51555"/>
                  </a:lnTo>
                  <a:lnTo>
                    <a:pt x="0" y="89122"/>
                  </a:lnTo>
                  <a:lnTo>
                    <a:pt x="4620" y="110636"/>
                  </a:lnTo>
                  <a:lnTo>
                    <a:pt x="13728" y="128194"/>
                  </a:lnTo>
                  <a:lnTo>
                    <a:pt x="24830" y="140701"/>
                  </a:lnTo>
                  <a:lnTo>
                    <a:pt x="36822" y="147200"/>
                  </a:lnTo>
                  <a:lnTo>
                    <a:pt x="42981" y="148934"/>
                  </a:lnTo>
                  <a:lnTo>
                    <a:pt x="57354" y="145215"/>
                  </a:lnTo>
                  <a:lnTo>
                    <a:pt x="71738" y="136506"/>
                  </a:lnTo>
                  <a:lnTo>
                    <a:pt x="87064" y="119704"/>
                  </a:lnTo>
                  <a:lnTo>
                    <a:pt x="97944" y="98888"/>
                  </a:lnTo>
                  <a:lnTo>
                    <a:pt x="99957" y="99087"/>
                  </a:lnTo>
                  <a:lnTo>
                    <a:pt x="109537" y="106107"/>
                  </a:lnTo>
                  <a:lnTo>
                    <a:pt x="132934" y="125198"/>
                  </a:lnTo>
                  <a:lnTo>
                    <a:pt x="144840" y="129727"/>
                  </a:lnTo>
                  <a:lnTo>
                    <a:pt x="169731" y="132634"/>
                  </a:lnTo>
                  <a:lnTo>
                    <a:pt x="180479" y="129268"/>
                  </a:lnTo>
                  <a:lnTo>
                    <a:pt x="185321" y="126397"/>
                  </a:lnTo>
                  <a:lnTo>
                    <a:pt x="188547" y="121658"/>
                  </a:lnTo>
                  <a:lnTo>
                    <a:pt x="192135" y="108869"/>
                  </a:lnTo>
                  <a:lnTo>
                    <a:pt x="187412" y="82430"/>
                  </a:lnTo>
                  <a:lnTo>
                    <a:pt x="163741" y="43302"/>
                  </a:lnTo>
                  <a:lnTo>
                    <a:pt x="146465" y="23414"/>
                  </a:lnTo>
                  <a:lnTo>
                    <a:pt x="143595" y="21253"/>
                  </a:lnTo>
                  <a:lnTo>
                    <a:pt x="13785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5945"/>
            <p:cNvSpPr/>
            <p:nvPr>
              <p:custDataLst>
                <p:tags r:id="rId181"/>
              </p:custDataLst>
            </p:nvPr>
          </p:nvSpPr>
          <p:spPr>
            <a:xfrm>
              <a:off x="9137650" y="44958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12307" y="25400"/>
                  </a:lnTo>
                  <a:lnTo>
                    <a:pt x="10322" y="24694"/>
                  </a:lnTo>
                  <a:lnTo>
                    <a:pt x="8998" y="23518"/>
                  </a:lnTo>
                  <a:lnTo>
                    <a:pt x="2335" y="102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5946"/>
            <p:cNvSpPr/>
            <p:nvPr>
              <p:custDataLst>
                <p:tags r:id="rId182"/>
              </p:custDataLst>
            </p:nvPr>
          </p:nvSpPr>
          <p:spPr>
            <a:xfrm>
              <a:off x="9213850" y="4362450"/>
              <a:ext cx="165101" cy="186775"/>
            </a:xfrm>
            <a:custGeom>
              <a:avLst/>
              <a:gdLst/>
              <a:ahLst/>
              <a:cxnLst/>
              <a:rect l="0" t="0" r="0" b="0"/>
              <a:pathLst>
                <a:path w="165101" h="186775">
                  <a:moveTo>
                    <a:pt x="0" y="38100"/>
                  </a:moveTo>
                  <a:lnTo>
                    <a:pt x="0" y="38100"/>
                  </a:lnTo>
                  <a:lnTo>
                    <a:pt x="17676" y="38100"/>
                  </a:lnTo>
                  <a:lnTo>
                    <a:pt x="27611" y="45626"/>
                  </a:lnTo>
                  <a:lnTo>
                    <a:pt x="39083" y="60495"/>
                  </a:lnTo>
                  <a:lnTo>
                    <a:pt x="56735" y="95927"/>
                  </a:lnTo>
                  <a:lnTo>
                    <a:pt x="69806" y="132845"/>
                  </a:lnTo>
                  <a:lnTo>
                    <a:pt x="73599" y="164323"/>
                  </a:lnTo>
                  <a:lnTo>
                    <a:pt x="70485" y="186774"/>
                  </a:lnTo>
                  <a:lnTo>
                    <a:pt x="68861" y="185900"/>
                  </a:lnTo>
                  <a:lnTo>
                    <a:pt x="63295" y="179283"/>
                  </a:lnTo>
                  <a:lnTo>
                    <a:pt x="58971" y="156916"/>
                  </a:lnTo>
                  <a:lnTo>
                    <a:pt x="64433" y="121204"/>
                  </a:lnTo>
                  <a:lnTo>
                    <a:pt x="78356" y="75972"/>
                  </a:lnTo>
                  <a:lnTo>
                    <a:pt x="102632" y="36935"/>
                  </a:lnTo>
                  <a:lnTo>
                    <a:pt x="128794" y="13139"/>
                  </a:lnTo>
                  <a:lnTo>
                    <a:pt x="144025" y="584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5947"/>
            <p:cNvSpPr/>
            <p:nvPr>
              <p:custDataLst>
                <p:tags r:id="rId183"/>
              </p:custDataLst>
            </p:nvPr>
          </p:nvSpPr>
          <p:spPr>
            <a:xfrm>
              <a:off x="9401215" y="4470400"/>
              <a:ext cx="22186" cy="6351"/>
            </a:xfrm>
            <a:custGeom>
              <a:avLst/>
              <a:gdLst/>
              <a:ahLst/>
              <a:cxnLst/>
              <a:rect l="0" t="0" r="0" b="0"/>
              <a:pathLst>
                <a:path w="22186" h="6351">
                  <a:moveTo>
                    <a:pt x="22185" y="0"/>
                  </a:moveTo>
                  <a:lnTo>
                    <a:pt x="22185" y="0"/>
                  </a:lnTo>
                  <a:lnTo>
                    <a:pt x="2431" y="5958"/>
                  </a:lnTo>
                  <a:lnTo>
                    <a:pt x="0" y="6176"/>
                  </a:lnTo>
                  <a:lnTo>
                    <a:pt x="31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5948"/>
            <p:cNvSpPr/>
            <p:nvPr>
              <p:custDataLst>
                <p:tags r:id="rId184"/>
              </p:custDataLst>
            </p:nvPr>
          </p:nvSpPr>
          <p:spPr>
            <a:xfrm>
              <a:off x="9507820" y="4298950"/>
              <a:ext cx="67981" cy="295139"/>
            </a:xfrm>
            <a:custGeom>
              <a:avLst/>
              <a:gdLst/>
              <a:ahLst/>
              <a:cxnLst/>
              <a:rect l="0" t="0" r="0" b="0"/>
              <a:pathLst>
                <a:path w="67981" h="295139">
                  <a:moveTo>
                    <a:pt x="67980" y="0"/>
                  </a:moveTo>
                  <a:lnTo>
                    <a:pt x="67980" y="0"/>
                  </a:lnTo>
                  <a:lnTo>
                    <a:pt x="53478" y="705"/>
                  </a:lnTo>
                  <a:lnTo>
                    <a:pt x="44835" y="3371"/>
                  </a:lnTo>
                  <a:lnTo>
                    <a:pt x="28667" y="22322"/>
                  </a:lnTo>
                  <a:lnTo>
                    <a:pt x="20584" y="60392"/>
                  </a:lnTo>
                  <a:lnTo>
                    <a:pt x="16810" y="95045"/>
                  </a:lnTo>
                  <a:lnTo>
                    <a:pt x="12783" y="133964"/>
                  </a:lnTo>
                  <a:lnTo>
                    <a:pt x="8641" y="174780"/>
                  </a:lnTo>
                  <a:lnTo>
                    <a:pt x="4448" y="210794"/>
                  </a:lnTo>
                  <a:lnTo>
                    <a:pt x="0" y="255074"/>
                  </a:lnTo>
                  <a:lnTo>
                    <a:pt x="566" y="284892"/>
                  </a:lnTo>
                  <a:lnTo>
                    <a:pt x="1870" y="291528"/>
                  </a:lnTo>
                  <a:lnTo>
                    <a:pt x="4151" y="294541"/>
                  </a:lnTo>
                  <a:lnTo>
                    <a:pt x="7082" y="295138"/>
                  </a:lnTo>
                  <a:lnTo>
                    <a:pt x="10449" y="294125"/>
                  </a:lnTo>
                  <a:lnTo>
                    <a:pt x="21928" y="285958"/>
                  </a:lnTo>
                  <a:lnTo>
                    <a:pt x="4258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5949"/>
            <p:cNvSpPr/>
            <p:nvPr>
              <p:custDataLst>
                <p:tags r:id="rId185"/>
              </p:custDataLst>
            </p:nvPr>
          </p:nvSpPr>
          <p:spPr>
            <a:xfrm>
              <a:off x="9475372" y="4432300"/>
              <a:ext cx="125829" cy="25401"/>
            </a:xfrm>
            <a:custGeom>
              <a:avLst/>
              <a:gdLst/>
              <a:ahLst/>
              <a:cxnLst/>
              <a:rect l="0" t="0" r="0" b="0"/>
              <a:pathLst>
                <a:path w="125829" h="25401">
                  <a:moveTo>
                    <a:pt x="49628" y="25400"/>
                  </a:moveTo>
                  <a:lnTo>
                    <a:pt x="49628" y="25400"/>
                  </a:lnTo>
                  <a:lnTo>
                    <a:pt x="2784" y="7756"/>
                  </a:lnTo>
                  <a:lnTo>
                    <a:pt x="0" y="6766"/>
                  </a:lnTo>
                  <a:lnTo>
                    <a:pt x="42234" y="6374"/>
                  </a:lnTo>
                  <a:lnTo>
                    <a:pt x="88777" y="4473"/>
                  </a:lnTo>
                  <a:lnTo>
                    <a:pt x="1258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5950"/>
            <p:cNvSpPr/>
            <p:nvPr>
              <p:custDataLst>
                <p:tags r:id="rId186"/>
              </p:custDataLst>
            </p:nvPr>
          </p:nvSpPr>
          <p:spPr>
            <a:xfrm>
              <a:off x="9664700" y="44640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0" name="SMARTInkShape-Group865"/>
          <p:cNvGrpSpPr/>
          <p:nvPr/>
        </p:nvGrpSpPr>
        <p:grpSpPr>
          <a:xfrm>
            <a:off x="7465111" y="4318000"/>
            <a:ext cx="783540" cy="389040"/>
            <a:chOff x="7465111" y="4318000"/>
            <a:chExt cx="783540" cy="389040"/>
          </a:xfrm>
        </p:grpSpPr>
        <p:sp>
          <p:nvSpPr>
            <p:cNvPr id="634" name="SMARTInkShape-5951"/>
            <p:cNvSpPr/>
            <p:nvPr>
              <p:custDataLst>
                <p:tags r:id="rId174"/>
              </p:custDataLst>
            </p:nvPr>
          </p:nvSpPr>
          <p:spPr>
            <a:xfrm>
              <a:off x="7842250" y="4318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5952"/>
            <p:cNvSpPr/>
            <p:nvPr>
              <p:custDataLst>
                <p:tags r:id="rId175"/>
              </p:custDataLst>
            </p:nvPr>
          </p:nvSpPr>
          <p:spPr>
            <a:xfrm>
              <a:off x="7804150" y="44005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7631" y="5775"/>
                  </a:lnTo>
                  <a:lnTo>
                    <a:pt x="3861" y="12209"/>
                  </a:lnTo>
                  <a:lnTo>
                    <a:pt x="507" y="5268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5953"/>
            <p:cNvSpPr/>
            <p:nvPr>
              <p:custDataLst>
                <p:tags r:id="rId176"/>
              </p:custDataLst>
            </p:nvPr>
          </p:nvSpPr>
          <p:spPr>
            <a:xfrm>
              <a:off x="7654441" y="4379395"/>
              <a:ext cx="92560" cy="134998"/>
            </a:xfrm>
            <a:custGeom>
              <a:avLst/>
              <a:gdLst/>
              <a:ahLst/>
              <a:cxnLst/>
              <a:rect l="0" t="0" r="0" b="0"/>
              <a:pathLst>
                <a:path w="92560" h="134998">
                  <a:moveTo>
                    <a:pt x="3659" y="8455"/>
                  </a:moveTo>
                  <a:lnTo>
                    <a:pt x="3659" y="8455"/>
                  </a:lnTo>
                  <a:lnTo>
                    <a:pt x="288" y="5084"/>
                  </a:lnTo>
                  <a:lnTo>
                    <a:pt x="0" y="4091"/>
                  </a:lnTo>
                  <a:lnTo>
                    <a:pt x="514" y="3429"/>
                  </a:lnTo>
                  <a:lnTo>
                    <a:pt x="3037" y="2367"/>
                  </a:lnTo>
                  <a:lnTo>
                    <a:pt x="19184" y="17708"/>
                  </a:lnTo>
                  <a:lnTo>
                    <a:pt x="32874" y="44828"/>
                  </a:lnTo>
                  <a:lnTo>
                    <a:pt x="43662" y="90507"/>
                  </a:lnTo>
                  <a:lnTo>
                    <a:pt x="43075" y="110069"/>
                  </a:lnTo>
                  <a:lnTo>
                    <a:pt x="38580" y="124408"/>
                  </a:lnTo>
                  <a:lnTo>
                    <a:pt x="35407" y="130206"/>
                  </a:lnTo>
                  <a:lnTo>
                    <a:pt x="31880" y="133367"/>
                  </a:lnTo>
                  <a:lnTo>
                    <a:pt x="28115" y="134769"/>
                  </a:lnTo>
                  <a:lnTo>
                    <a:pt x="24197" y="134997"/>
                  </a:lnTo>
                  <a:lnTo>
                    <a:pt x="20879" y="131622"/>
                  </a:lnTo>
                  <a:lnTo>
                    <a:pt x="15309" y="118465"/>
                  </a:lnTo>
                  <a:lnTo>
                    <a:pt x="14951" y="87852"/>
                  </a:lnTo>
                  <a:lnTo>
                    <a:pt x="26055" y="45229"/>
                  </a:lnTo>
                  <a:lnTo>
                    <a:pt x="38778" y="22682"/>
                  </a:lnTo>
                  <a:lnTo>
                    <a:pt x="52428" y="7722"/>
                  </a:lnTo>
                  <a:lnTo>
                    <a:pt x="63199" y="1074"/>
                  </a:lnTo>
                  <a:lnTo>
                    <a:pt x="74571" y="0"/>
                  </a:lnTo>
                  <a:lnTo>
                    <a:pt x="92559" y="2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5954"/>
            <p:cNvSpPr/>
            <p:nvPr>
              <p:custDataLst>
                <p:tags r:id="rId177"/>
              </p:custDataLst>
            </p:nvPr>
          </p:nvSpPr>
          <p:spPr>
            <a:xfrm>
              <a:off x="7465111" y="4339883"/>
              <a:ext cx="111129" cy="367157"/>
            </a:xfrm>
            <a:custGeom>
              <a:avLst/>
              <a:gdLst/>
              <a:ahLst/>
              <a:cxnLst/>
              <a:rect l="0" t="0" r="0" b="0"/>
              <a:pathLst>
                <a:path w="111129" h="367157">
                  <a:moveTo>
                    <a:pt x="8839" y="117817"/>
                  </a:moveTo>
                  <a:lnTo>
                    <a:pt x="8839" y="117817"/>
                  </a:lnTo>
                  <a:lnTo>
                    <a:pt x="0" y="161187"/>
                  </a:lnTo>
                  <a:lnTo>
                    <a:pt x="1618" y="194712"/>
                  </a:lnTo>
                  <a:lnTo>
                    <a:pt x="5630" y="233132"/>
                  </a:lnTo>
                  <a:lnTo>
                    <a:pt x="7411" y="273725"/>
                  </a:lnTo>
                  <a:lnTo>
                    <a:pt x="10086" y="309641"/>
                  </a:lnTo>
                  <a:lnTo>
                    <a:pt x="11795" y="348220"/>
                  </a:lnTo>
                  <a:lnTo>
                    <a:pt x="9423" y="367156"/>
                  </a:lnTo>
                  <a:lnTo>
                    <a:pt x="8916" y="320352"/>
                  </a:lnTo>
                  <a:lnTo>
                    <a:pt x="10284" y="277682"/>
                  </a:lnTo>
                  <a:lnTo>
                    <a:pt x="12625" y="250499"/>
                  </a:lnTo>
                  <a:lnTo>
                    <a:pt x="15596" y="221089"/>
                  </a:lnTo>
                  <a:lnTo>
                    <a:pt x="18988" y="190192"/>
                  </a:lnTo>
                  <a:lnTo>
                    <a:pt x="22661" y="158306"/>
                  </a:lnTo>
                  <a:lnTo>
                    <a:pt x="26520" y="125760"/>
                  </a:lnTo>
                  <a:lnTo>
                    <a:pt x="32621" y="97712"/>
                  </a:lnTo>
                  <a:lnTo>
                    <a:pt x="40215" y="72664"/>
                  </a:lnTo>
                  <a:lnTo>
                    <a:pt x="56652" y="32838"/>
                  </a:lnTo>
                  <a:lnTo>
                    <a:pt x="71010" y="10434"/>
                  </a:lnTo>
                  <a:lnTo>
                    <a:pt x="77098" y="4600"/>
                  </a:lnTo>
                  <a:lnTo>
                    <a:pt x="82567" y="1417"/>
                  </a:lnTo>
                  <a:lnTo>
                    <a:pt x="87623" y="0"/>
                  </a:lnTo>
                  <a:lnTo>
                    <a:pt x="91701" y="3994"/>
                  </a:lnTo>
                  <a:lnTo>
                    <a:pt x="105197" y="51537"/>
                  </a:lnTo>
                  <a:lnTo>
                    <a:pt x="110931" y="86948"/>
                  </a:lnTo>
                  <a:lnTo>
                    <a:pt x="111128" y="121501"/>
                  </a:lnTo>
                  <a:lnTo>
                    <a:pt x="100531" y="165945"/>
                  </a:lnTo>
                  <a:lnTo>
                    <a:pt x="80399" y="189067"/>
                  </a:lnTo>
                  <a:lnTo>
                    <a:pt x="54049" y="205928"/>
                  </a:lnTo>
                  <a:lnTo>
                    <a:pt x="28226" y="213422"/>
                  </a:lnTo>
                  <a:lnTo>
                    <a:pt x="19647" y="211892"/>
                  </a:lnTo>
                  <a:lnTo>
                    <a:pt x="13928" y="207345"/>
                  </a:lnTo>
                  <a:lnTo>
                    <a:pt x="10115" y="200785"/>
                  </a:lnTo>
                  <a:lnTo>
                    <a:pt x="7760" y="184090"/>
                  </a:lnTo>
                  <a:lnTo>
                    <a:pt x="8839" y="155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5955"/>
            <p:cNvSpPr/>
            <p:nvPr>
              <p:custDataLst>
                <p:tags r:id="rId178"/>
              </p:custDataLst>
            </p:nvPr>
          </p:nvSpPr>
          <p:spPr>
            <a:xfrm>
              <a:off x="8083550" y="4330700"/>
              <a:ext cx="165101" cy="195275"/>
            </a:xfrm>
            <a:custGeom>
              <a:avLst/>
              <a:gdLst/>
              <a:ahLst/>
              <a:cxnLst/>
              <a:rect l="0" t="0" r="0" b="0"/>
              <a:pathLst>
                <a:path w="165101" h="195275">
                  <a:moveTo>
                    <a:pt x="0" y="82550"/>
                  </a:moveTo>
                  <a:lnTo>
                    <a:pt x="0" y="82550"/>
                  </a:lnTo>
                  <a:lnTo>
                    <a:pt x="14305" y="68244"/>
                  </a:lnTo>
                  <a:lnTo>
                    <a:pt x="24467" y="65610"/>
                  </a:lnTo>
                  <a:lnTo>
                    <a:pt x="31128" y="64906"/>
                  </a:lnTo>
                  <a:lnTo>
                    <a:pt x="36980" y="66554"/>
                  </a:lnTo>
                  <a:lnTo>
                    <a:pt x="47244" y="74030"/>
                  </a:lnTo>
                  <a:lnTo>
                    <a:pt x="60959" y="96880"/>
                  </a:lnTo>
                  <a:lnTo>
                    <a:pt x="67215" y="129364"/>
                  </a:lnTo>
                  <a:lnTo>
                    <a:pt x="62327" y="162430"/>
                  </a:lnTo>
                  <a:lnTo>
                    <a:pt x="48571" y="187827"/>
                  </a:lnTo>
                  <a:lnTo>
                    <a:pt x="43669" y="192246"/>
                  </a:lnTo>
                  <a:lnTo>
                    <a:pt x="38990" y="194486"/>
                  </a:lnTo>
                  <a:lnTo>
                    <a:pt x="34461" y="195274"/>
                  </a:lnTo>
                  <a:lnTo>
                    <a:pt x="31440" y="192977"/>
                  </a:lnTo>
                  <a:lnTo>
                    <a:pt x="28084" y="182899"/>
                  </a:lnTo>
                  <a:lnTo>
                    <a:pt x="36308" y="154616"/>
                  </a:lnTo>
                  <a:lnTo>
                    <a:pt x="54002" y="123987"/>
                  </a:lnTo>
                  <a:lnTo>
                    <a:pt x="79034" y="88972"/>
                  </a:lnTo>
                  <a:lnTo>
                    <a:pt x="122039" y="4360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5956"/>
            <p:cNvSpPr/>
            <p:nvPr>
              <p:custDataLst>
                <p:tags r:id="rId179"/>
              </p:custDataLst>
            </p:nvPr>
          </p:nvSpPr>
          <p:spPr>
            <a:xfrm>
              <a:off x="7908820" y="4370022"/>
              <a:ext cx="103687" cy="143667"/>
            </a:xfrm>
            <a:custGeom>
              <a:avLst/>
              <a:gdLst/>
              <a:ahLst/>
              <a:cxnLst/>
              <a:rect l="0" t="0" r="0" b="0"/>
              <a:pathLst>
                <a:path w="103687" h="143667">
                  <a:moveTo>
                    <a:pt x="73130" y="17828"/>
                  </a:moveTo>
                  <a:lnTo>
                    <a:pt x="73130" y="17828"/>
                  </a:lnTo>
                  <a:lnTo>
                    <a:pt x="63004" y="6996"/>
                  </a:lnTo>
                  <a:lnTo>
                    <a:pt x="61573" y="2901"/>
                  </a:lnTo>
                  <a:lnTo>
                    <a:pt x="60487" y="1527"/>
                  </a:lnTo>
                  <a:lnTo>
                    <a:pt x="57398" y="0"/>
                  </a:lnTo>
                  <a:lnTo>
                    <a:pt x="44950" y="5882"/>
                  </a:lnTo>
                  <a:lnTo>
                    <a:pt x="24485" y="30045"/>
                  </a:lnTo>
                  <a:lnTo>
                    <a:pt x="7290" y="64017"/>
                  </a:lnTo>
                  <a:lnTo>
                    <a:pt x="0" y="97522"/>
                  </a:lnTo>
                  <a:lnTo>
                    <a:pt x="2058" y="117218"/>
                  </a:lnTo>
                  <a:lnTo>
                    <a:pt x="4581" y="126421"/>
                  </a:lnTo>
                  <a:lnTo>
                    <a:pt x="9791" y="133262"/>
                  </a:lnTo>
                  <a:lnTo>
                    <a:pt x="24989" y="142746"/>
                  </a:lnTo>
                  <a:lnTo>
                    <a:pt x="45384" y="143666"/>
                  </a:lnTo>
                  <a:lnTo>
                    <a:pt x="56749" y="141937"/>
                  </a:lnTo>
                  <a:lnTo>
                    <a:pt x="76903" y="130608"/>
                  </a:lnTo>
                  <a:lnTo>
                    <a:pt x="93152" y="113813"/>
                  </a:lnTo>
                  <a:lnTo>
                    <a:pt x="102724" y="94590"/>
                  </a:lnTo>
                  <a:lnTo>
                    <a:pt x="103686" y="70524"/>
                  </a:lnTo>
                  <a:lnTo>
                    <a:pt x="98705" y="46893"/>
                  </a:lnTo>
                  <a:lnTo>
                    <a:pt x="89435" y="31686"/>
                  </a:lnTo>
                  <a:lnTo>
                    <a:pt x="83999" y="27772"/>
                  </a:lnTo>
                  <a:lnTo>
                    <a:pt x="78260" y="25869"/>
                  </a:lnTo>
                  <a:lnTo>
                    <a:pt x="72316" y="25305"/>
                  </a:lnTo>
                  <a:lnTo>
                    <a:pt x="69765" y="27046"/>
                  </a:lnTo>
                  <a:lnTo>
                    <a:pt x="69476" y="30323"/>
                  </a:lnTo>
                  <a:lnTo>
                    <a:pt x="73130" y="43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SMARTInkShape-Group866"/>
          <p:cNvGrpSpPr/>
          <p:nvPr/>
        </p:nvGrpSpPr>
        <p:grpSpPr>
          <a:xfrm>
            <a:off x="5788652" y="4154120"/>
            <a:ext cx="1412249" cy="554485"/>
            <a:chOff x="5788652" y="4154120"/>
            <a:chExt cx="1412249" cy="554485"/>
          </a:xfrm>
        </p:grpSpPr>
        <p:sp>
          <p:nvSpPr>
            <p:cNvPr id="641" name="SMARTInkShape-5957"/>
            <p:cNvSpPr/>
            <p:nvPr>
              <p:custDataLst>
                <p:tags r:id="rId165"/>
              </p:custDataLst>
            </p:nvPr>
          </p:nvSpPr>
          <p:spPr>
            <a:xfrm>
              <a:off x="6153150" y="4400550"/>
              <a:ext cx="81591" cy="260720"/>
            </a:xfrm>
            <a:custGeom>
              <a:avLst/>
              <a:gdLst/>
              <a:ahLst/>
              <a:cxnLst/>
              <a:rect l="0" t="0" r="0" b="0"/>
              <a:pathLst>
                <a:path w="81591" h="260720">
                  <a:moveTo>
                    <a:pt x="57150" y="0"/>
                  </a:moveTo>
                  <a:lnTo>
                    <a:pt x="57150" y="0"/>
                  </a:lnTo>
                  <a:lnTo>
                    <a:pt x="60521" y="0"/>
                  </a:lnTo>
                  <a:lnTo>
                    <a:pt x="60807" y="705"/>
                  </a:lnTo>
                  <a:lnTo>
                    <a:pt x="59244" y="3371"/>
                  </a:lnTo>
                  <a:lnTo>
                    <a:pt x="53201" y="10832"/>
                  </a:lnTo>
                  <a:lnTo>
                    <a:pt x="46647" y="29080"/>
                  </a:lnTo>
                  <a:lnTo>
                    <a:pt x="45807" y="46246"/>
                  </a:lnTo>
                  <a:lnTo>
                    <a:pt x="56745" y="91923"/>
                  </a:lnTo>
                  <a:lnTo>
                    <a:pt x="71611" y="127896"/>
                  </a:lnTo>
                  <a:lnTo>
                    <a:pt x="79309" y="168736"/>
                  </a:lnTo>
                  <a:lnTo>
                    <a:pt x="81590" y="208746"/>
                  </a:lnTo>
                  <a:lnTo>
                    <a:pt x="76478" y="230830"/>
                  </a:lnTo>
                  <a:lnTo>
                    <a:pt x="67857" y="247936"/>
                  </a:lnTo>
                  <a:lnTo>
                    <a:pt x="59322" y="257890"/>
                  </a:lnTo>
                  <a:lnTo>
                    <a:pt x="53660" y="260121"/>
                  </a:lnTo>
                  <a:lnTo>
                    <a:pt x="39841" y="260719"/>
                  </a:lnTo>
                  <a:lnTo>
                    <a:pt x="32911" y="257068"/>
                  </a:lnTo>
                  <a:lnTo>
                    <a:pt x="19565" y="243604"/>
                  </a:lnTo>
                  <a:lnTo>
                    <a:pt x="6894" y="19933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958"/>
            <p:cNvSpPr/>
            <p:nvPr>
              <p:custDataLst>
                <p:tags r:id="rId166"/>
              </p:custDataLst>
            </p:nvPr>
          </p:nvSpPr>
          <p:spPr>
            <a:xfrm>
              <a:off x="5906639" y="4425950"/>
              <a:ext cx="74662" cy="115583"/>
            </a:xfrm>
            <a:custGeom>
              <a:avLst/>
              <a:gdLst/>
              <a:ahLst/>
              <a:cxnLst/>
              <a:rect l="0" t="0" r="0" b="0"/>
              <a:pathLst>
                <a:path w="74662" h="115583">
                  <a:moveTo>
                    <a:pt x="56011" y="0"/>
                  </a:moveTo>
                  <a:lnTo>
                    <a:pt x="56011" y="0"/>
                  </a:lnTo>
                  <a:lnTo>
                    <a:pt x="49270" y="0"/>
                  </a:lnTo>
                  <a:lnTo>
                    <a:pt x="31592" y="6742"/>
                  </a:lnTo>
                  <a:lnTo>
                    <a:pt x="11851" y="24418"/>
                  </a:lnTo>
                  <a:lnTo>
                    <a:pt x="4635" y="41427"/>
                  </a:lnTo>
                  <a:lnTo>
                    <a:pt x="0" y="77719"/>
                  </a:lnTo>
                  <a:lnTo>
                    <a:pt x="3131" y="93103"/>
                  </a:lnTo>
                  <a:lnTo>
                    <a:pt x="5941" y="100169"/>
                  </a:lnTo>
                  <a:lnTo>
                    <a:pt x="14708" y="109901"/>
                  </a:lnTo>
                  <a:lnTo>
                    <a:pt x="20009" y="113484"/>
                  </a:lnTo>
                  <a:lnTo>
                    <a:pt x="33424" y="115582"/>
                  </a:lnTo>
                  <a:lnTo>
                    <a:pt x="40953" y="115155"/>
                  </a:lnTo>
                  <a:lnTo>
                    <a:pt x="54962" y="109036"/>
                  </a:lnTo>
                  <a:lnTo>
                    <a:pt x="61662" y="104441"/>
                  </a:lnTo>
                  <a:lnTo>
                    <a:pt x="70988" y="91808"/>
                  </a:lnTo>
                  <a:lnTo>
                    <a:pt x="74461" y="84489"/>
                  </a:lnTo>
                  <a:lnTo>
                    <a:pt x="74661" y="76787"/>
                  </a:lnTo>
                  <a:lnTo>
                    <a:pt x="59774" y="40385"/>
                  </a:lnTo>
                  <a:lnTo>
                    <a:pt x="369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5959"/>
            <p:cNvSpPr/>
            <p:nvPr>
              <p:custDataLst>
                <p:tags r:id="rId167"/>
              </p:custDataLst>
            </p:nvPr>
          </p:nvSpPr>
          <p:spPr>
            <a:xfrm>
              <a:off x="6210300" y="4298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693" y="0"/>
                  </a:lnTo>
                  <a:lnTo>
                    <a:pt x="4252" y="0"/>
                  </a:lnTo>
                  <a:lnTo>
                    <a:pt x="424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5960"/>
            <p:cNvSpPr/>
            <p:nvPr>
              <p:custDataLst>
                <p:tags r:id="rId168"/>
              </p:custDataLst>
            </p:nvPr>
          </p:nvSpPr>
          <p:spPr>
            <a:xfrm>
              <a:off x="6051550" y="4394200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5026" y="40495"/>
                  </a:lnTo>
                  <a:lnTo>
                    <a:pt x="6881" y="85557"/>
                  </a:lnTo>
                  <a:lnTo>
                    <a:pt x="11793" y="110097"/>
                  </a:lnTo>
                  <a:lnTo>
                    <a:pt x="16344" y="82972"/>
                  </a:lnTo>
                  <a:lnTo>
                    <a:pt x="35758" y="37057"/>
                  </a:lnTo>
                  <a:lnTo>
                    <a:pt x="49288" y="18352"/>
                  </a:lnTo>
                  <a:lnTo>
                    <a:pt x="56848" y="12940"/>
                  </a:lnTo>
                  <a:lnTo>
                    <a:pt x="72773" y="8808"/>
                  </a:lnTo>
                  <a:lnTo>
                    <a:pt x="78854" y="10811"/>
                  </a:lnTo>
                  <a:lnTo>
                    <a:pt x="83614" y="14968"/>
                  </a:lnTo>
                  <a:lnTo>
                    <a:pt x="87493" y="20562"/>
                  </a:lnTo>
                  <a:lnTo>
                    <a:pt x="92951" y="52032"/>
                  </a:lnTo>
                  <a:lnTo>
                    <a:pt x="94797" y="97610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5961"/>
            <p:cNvSpPr/>
            <p:nvPr>
              <p:custDataLst>
                <p:tags r:id="rId169"/>
              </p:custDataLst>
            </p:nvPr>
          </p:nvSpPr>
          <p:spPr>
            <a:xfrm>
              <a:off x="5788652" y="4377798"/>
              <a:ext cx="85099" cy="181503"/>
            </a:xfrm>
            <a:custGeom>
              <a:avLst/>
              <a:gdLst/>
              <a:ahLst/>
              <a:cxnLst/>
              <a:rect l="0" t="0" r="0" b="0"/>
              <a:pathLst>
                <a:path w="85099" h="181503">
                  <a:moveTo>
                    <a:pt x="85098" y="16402"/>
                  </a:moveTo>
                  <a:lnTo>
                    <a:pt x="85098" y="16402"/>
                  </a:lnTo>
                  <a:lnTo>
                    <a:pt x="78357" y="6289"/>
                  </a:lnTo>
                  <a:lnTo>
                    <a:pt x="74958" y="3309"/>
                  </a:lnTo>
                  <a:lnTo>
                    <a:pt x="67422" y="0"/>
                  </a:lnTo>
                  <a:lnTo>
                    <a:pt x="55604" y="2292"/>
                  </a:lnTo>
                  <a:lnTo>
                    <a:pt x="48503" y="4878"/>
                  </a:lnTo>
                  <a:lnTo>
                    <a:pt x="28393" y="22003"/>
                  </a:lnTo>
                  <a:lnTo>
                    <a:pt x="9030" y="58435"/>
                  </a:lnTo>
                  <a:lnTo>
                    <a:pt x="0" y="104978"/>
                  </a:lnTo>
                  <a:lnTo>
                    <a:pt x="4067" y="144403"/>
                  </a:lnTo>
                  <a:lnTo>
                    <a:pt x="16158" y="163603"/>
                  </a:lnTo>
                  <a:lnTo>
                    <a:pt x="24321" y="171686"/>
                  </a:lnTo>
                  <a:lnTo>
                    <a:pt x="33291" y="176369"/>
                  </a:lnTo>
                  <a:lnTo>
                    <a:pt x="72398" y="181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5962"/>
            <p:cNvSpPr/>
            <p:nvPr>
              <p:custDataLst>
                <p:tags r:id="rId170"/>
              </p:custDataLst>
            </p:nvPr>
          </p:nvSpPr>
          <p:spPr>
            <a:xfrm>
              <a:off x="6300105" y="4337933"/>
              <a:ext cx="214996" cy="127904"/>
            </a:xfrm>
            <a:custGeom>
              <a:avLst/>
              <a:gdLst/>
              <a:ahLst/>
              <a:cxnLst/>
              <a:rect l="0" t="0" r="0" b="0"/>
              <a:pathLst>
                <a:path w="214996" h="127904">
                  <a:moveTo>
                    <a:pt x="11795" y="5467"/>
                  </a:moveTo>
                  <a:lnTo>
                    <a:pt x="11795" y="5467"/>
                  </a:lnTo>
                  <a:lnTo>
                    <a:pt x="8424" y="5467"/>
                  </a:lnTo>
                  <a:lnTo>
                    <a:pt x="7431" y="4761"/>
                  </a:lnTo>
                  <a:lnTo>
                    <a:pt x="6769" y="3585"/>
                  </a:lnTo>
                  <a:lnTo>
                    <a:pt x="5707" y="0"/>
                  </a:lnTo>
                  <a:lnTo>
                    <a:pt x="3680" y="1391"/>
                  </a:lnTo>
                  <a:lnTo>
                    <a:pt x="2151" y="2749"/>
                  </a:lnTo>
                  <a:lnTo>
                    <a:pt x="0" y="24888"/>
                  </a:lnTo>
                  <a:lnTo>
                    <a:pt x="5050" y="69589"/>
                  </a:lnTo>
                  <a:lnTo>
                    <a:pt x="22884" y="117061"/>
                  </a:lnTo>
                  <a:lnTo>
                    <a:pt x="27654" y="122197"/>
                  </a:lnTo>
                  <a:lnTo>
                    <a:pt x="38599" y="127903"/>
                  </a:lnTo>
                  <a:lnTo>
                    <a:pt x="45188" y="127306"/>
                  </a:lnTo>
                  <a:lnTo>
                    <a:pt x="60032" y="121002"/>
                  </a:lnTo>
                  <a:lnTo>
                    <a:pt x="92558" y="88862"/>
                  </a:lnTo>
                  <a:lnTo>
                    <a:pt x="122397" y="46242"/>
                  </a:lnTo>
                  <a:lnTo>
                    <a:pt x="135930" y="22569"/>
                  </a:lnTo>
                  <a:lnTo>
                    <a:pt x="135474" y="22513"/>
                  </a:lnTo>
                  <a:lnTo>
                    <a:pt x="134465" y="23181"/>
                  </a:lnTo>
                  <a:lnTo>
                    <a:pt x="133043" y="37605"/>
                  </a:lnTo>
                  <a:lnTo>
                    <a:pt x="135994" y="63124"/>
                  </a:lnTo>
                  <a:lnTo>
                    <a:pt x="145076" y="79070"/>
                  </a:lnTo>
                  <a:lnTo>
                    <a:pt x="166057" y="98066"/>
                  </a:lnTo>
                  <a:lnTo>
                    <a:pt x="173902" y="103183"/>
                  </a:lnTo>
                  <a:lnTo>
                    <a:pt x="190146" y="106988"/>
                  </a:lnTo>
                  <a:lnTo>
                    <a:pt x="214995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963"/>
            <p:cNvSpPr/>
            <p:nvPr>
              <p:custDataLst>
                <p:tags r:id="rId171"/>
              </p:custDataLst>
            </p:nvPr>
          </p:nvSpPr>
          <p:spPr>
            <a:xfrm>
              <a:off x="6509671" y="4331380"/>
              <a:ext cx="113380" cy="377225"/>
            </a:xfrm>
            <a:custGeom>
              <a:avLst/>
              <a:gdLst/>
              <a:ahLst/>
              <a:cxnLst/>
              <a:rect l="0" t="0" r="0" b="0"/>
              <a:pathLst>
                <a:path w="113380" h="377225">
                  <a:moveTo>
                    <a:pt x="113379" y="31070"/>
                  </a:moveTo>
                  <a:lnTo>
                    <a:pt x="113379" y="31070"/>
                  </a:lnTo>
                  <a:lnTo>
                    <a:pt x="110008" y="20957"/>
                  </a:lnTo>
                  <a:lnTo>
                    <a:pt x="91056" y="4555"/>
                  </a:lnTo>
                  <a:lnTo>
                    <a:pt x="72884" y="0"/>
                  </a:lnTo>
                  <a:lnTo>
                    <a:pt x="53048" y="1033"/>
                  </a:lnTo>
                  <a:lnTo>
                    <a:pt x="32473" y="6196"/>
                  </a:lnTo>
                  <a:lnTo>
                    <a:pt x="17213" y="18839"/>
                  </a:lnTo>
                  <a:lnTo>
                    <a:pt x="7138" y="35512"/>
                  </a:lnTo>
                  <a:lnTo>
                    <a:pt x="2661" y="52329"/>
                  </a:lnTo>
                  <a:lnTo>
                    <a:pt x="3583" y="59354"/>
                  </a:lnTo>
                  <a:lnTo>
                    <a:pt x="10255" y="70922"/>
                  </a:lnTo>
                  <a:lnTo>
                    <a:pt x="20272" y="77004"/>
                  </a:lnTo>
                  <a:lnTo>
                    <a:pt x="25908" y="78626"/>
                  </a:lnTo>
                  <a:lnTo>
                    <a:pt x="50694" y="77538"/>
                  </a:lnTo>
                  <a:lnTo>
                    <a:pt x="83488" y="66485"/>
                  </a:lnTo>
                  <a:lnTo>
                    <a:pt x="95273" y="60456"/>
                  </a:lnTo>
                  <a:lnTo>
                    <a:pt x="97074" y="60538"/>
                  </a:lnTo>
                  <a:lnTo>
                    <a:pt x="98275" y="61299"/>
                  </a:lnTo>
                  <a:lnTo>
                    <a:pt x="95848" y="67788"/>
                  </a:lnTo>
                  <a:lnTo>
                    <a:pt x="90771" y="79845"/>
                  </a:lnTo>
                  <a:lnTo>
                    <a:pt x="83644" y="122080"/>
                  </a:lnTo>
                  <a:lnTo>
                    <a:pt x="80345" y="162458"/>
                  </a:lnTo>
                  <a:lnTo>
                    <a:pt x="78942" y="194593"/>
                  </a:lnTo>
                  <a:lnTo>
                    <a:pt x="83022" y="230042"/>
                  </a:lnTo>
                  <a:lnTo>
                    <a:pt x="83894" y="266963"/>
                  </a:lnTo>
                  <a:lnTo>
                    <a:pt x="81930" y="302422"/>
                  </a:lnTo>
                  <a:lnTo>
                    <a:pt x="74741" y="344774"/>
                  </a:lnTo>
                  <a:lnTo>
                    <a:pt x="62810" y="366168"/>
                  </a:lnTo>
                  <a:lnTo>
                    <a:pt x="54972" y="372296"/>
                  </a:lnTo>
                  <a:lnTo>
                    <a:pt x="36855" y="377224"/>
                  </a:lnTo>
                  <a:lnTo>
                    <a:pt x="28496" y="375434"/>
                  </a:lnTo>
                  <a:lnTo>
                    <a:pt x="13565" y="365919"/>
                  </a:lnTo>
                  <a:lnTo>
                    <a:pt x="3636" y="348520"/>
                  </a:lnTo>
                  <a:lnTo>
                    <a:pt x="0" y="337952"/>
                  </a:lnTo>
                  <a:lnTo>
                    <a:pt x="3486" y="307398"/>
                  </a:lnTo>
                  <a:lnTo>
                    <a:pt x="18129" y="253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964"/>
            <p:cNvSpPr/>
            <p:nvPr>
              <p:custDataLst>
                <p:tags r:id="rId172"/>
              </p:custDataLst>
            </p:nvPr>
          </p:nvSpPr>
          <p:spPr>
            <a:xfrm>
              <a:off x="6681122" y="4154120"/>
              <a:ext cx="361029" cy="321471"/>
            </a:xfrm>
            <a:custGeom>
              <a:avLst/>
              <a:gdLst/>
              <a:ahLst/>
              <a:cxnLst/>
              <a:rect l="0" t="0" r="0" b="0"/>
              <a:pathLst>
                <a:path w="361029" h="321471">
                  <a:moveTo>
                    <a:pt x="68928" y="246430"/>
                  </a:moveTo>
                  <a:lnTo>
                    <a:pt x="68928" y="246430"/>
                  </a:lnTo>
                  <a:lnTo>
                    <a:pt x="73291" y="236291"/>
                  </a:lnTo>
                  <a:lnTo>
                    <a:pt x="74395" y="228753"/>
                  </a:lnTo>
                  <a:lnTo>
                    <a:pt x="71646" y="216576"/>
                  </a:lnTo>
                  <a:lnTo>
                    <a:pt x="66372" y="210113"/>
                  </a:lnTo>
                  <a:lnTo>
                    <a:pt x="62991" y="207402"/>
                  </a:lnTo>
                  <a:lnTo>
                    <a:pt x="58620" y="206300"/>
                  </a:lnTo>
                  <a:lnTo>
                    <a:pt x="48118" y="206958"/>
                  </a:lnTo>
                  <a:lnTo>
                    <a:pt x="36395" y="215246"/>
                  </a:lnTo>
                  <a:lnTo>
                    <a:pt x="19779" y="235779"/>
                  </a:lnTo>
                  <a:lnTo>
                    <a:pt x="1520" y="268001"/>
                  </a:lnTo>
                  <a:lnTo>
                    <a:pt x="0" y="275628"/>
                  </a:lnTo>
                  <a:lnTo>
                    <a:pt x="2075" y="289746"/>
                  </a:lnTo>
                  <a:lnTo>
                    <a:pt x="5309" y="295063"/>
                  </a:lnTo>
                  <a:lnTo>
                    <a:pt x="14548" y="302853"/>
                  </a:lnTo>
                  <a:lnTo>
                    <a:pt x="19974" y="304506"/>
                  </a:lnTo>
                  <a:lnTo>
                    <a:pt x="31648" y="304462"/>
                  </a:lnTo>
                  <a:lnTo>
                    <a:pt x="56863" y="293728"/>
                  </a:lnTo>
                  <a:lnTo>
                    <a:pt x="86144" y="271138"/>
                  </a:lnTo>
                  <a:lnTo>
                    <a:pt x="103999" y="250102"/>
                  </a:lnTo>
                  <a:lnTo>
                    <a:pt x="105715" y="250289"/>
                  </a:lnTo>
                  <a:lnTo>
                    <a:pt x="109501" y="254260"/>
                  </a:lnTo>
                  <a:lnTo>
                    <a:pt x="124687" y="283460"/>
                  </a:lnTo>
                  <a:lnTo>
                    <a:pt x="131575" y="287582"/>
                  </a:lnTo>
                  <a:lnTo>
                    <a:pt x="150128" y="286532"/>
                  </a:lnTo>
                  <a:lnTo>
                    <a:pt x="165459" y="277894"/>
                  </a:lnTo>
                  <a:lnTo>
                    <a:pt x="191839" y="251519"/>
                  </a:lnTo>
                  <a:lnTo>
                    <a:pt x="221999" y="206780"/>
                  </a:lnTo>
                  <a:lnTo>
                    <a:pt x="242086" y="166719"/>
                  </a:lnTo>
                  <a:lnTo>
                    <a:pt x="251394" y="143194"/>
                  </a:lnTo>
                  <a:lnTo>
                    <a:pt x="260423" y="118340"/>
                  </a:lnTo>
                  <a:lnTo>
                    <a:pt x="274216" y="73790"/>
                  </a:lnTo>
                  <a:lnTo>
                    <a:pt x="283639" y="36351"/>
                  </a:lnTo>
                  <a:lnTo>
                    <a:pt x="287532" y="3640"/>
                  </a:lnTo>
                  <a:lnTo>
                    <a:pt x="285925" y="609"/>
                  </a:lnTo>
                  <a:lnTo>
                    <a:pt x="283443" y="0"/>
                  </a:lnTo>
                  <a:lnTo>
                    <a:pt x="266466" y="26109"/>
                  </a:lnTo>
                  <a:lnTo>
                    <a:pt x="251501" y="63607"/>
                  </a:lnTo>
                  <a:lnTo>
                    <a:pt x="236150" y="110142"/>
                  </a:lnTo>
                  <a:lnTo>
                    <a:pt x="229093" y="134405"/>
                  </a:lnTo>
                  <a:lnTo>
                    <a:pt x="222272" y="159047"/>
                  </a:lnTo>
                  <a:lnTo>
                    <a:pt x="212809" y="205241"/>
                  </a:lnTo>
                  <a:lnTo>
                    <a:pt x="207664" y="245763"/>
                  </a:lnTo>
                  <a:lnTo>
                    <a:pt x="209440" y="286997"/>
                  </a:lnTo>
                  <a:lnTo>
                    <a:pt x="215104" y="305382"/>
                  </a:lnTo>
                  <a:lnTo>
                    <a:pt x="219999" y="311837"/>
                  </a:lnTo>
                  <a:lnTo>
                    <a:pt x="232968" y="320891"/>
                  </a:lnTo>
                  <a:lnTo>
                    <a:pt x="241082" y="321470"/>
                  </a:lnTo>
                  <a:lnTo>
                    <a:pt x="259505" y="316470"/>
                  </a:lnTo>
                  <a:lnTo>
                    <a:pt x="289711" y="298385"/>
                  </a:lnTo>
                  <a:lnTo>
                    <a:pt x="314262" y="271780"/>
                  </a:lnTo>
                  <a:lnTo>
                    <a:pt x="328201" y="241554"/>
                  </a:lnTo>
                  <a:lnTo>
                    <a:pt x="330445" y="226389"/>
                  </a:lnTo>
                  <a:lnTo>
                    <a:pt x="330056" y="220369"/>
                  </a:lnTo>
                  <a:lnTo>
                    <a:pt x="326974" y="217767"/>
                  </a:lnTo>
                  <a:lnTo>
                    <a:pt x="322099" y="217443"/>
                  </a:lnTo>
                  <a:lnTo>
                    <a:pt x="316025" y="218639"/>
                  </a:lnTo>
                  <a:lnTo>
                    <a:pt x="297364" y="230434"/>
                  </a:lnTo>
                  <a:lnTo>
                    <a:pt x="288518" y="247082"/>
                  </a:lnTo>
                  <a:lnTo>
                    <a:pt x="280461" y="285521"/>
                  </a:lnTo>
                  <a:lnTo>
                    <a:pt x="282622" y="292952"/>
                  </a:lnTo>
                  <a:lnTo>
                    <a:pt x="292549" y="304971"/>
                  </a:lnTo>
                  <a:lnTo>
                    <a:pt x="299853" y="308035"/>
                  </a:lnTo>
                  <a:lnTo>
                    <a:pt x="317376" y="309558"/>
                  </a:lnTo>
                  <a:lnTo>
                    <a:pt x="361028" y="297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5965"/>
            <p:cNvSpPr/>
            <p:nvPr>
              <p:custDataLst>
                <p:tags r:id="rId173"/>
              </p:custDataLst>
            </p:nvPr>
          </p:nvSpPr>
          <p:spPr>
            <a:xfrm>
              <a:off x="6784509" y="4256572"/>
              <a:ext cx="416392" cy="29679"/>
            </a:xfrm>
            <a:custGeom>
              <a:avLst/>
              <a:gdLst/>
              <a:ahLst/>
              <a:cxnLst/>
              <a:rect l="0" t="0" r="0" b="0"/>
              <a:pathLst>
                <a:path w="416392" h="29679">
                  <a:moveTo>
                    <a:pt x="16341" y="29678"/>
                  </a:moveTo>
                  <a:lnTo>
                    <a:pt x="16341" y="29678"/>
                  </a:lnTo>
                  <a:lnTo>
                    <a:pt x="295" y="20950"/>
                  </a:lnTo>
                  <a:lnTo>
                    <a:pt x="0" y="19626"/>
                  </a:lnTo>
                  <a:lnTo>
                    <a:pt x="1213" y="18743"/>
                  </a:lnTo>
                  <a:lnTo>
                    <a:pt x="45704" y="11552"/>
                  </a:lnTo>
                  <a:lnTo>
                    <a:pt x="70488" y="8422"/>
                  </a:lnTo>
                  <a:lnTo>
                    <a:pt x="99006" y="4924"/>
                  </a:lnTo>
                  <a:lnTo>
                    <a:pt x="132834" y="2592"/>
                  </a:lnTo>
                  <a:lnTo>
                    <a:pt x="170203" y="1037"/>
                  </a:lnTo>
                  <a:lnTo>
                    <a:pt x="209932" y="0"/>
                  </a:lnTo>
                  <a:lnTo>
                    <a:pt x="250529" y="15"/>
                  </a:lnTo>
                  <a:lnTo>
                    <a:pt x="291706" y="731"/>
                  </a:lnTo>
                  <a:lnTo>
                    <a:pt x="333267" y="1913"/>
                  </a:lnTo>
                  <a:lnTo>
                    <a:pt x="416391" y="4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1" name="SMARTInkShape-5966"/>
          <p:cNvSpPr/>
          <p:nvPr>
            <p:custDataLst>
              <p:tags r:id="rId2"/>
            </p:custDataLst>
          </p:nvPr>
        </p:nvSpPr>
        <p:spPr>
          <a:xfrm>
            <a:off x="5272560" y="4414284"/>
            <a:ext cx="175741" cy="165638"/>
          </a:xfrm>
          <a:custGeom>
            <a:avLst/>
            <a:gdLst/>
            <a:ahLst/>
            <a:cxnLst/>
            <a:rect l="0" t="0" r="0" b="0"/>
            <a:pathLst>
              <a:path w="175741" h="165638">
                <a:moveTo>
                  <a:pt x="105890" y="87866"/>
                </a:moveTo>
                <a:lnTo>
                  <a:pt x="105890" y="87866"/>
                </a:lnTo>
                <a:lnTo>
                  <a:pt x="95777" y="77753"/>
                </a:lnTo>
                <a:lnTo>
                  <a:pt x="90812" y="67143"/>
                </a:lnTo>
                <a:lnTo>
                  <a:pt x="82632" y="22315"/>
                </a:lnTo>
                <a:lnTo>
                  <a:pt x="81441" y="10754"/>
                </a:lnTo>
                <a:lnTo>
                  <a:pt x="79714" y="6824"/>
                </a:lnTo>
                <a:lnTo>
                  <a:pt x="77150" y="4205"/>
                </a:lnTo>
                <a:lnTo>
                  <a:pt x="74030" y="2458"/>
                </a:lnTo>
                <a:lnTo>
                  <a:pt x="59526" y="0"/>
                </a:lnTo>
                <a:lnTo>
                  <a:pt x="46008" y="8833"/>
                </a:lnTo>
                <a:lnTo>
                  <a:pt x="24412" y="35521"/>
                </a:lnTo>
                <a:lnTo>
                  <a:pt x="12527" y="59663"/>
                </a:lnTo>
                <a:lnTo>
                  <a:pt x="2575" y="104282"/>
                </a:lnTo>
                <a:lnTo>
                  <a:pt x="0" y="134203"/>
                </a:lnTo>
                <a:lnTo>
                  <a:pt x="4500" y="154557"/>
                </a:lnTo>
                <a:lnTo>
                  <a:pt x="8663" y="161960"/>
                </a:lnTo>
                <a:lnTo>
                  <a:pt x="16378" y="165484"/>
                </a:lnTo>
                <a:lnTo>
                  <a:pt x="38120" y="165637"/>
                </a:lnTo>
                <a:lnTo>
                  <a:pt x="60483" y="157238"/>
                </a:lnTo>
                <a:lnTo>
                  <a:pt x="80770" y="143392"/>
                </a:lnTo>
                <a:lnTo>
                  <a:pt x="103386" y="115058"/>
                </a:lnTo>
                <a:lnTo>
                  <a:pt x="120264" y="75441"/>
                </a:lnTo>
                <a:lnTo>
                  <a:pt x="123555" y="63723"/>
                </a:lnTo>
                <a:lnTo>
                  <a:pt x="124016" y="63304"/>
                </a:lnTo>
                <a:lnTo>
                  <a:pt x="131601" y="101264"/>
                </a:lnTo>
                <a:lnTo>
                  <a:pt x="145964" y="127662"/>
                </a:lnTo>
                <a:lnTo>
                  <a:pt x="175740" y="1577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5" name="SMARTInkShape-Group868"/>
          <p:cNvGrpSpPr/>
          <p:nvPr/>
        </p:nvGrpSpPr>
        <p:grpSpPr>
          <a:xfrm>
            <a:off x="4635500" y="4395366"/>
            <a:ext cx="159784" cy="237284"/>
            <a:chOff x="4635500" y="4395366"/>
            <a:chExt cx="159784" cy="237284"/>
          </a:xfrm>
        </p:grpSpPr>
        <p:sp>
          <p:nvSpPr>
            <p:cNvPr id="652" name="SMARTInkShape-5967"/>
            <p:cNvSpPr/>
            <p:nvPr>
              <p:custDataLst>
                <p:tags r:id="rId162"/>
              </p:custDataLst>
            </p:nvPr>
          </p:nvSpPr>
          <p:spPr>
            <a:xfrm>
              <a:off x="4635500" y="4490333"/>
              <a:ext cx="31751" cy="138818"/>
            </a:xfrm>
            <a:custGeom>
              <a:avLst/>
              <a:gdLst/>
              <a:ahLst/>
              <a:cxnLst/>
              <a:rect l="0" t="0" r="0" b="0"/>
              <a:pathLst>
                <a:path w="31751" h="138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12862"/>
                  </a:lnTo>
                  <a:lnTo>
                    <a:pt x="14306" y="51403"/>
                  </a:lnTo>
                  <a:lnTo>
                    <a:pt x="24386" y="89555"/>
                  </a:lnTo>
                  <a:lnTo>
                    <a:pt x="3175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5968"/>
            <p:cNvSpPr/>
            <p:nvPr>
              <p:custDataLst>
                <p:tags r:id="rId163"/>
              </p:custDataLst>
            </p:nvPr>
          </p:nvSpPr>
          <p:spPr>
            <a:xfrm>
              <a:off x="4636023" y="4395366"/>
              <a:ext cx="24878" cy="43285"/>
            </a:xfrm>
            <a:custGeom>
              <a:avLst/>
              <a:gdLst/>
              <a:ahLst/>
              <a:cxnLst/>
              <a:rect l="0" t="0" r="0" b="0"/>
              <a:pathLst>
                <a:path w="24878" h="43285">
                  <a:moveTo>
                    <a:pt x="12177" y="43284"/>
                  </a:moveTo>
                  <a:lnTo>
                    <a:pt x="12177" y="43284"/>
                  </a:lnTo>
                  <a:lnTo>
                    <a:pt x="654" y="0"/>
                  </a:lnTo>
                  <a:lnTo>
                    <a:pt x="261" y="317"/>
                  </a:lnTo>
                  <a:lnTo>
                    <a:pt x="0" y="1939"/>
                  </a:lnTo>
                  <a:lnTo>
                    <a:pt x="24877" y="24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5969"/>
            <p:cNvSpPr/>
            <p:nvPr>
              <p:custDataLst>
                <p:tags r:id="rId164"/>
              </p:custDataLst>
            </p:nvPr>
          </p:nvSpPr>
          <p:spPr>
            <a:xfrm>
              <a:off x="4686595" y="4443581"/>
              <a:ext cx="108689" cy="189069"/>
            </a:xfrm>
            <a:custGeom>
              <a:avLst/>
              <a:gdLst/>
              <a:ahLst/>
              <a:cxnLst/>
              <a:rect l="0" t="0" r="0" b="0"/>
              <a:pathLst>
                <a:path w="108689" h="189069">
                  <a:moveTo>
                    <a:pt x="88605" y="26819"/>
                  </a:moveTo>
                  <a:lnTo>
                    <a:pt x="88605" y="26819"/>
                  </a:lnTo>
                  <a:lnTo>
                    <a:pt x="85234" y="20077"/>
                  </a:lnTo>
                  <a:lnTo>
                    <a:pt x="73025" y="9142"/>
                  </a:lnTo>
                  <a:lnTo>
                    <a:pt x="49259" y="336"/>
                  </a:lnTo>
                  <a:lnTo>
                    <a:pt x="23246" y="0"/>
                  </a:lnTo>
                  <a:lnTo>
                    <a:pt x="9932" y="4551"/>
                  </a:lnTo>
                  <a:lnTo>
                    <a:pt x="4406" y="7740"/>
                  </a:lnTo>
                  <a:lnTo>
                    <a:pt x="1428" y="11983"/>
                  </a:lnTo>
                  <a:lnTo>
                    <a:pt x="148" y="16929"/>
                  </a:lnTo>
                  <a:lnTo>
                    <a:pt x="0" y="22343"/>
                  </a:lnTo>
                  <a:lnTo>
                    <a:pt x="7362" y="35883"/>
                  </a:lnTo>
                  <a:lnTo>
                    <a:pt x="20747" y="50602"/>
                  </a:lnTo>
                  <a:lnTo>
                    <a:pt x="68258" y="83756"/>
                  </a:lnTo>
                  <a:lnTo>
                    <a:pt x="96060" y="106327"/>
                  </a:lnTo>
                  <a:lnTo>
                    <a:pt x="106030" y="122598"/>
                  </a:lnTo>
                  <a:lnTo>
                    <a:pt x="108688" y="130889"/>
                  </a:lnTo>
                  <a:lnTo>
                    <a:pt x="106933" y="139237"/>
                  </a:lnTo>
                  <a:lnTo>
                    <a:pt x="95575" y="156040"/>
                  </a:lnTo>
                  <a:lnTo>
                    <a:pt x="65976" y="174624"/>
                  </a:lnTo>
                  <a:lnTo>
                    <a:pt x="27023" y="189068"/>
                  </a:lnTo>
                  <a:lnTo>
                    <a:pt x="18622" y="188607"/>
                  </a:lnTo>
                  <a:lnTo>
                    <a:pt x="13728" y="184772"/>
                  </a:lnTo>
                  <a:lnTo>
                    <a:pt x="6055" y="166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1" name="SMARTInkShape-Group869"/>
          <p:cNvGrpSpPr/>
          <p:nvPr/>
        </p:nvGrpSpPr>
        <p:grpSpPr>
          <a:xfrm>
            <a:off x="3168650" y="4277963"/>
            <a:ext cx="793751" cy="446966"/>
            <a:chOff x="3168650" y="4277963"/>
            <a:chExt cx="793751" cy="446966"/>
          </a:xfrm>
        </p:grpSpPr>
        <p:sp>
          <p:nvSpPr>
            <p:cNvPr id="656" name="SMARTInkShape-5970"/>
            <p:cNvSpPr/>
            <p:nvPr>
              <p:custDataLst>
                <p:tags r:id="rId157"/>
              </p:custDataLst>
            </p:nvPr>
          </p:nvSpPr>
          <p:spPr>
            <a:xfrm>
              <a:off x="3776070" y="4470126"/>
              <a:ext cx="186331" cy="159025"/>
            </a:xfrm>
            <a:custGeom>
              <a:avLst/>
              <a:gdLst/>
              <a:ahLst/>
              <a:cxnLst/>
              <a:rect l="0" t="0" r="0" b="0"/>
              <a:pathLst>
                <a:path w="186331" h="159025">
                  <a:moveTo>
                    <a:pt x="116480" y="76474"/>
                  </a:moveTo>
                  <a:lnTo>
                    <a:pt x="116480" y="76474"/>
                  </a:lnTo>
                  <a:lnTo>
                    <a:pt x="113109" y="73103"/>
                  </a:lnTo>
                  <a:lnTo>
                    <a:pt x="111454" y="67685"/>
                  </a:lnTo>
                  <a:lnTo>
                    <a:pt x="111424" y="59868"/>
                  </a:lnTo>
                  <a:lnTo>
                    <a:pt x="113963" y="42861"/>
                  </a:lnTo>
                  <a:lnTo>
                    <a:pt x="112304" y="28139"/>
                  </a:lnTo>
                  <a:lnTo>
                    <a:pt x="107332" y="15951"/>
                  </a:lnTo>
                  <a:lnTo>
                    <a:pt x="104032" y="10725"/>
                  </a:lnTo>
                  <a:lnTo>
                    <a:pt x="94720" y="3037"/>
                  </a:lnTo>
                  <a:lnTo>
                    <a:pt x="89273" y="0"/>
                  </a:lnTo>
                  <a:lnTo>
                    <a:pt x="71932" y="387"/>
                  </a:lnTo>
                  <a:lnTo>
                    <a:pt x="61382" y="2466"/>
                  </a:lnTo>
                  <a:lnTo>
                    <a:pt x="40251" y="17947"/>
                  </a:lnTo>
                  <a:lnTo>
                    <a:pt x="20511" y="41995"/>
                  </a:lnTo>
                  <a:lnTo>
                    <a:pt x="4683" y="71498"/>
                  </a:lnTo>
                  <a:lnTo>
                    <a:pt x="0" y="99662"/>
                  </a:lnTo>
                  <a:lnTo>
                    <a:pt x="726" y="113099"/>
                  </a:lnTo>
                  <a:lnTo>
                    <a:pt x="4738" y="124175"/>
                  </a:lnTo>
                  <a:lnTo>
                    <a:pt x="18604" y="142124"/>
                  </a:lnTo>
                  <a:lnTo>
                    <a:pt x="36526" y="151513"/>
                  </a:lnTo>
                  <a:lnTo>
                    <a:pt x="46244" y="154016"/>
                  </a:lnTo>
                  <a:lnTo>
                    <a:pt x="68331" y="149271"/>
                  </a:lnTo>
                  <a:lnTo>
                    <a:pt x="90847" y="136345"/>
                  </a:lnTo>
                  <a:lnTo>
                    <a:pt x="124535" y="97316"/>
                  </a:lnTo>
                  <a:lnTo>
                    <a:pt x="138454" y="72124"/>
                  </a:lnTo>
                  <a:lnTo>
                    <a:pt x="138890" y="70046"/>
                  </a:lnTo>
                  <a:lnTo>
                    <a:pt x="138476" y="69367"/>
                  </a:lnTo>
                  <a:lnTo>
                    <a:pt x="137493" y="69619"/>
                  </a:lnTo>
                  <a:lnTo>
                    <a:pt x="136112" y="86830"/>
                  </a:lnTo>
                  <a:lnTo>
                    <a:pt x="142444" y="110900"/>
                  </a:lnTo>
                  <a:lnTo>
                    <a:pt x="153258" y="135906"/>
                  </a:lnTo>
                  <a:lnTo>
                    <a:pt x="165046" y="147103"/>
                  </a:lnTo>
                  <a:lnTo>
                    <a:pt x="186330" y="159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5971"/>
            <p:cNvSpPr/>
            <p:nvPr>
              <p:custDataLst>
                <p:tags r:id="rId158"/>
              </p:custDataLst>
            </p:nvPr>
          </p:nvSpPr>
          <p:spPr>
            <a:xfrm>
              <a:off x="3531619" y="4495800"/>
              <a:ext cx="195832" cy="18463"/>
            </a:xfrm>
            <a:custGeom>
              <a:avLst/>
              <a:gdLst/>
              <a:ahLst/>
              <a:cxnLst/>
              <a:rect l="0" t="0" r="0" b="0"/>
              <a:pathLst>
                <a:path w="195832" h="18463">
                  <a:moveTo>
                    <a:pt x="11681" y="12700"/>
                  </a:moveTo>
                  <a:lnTo>
                    <a:pt x="11681" y="12700"/>
                  </a:lnTo>
                  <a:lnTo>
                    <a:pt x="1568" y="16071"/>
                  </a:lnTo>
                  <a:lnTo>
                    <a:pt x="0" y="17064"/>
                  </a:lnTo>
                  <a:lnTo>
                    <a:pt x="366" y="17726"/>
                  </a:lnTo>
                  <a:lnTo>
                    <a:pt x="8063" y="18462"/>
                  </a:lnTo>
                  <a:lnTo>
                    <a:pt x="42986" y="17464"/>
                  </a:lnTo>
                  <a:lnTo>
                    <a:pt x="80393" y="12230"/>
                  </a:lnTo>
                  <a:lnTo>
                    <a:pt x="124769" y="7083"/>
                  </a:lnTo>
                  <a:lnTo>
                    <a:pt x="164248" y="3147"/>
                  </a:lnTo>
                  <a:lnTo>
                    <a:pt x="1958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5972"/>
            <p:cNvSpPr/>
            <p:nvPr>
              <p:custDataLst>
                <p:tags r:id="rId159"/>
              </p:custDataLst>
            </p:nvPr>
          </p:nvSpPr>
          <p:spPr>
            <a:xfrm>
              <a:off x="3627258" y="4277963"/>
              <a:ext cx="74793" cy="401276"/>
            </a:xfrm>
            <a:custGeom>
              <a:avLst/>
              <a:gdLst/>
              <a:ahLst/>
              <a:cxnLst/>
              <a:rect l="0" t="0" r="0" b="0"/>
              <a:pathLst>
                <a:path w="74793" h="401276">
                  <a:moveTo>
                    <a:pt x="49392" y="27337"/>
                  </a:moveTo>
                  <a:lnTo>
                    <a:pt x="49392" y="27337"/>
                  </a:lnTo>
                  <a:lnTo>
                    <a:pt x="44323" y="5517"/>
                  </a:lnTo>
                  <a:lnTo>
                    <a:pt x="40554" y="0"/>
                  </a:lnTo>
                  <a:lnTo>
                    <a:pt x="38561" y="646"/>
                  </a:lnTo>
                  <a:lnTo>
                    <a:pt x="34465" y="7007"/>
                  </a:lnTo>
                  <a:lnTo>
                    <a:pt x="21451" y="46086"/>
                  </a:lnTo>
                  <a:lnTo>
                    <a:pt x="13926" y="88352"/>
                  </a:lnTo>
                  <a:lnTo>
                    <a:pt x="10931" y="112462"/>
                  </a:lnTo>
                  <a:lnTo>
                    <a:pt x="8229" y="138416"/>
                  </a:lnTo>
                  <a:lnTo>
                    <a:pt x="5722" y="165595"/>
                  </a:lnTo>
                  <a:lnTo>
                    <a:pt x="3346" y="193592"/>
                  </a:lnTo>
                  <a:lnTo>
                    <a:pt x="1762" y="221429"/>
                  </a:lnTo>
                  <a:lnTo>
                    <a:pt x="705" y="249160"/>
                  </a:lnTo>
                  <a:lnTo>
                    <a:pt x="0" y="276819"/>
                  </a:lnTo>
                  <a:lnTo>
                    <a:pt x="1099" y="322603"/>
                  </a:lnTo>
                  <a:lnTo>
                    <a:pt x="5351" y="358944"/>
                  </a:lnTo>
                  <a:lnTo>
                    <a:pt x="14296" y="384503"/>
                  </a:lnTo>
                  <a:lnTo>
                    <a:pt x="19645" y="392448"/>
                  </a:lnTo>
                  <a:lnTo>
                    <a:pt x="31232" y="401275"/>
                  </a:lnTo>
                  <a:lnTo>
                    <a:pt x="37991" y="400101"/>
                  </a:lnTo>
                  <a:lnTo>
                    <a:pt x="53027" y="389389"/>
                  </a:lnTo>
                  <a:lnTo>
                    <a:pt x="63472" y="370989"/>
                  </a:lnTo>
                  <a:lnTo>
                    <a:pt x="74792" y="338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5973"/>
            <p:cNvSpPr/>
            <p:nvPr>
              <p:custDataLst>
                <p:tags r:id="rId160"/>
              </p:custDataLst>
            </p:nvPr>
          </p:nvSpPr>
          <p:spPr>
            <a:xfrm>
              <a:off x="3432170" y="4513546"/>
              <a:ext cx="200031" cy="147936"/>
            </a:xfrm>
            <a:custGeom>
              <a:avLst/>
              <a:gdLst/>
              <a:ahLst/>
              <a:cxnLst/>
              <a:rect l="0" t="0" r="0" b="0"/>
              <a:pathLst>
                <a:path w="200031" h="147936">
                  <a:moveTo>
                    <a:pt x="22230" y="52104"/>
                  </a:moveTo>
                  <a:lnTo>
                    <a:pt x="22230" y="52104"/>
                  </a:lnTo>
                  <a:lnTo>
                    <a:pt x="16763" y="52104"/>
                  </a:lnTo>
                  <a:lnTo>
                    <a:pt x="19512" y="52104"/>
                  </a:lnTo>
                  <a:lnTo>
                    <a:pt x="48506" y="43265"/>
                  </a:lnTo>
                  <a:lnTo>
                    <a:pt x="63569" y="33806"/>
                  </a:lnTo>
                  <a:lnTo>
                    <a:pt x="73597" y="22067"/>
                  </a:lnTo>
                  <a:lnTo>
                    <a:pt x="74819" y="17968"/>
                  </a:lnTo>
                  <a:lnTo>
                    <a:pt x="74295" y="9652"/>
                  </a:lnTo>
                  <a:lnTo>
                    <a:pt x="72463" y="6163"/>
                  </a:lnTo>
                  <a:lnTo>
                    <a:pt x="66663" y="406"/>
                  </a:lnTo>
                  <a:lnTo>
                    <a:pt x="61730" y="0"/>
                  </a:lnTo>
                  <a:lnTo>
                    <a:pt x="48723" y="3311"/>
                  </a:lnTo>
                  <a:lnTo>
                    <a:pt x="25533" y="23222"/>
                  </a:lnTo>
                  <a:lnTo>
                    <a:pt x="7529" y="58206"/>
                  </a:lnTo>
                  <a:lnTo>
                    <a:pt x="0" y="96481"/>
                  </a:lnTo>
                  <a:lnTo>
                    <a:pt x="3883" y="118158"/>
                  </a:lnTo>
                  <a:lnTo>
                    <a:pt x="7882" y="127890"/>
                  </a:lnTo>
                  <a:lnTo>
                    <a:pt x="19851" y="140585"/>
                  </a:lnTo>
                  <a:lnTo>
                    <a:pt x="26994" y="144958"/>
                  </a:lnTo>
                  <a:lnTo>
                    <a:pt x="48101" y="147935"/>
                  </a:lnTo>
                  <a:lnTo>
                    <a:pt x="73945" y="144790"/>
                  </a:lnTo>
                  <a:lnTo>
                    <a:pt x="115556" y="125741"/>
                  </a:lnTo>
                  <a:lnTo>
                    <a:pt x="154304" y="91796"/>
                  </a:lnTo>
                  <a:lnTo>
                    <a:pt x="184914" y="48813"/>
                  </a:lnTo>
                  <a:lnTo>
                    <a:pt x="200030" y="26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5974"/>
            <p:cNvSpPr/>
            <p:nvPr>
              <p:custDataLst>
                <p:tags r:id="rId161"/>
              </p:custDataLst>
            </p:nvPr>
          </p:nvSpPr>
          <p:spPr>
            <a:xfrm>
              <a:off x="3168650" y="4307312"/>
              <a:ext cx="176575" cy="417617"/>
            </a:xfrm>
            <a:custGeom>
              <a:avLst/>
              <a:gdLst/>
              <a:ahLst/>
              <a:cxnLst/>
              <a:rect l="0" t="0" r="0" b="0"/>
              <a:pathLst>
                <a:path w="176575" h="417617">
                  <a:moveTo>
                    <a:pt x="0" y="131338"/>
                  </a:moveTo>
                  <a:lnTo>
                    <a:pt x="0" y="131338"/>
                  </a:lnTo>
                  <a:lnTo>
                    <a:pt x="0" y="111565"/>
                  </a:lnTo>
                  <a:lnTo>
                    <a:pt x="1881" y="106557"/>
                  </a:lnTo>
                  <a:lnTo>
                    <a:pt x="3371" y="104234"/>
                  </a:lnTo>
                  <a:lnTo>
                    <a:pt x="3658" y="102685"/>
                  </a:lnTo>
                  <a:lnTo>
                    <a:pt x="3144" y="101653"/>
                  </a:lnTo>
                  <a:lnTo>
                    <a:pt x="2096" y="100963"/>
                  </a:lnTo>
                  <a:lnTo>
                    <a:pt x="2103" y="100507"/>
                  </a:lnTo>
                  <a:lnTo>
                    <a:pt x="2813" y="100200"/>
                  </a:lnTo>
                  <a:lnTo>
                    <a:pt x="3992" y="99996"/>
                  </a:lnTo>
                  <a:lnTo>
                    <a:pt x="9022" y="113193"/>
                  </a:lnTo>
                  <a:lnTo>
                    <a:pt x="14981" y="148461"/>
                  </a:lnTo>
                  <a:lnTo>
                    <a:pt x="19123" y="182459"/>
                  </a:lnTo>
                  <a:lnTo>
                    <a:pt x="22610" y="222497"/>
                  </a:lnTo>
                  <a:lnTo>
                    <a:pt x="24160" y="268514"/>
                  </a:lnTo>
                  <a:lnTo>
                    <a:pt x="26730" y="309662"/>
                  </a:lnTo>
                  <a:lnTo>
                    <a:pt x="28813" y="344649"/>
                  </a:lnTo>
                  <a:lnTo>
                    <a:pt x="26283" y="388328"/>
                  </a:lnTo>
                  <a:lnTo>
                    <a:pt x="25989" y="393681"/>
                  </a:lnTo>
                  <a:lnTo>
                    <a:pt x="26498" y="395134"/>
                  </a:lnTo>
                  <a:lnTo>
                    <a:pt x="27543" y="393985"/>
                  </a:lnTo>
                  <a:lnTo>
                    <a:pt x="28945" y="391102"/>
                  </a:lnTo>
                  <a:lnTo>
                    <a:pt x="31196" y="353943"/>
                  </a:lnTo>
                  <a:lnTo>
                    <a:pt x="31504" y="322701"/>
                  </a:lnTo>
                  <a:lnTo>
                    <a:pt x="29759" y="285768"/>
                  </a:lnTo>
                  <a:lnTo>
                    <a:pt x="26632" y="246540"/>
                  </a:lnTo>
                  <a:lnTo>
                    <a:pt x="22889" y="207939"/>
                  </a:lnTo>
                  <a:lnTo>
                    <a:pt x="18875" y="173379"/>
                  </a:lnTo>
                  <a:lnTo>
                    <a:pt x="12648" y="126156"/>
                  </a:lnTo>
                  <a:lnTo>
                    <a:pt x="8216" y="86528"/>
                  </a:lnTo>
                  <a:lnTo>
                    <a:pt x="10090" y="44484"/>
                  </a:lnTo>
                  <a:lnTo>
                    <a:pt x="19066" y="25238"/>
                  </a:lnTo>
                  <a:lnTo>
                    <a:pt x="25410" y="16154"/>
                  </a:lnTo>
                  <a:lnTo>
                    <a:pt x="43749" y="4181"/>
                  </a:lnTo>
                  <a:lnTo>
                    <a:pt x="54566" y="0"/>
                  </a:lnTo>
                  <a:lnTo>
                    <a:pt x="75992" y="999"/>
                  </a:lnTo>
                  <a:lnTo>
                    <a:pt x="86645" y="4228"/>
                  </a:lnTo>
                  <a:lnTo>
                    <a:pt x="102244" y="17224"/>
                  </a:lnTo>
                  <a:lnTo>
                    <a:pt x="113175" y="35465"/>
                  </a:lnTo>
                  <a:lnTo>
                    <a:pt x="120385" y="57683"/>
                  </a:lnTo>
                  <a:lnTo>
                    <a:pt x="118298" y="97363"/>
                  </a:lnTo>
                  <a:lnTo>
                    <a:pt x="108743" y="137029"/>
                  </a:lnTo>
                  <a:lnTo>
                    <a:pt x="83699" y="180379"/>
                  </a:lnTo>
                  <a:lnTo>
                    <a:pt x="76711" y="192645"/>
                  </a:lnTo>
                  <a:lnTo>
                    <a:pt x="75835" y="196904"/>
                  </a:lnTo>
                  <a:lnTo>
                    <a:pt x="75957" y="200449"/>
                  </a:lnTo>
                  <a:lnTo>
                    <a:pt x="78154" y="203517"/>
                  </a:lnTo>
                  <a:lnTo>
                    <a:pt x="125457" y="228915"/>
                  </a:lnTo>
                  <a:lnTo>
                    <a:pt x="146070" y="241734"/>
                  </a:lnTo>
                  <a:lnTo>
                    <a:pt x="162287" y="259189"/>
                  </a:lnTo>
                  <a:lnTo>
                    <a:pt x="176574" y="292222"/>
                  </a:lnTo>
                  <a:lnTo>
                    <a:pt x="175139" y="318318"/>
                  </a:lnTo>
                  <a:lnTo>
                    <a:pt x="166034" y="345673"/>
                  </a:lnTo>
                  <a:lnTo>
                    <a:pt x="140369" y="383463"/>
                  </a:lnTo>
                  <a:lnTo>
                    <a:pt x="118125" y="403790"/>
                  </a:lnTo>
                  <a:lnTo>
                    <a:pt x="96009" y="414706"/>
                  </a:lnTo>
                  <a:lnTo>
                    <a:pt x="85173" y="417616"/>
                  </a:lnTo>
                  <a:lnTo>
                    <a:pt x="75832" y="417440"/>
                  </a:lnTo>
                  <a:lnTo>
                    <a:pt x="59809" y="411600"/>
                  </a:lnTo>
                  <a:lnTo>
                    <a:pt x="55395" y="404963"/>
                  </a:lnTo>
                  <a:lnTo>
                    <a:pt x="50800" y="36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SMARTInkShape-Group870"/>
          <p:cNvGrpSpPr/>
          <p:nvPr/>
        </p:nvGrpSpPr>
        <p:grpSpPr>
          <a:xfrm>
            <a:off x="7264400" y="3042572"/>
            <a:ext cx="4845664" cy="449929"/>
            <a:chOff x="7264400" y="3042572"/>
            <a:chExt cx="4845664" cy="449929"/>
          </a:xfrm>
        </p:grpSpPr>
        <p:sp>
          <p:nvSpPr>
            <p:cNvPr id="662" name="SMARTInkShape-5975"/>
            <p:cNvSpPr/>
            <p:nvPr>
              <p:custDataLst>
                <p:tags r:id="rId116"/>
              </p:custDataLst>
            </p:nvPr>
          </p:nvSpPr>
          <p:spPr>
            <a:xfrm>
              <a:off x="8707255" y="3181350"/>
              <a:ext cx="46305" cy="24441"/>
            </a:xfrm>
            <a:custGeom>
              <a:avLst/>
              <a:gdLst/>
              <a:ahLst/>
              <a:cxnLst/>
              <a:rect l="0" t="0" r="0" b="0"/>
              <a:pathLst>
                <a:path w="46305" h="24441">
                  <a:moveTo>
                    <a:pt x="17645" y="12700"/>
                  </a:moveTo>
                  <a:lnTo>
                    <a:pt x="17645" y="12700"/>
                  </a:lnTo>
                  <a:lnTo>
                    <a:pt x="10902" y="12700"/>
                  </a:lnTo>
                  <a:lnTo>
                    <a:pt x="5712" y="14582"/>
                  </a:lnTo>
                  <a:lnTo>
                    <a:pt x="0" y="18167"/>
                  </a:lnTo>
                  <a:lnTo>
                    <a:pt x="2982" y="20539"/>
                  </a:lnTo>
                  <a:lnTo>
                    <a:pt x="5753" y="22159"/>
                  </a:lnTo>
                  <a:lnTo>
                    <a:pt x="19766" y="24440"/>
                  </a:lnTo>
                  <a:lnTo>
                    <a:pt x="37324" y="21744"/>
                  </a:lnTo>
                  <a:lnTo>
                    <a:pt x="44029" y="18366"/>
                  </a:lnTo>
                  <a:lnTo>
                    <a:pt x="45818" y="16477"/>
                  </a:lnTo>
                  <a:lnTo>
                    <a:pt x="46304" y="14512"/>
                  </a:lnTo>
                  <a:lnTo>
                    <a:pt x="45925" y="12497"/>
                  </a:lnTo>
                  <a:lnTo>
                    <a:pt x="44963" y="10448"/>
                  </a:lnTo>
                  <a:lnTo>
                    <a:pt x="38254" y="6290"/>
                  </a:lnTo>
                  <a:lnTo>
                    <a:pt x="28215" y="2795"/>
                  </a:lnTo>
                  <a:lnTo>
                    <a:pt x="49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5976"/>
            <p:cNvSpPr/>
            <p:nvPr>
              <p:custDataLst>
                <p:tags r:id="rId117"/>
              </p:custDataLst>
            </p:nvPr>
          </p:nvSpPr>
          <p:spPr>
            <a:xfrm>
              <a:off x="8690254" y="3276600"/>
              <a:ext cx="15597" cy="76201"/>
            </a:xfrm>
            <a:custGeom>
              <a:avLst/>
              <a:gdLst/>
              <a:ahLst/>
              <a:cxnLst/>
              <a:rect l="0" t="0" r="0" b="0"/>
              <a:pathLst>
                <a:path w="15597" h="76201">
                  <a:moveTo>
                    <a:pt x="15596" y="0"/>
                  </a:moveTo>
                  <a:lnTo>
                    <a:pt x="15596" y="0"/>
                  </a:lnTo>
                  <a:lnTo>
                    <a:pt x="8689" y="19459"/>
                  </a:lnTo>
                  <a:lnTo>
                    <a:pt x="0" y="55662"/>
                  </a:lnTo>
                  <a:lnTo>
                    <a:pt x="289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5977"/>
            <p:cNvSpPr/>
            <p:nvPr>
              <p:custDataLst>
                <p:tags r:id="rId118"/>
              </p:custDataLst>
            </p:nvPr>
          </p:nvSpPr>
          <p:spPr>
            <a:xfrm>
              <a:off x="8540750" y="3122895"/>
              <a:ext cx="152401" cy="198156"/>
            </a:xfrm>
            <a:custGeom>
              <a:avLst/>
              <a:gdLst/>
              <a:ahLst/>
              <a:cxnLst/>
              <a:rect l="0" t="0" r="0" b="0"/>
              <a:pathLst>
                <a:path w="152401" h="198156">
                  <a:moveTo>
                    <a:pt x="152400" y="26705"/>
                  </a:moveTo>
                  <a:lnTo>
                    <a:pt x="152400" y="26705"/>
                  </a:lnTo>
                  <a:lnTo>
                    <a:pt x="149029" y="13221"/>
                  </a:lnTo>
                  <a:lnTo>
                    <a:pt x="143611" y="4720"/>
                  </a:lnTo>
                  <a:lnTo>
                    <a:pt x="140190" y="1465"/>
                  </a:lnTo>
                  <a:lnTo>
                    <a:pt x="135793" y="0"/>
                  </a:lnTo>
                  <a:lnTo>
                    <a:pt x="125262" y="255"/>
                  </a:lnTo>
                  <a:lnTo>
                    <a:pt x="100693" y="11107"/>
                  </a:lnTo>
                  <a:lnTo>
                    <a:pt x="65151" y="49651"/>
                  </a:lnTo>
                  <a:lnTo>
                    <a:pt x="36629" y="89164"/>
                  </a:lnTo>
                  <a:lnTo>
                    <a:pt x="14851" y="127291"/>
                  </a:lnTo>
                  <a:lnTo>
                    <a:pt x="1263" y="160538"/>
                  </a:lnTo>
                  <a:lnTo>
                    <a:pt x="0" y="198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5978"/>
            <p:cNvSpPr/>
            <p:nvPr>
              <p:custDataLst>
                <p:tags r:id="rId119"/>
              </p:custDataLst>
            </p:nvPr>
          </p:nvSpPr>
          <p:spPr>
            <a:xfrm>
              <a:off x="9608895" y="3232150"/>
              <a:ext cx="36756" cy="120651"/>
            </a:xfrm>
            <a:custGeom>
              <a:avLst/>
              <a:gdLst/>
              <a:ahLst/>
              <a:cxnLst/>
              <a:rect l="0" t="0" r="0" b="0"/>
              <a:pathLst>
                <a:path w="36756" h="120651">
                  <a:moveTo>
                    <a:pt x="36755" y="0"/>
                  </a:moveTo>
                  <a:lnTo>
                    <a:pt x="36755" y="0"/>
                  </a:lnTo>
                  <a:lnTo>
                    <a:pt x="26616" y="706"/>
                  </a:lnTo>
                  <a:lnTo>
                    <a:pt x="19078" y="3371"/>
                  </a:lnTo>
                  <a:lnTo>
                    <a:pt x="12905" y="10670"/>
                  </a:lnTo>
                  <a:lnTo>
                    <a:pt x="3194" y="35974"/>
                  </a:lnTo>
                  <a:lnTo>
                    <a:pt x="0" y="63262"/>
                  </a:lnTo>
                  <a:lnTo>
                    <a:pt x="5795" y="90319"/>
                  </a:lnTo>
                  <a:lnTo>
                    <a:pt x="17705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5979"/>
            <p:cNvSpPr/>
            <p:nvPr>
              <p:custDataLst>
                <p:tags r:id="rId120"/>
              </p:custDataLst>
            </p:nvPr>
          </p:nvSpPr>
          <p:spPr>
            <a:xfrm>
              <a:off x="9753774" y="3200400"/>
              <a:ext cx="6177" cy="146051"/>
            </a:xfrm>
            <a:custGeom>
              <a:avLst/>
              <a:gdLst/>
              <a:ahLst/>
              <a:cxnLst/>
              <a:rect l="0" t="0" r="0" b="0"/>
              <a:pathLst>
                <a:path w="6177" h="146051">
                  <a:moveTo>
                    <a:pt x="6176" y="0"/>
                  </a:moveTo>
                  <a:lnTo>
                    <a:pt x="6176" y="0"/>
                  </a:lnTo>
                  <a:lnTo>
                    <a:pt x="2805" y="3371"/>
                  </a:lnTo>
                  <a:lnTo>
                    <a:pt x="414" y="28156"/>
                  </a:lnTo>
                  <a:lnTo>
                    <a:pt x="0" y="64003"/>
                  </a:lnTo>
                  <a:lnTo>
                    <a:pt x="585" y="101043"/>
                  </a:lnTo>
                  <a:lnTo>
                    <a:pt x="617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5980"/>
            <p:cNvSpPr/>
            <p:nvPr>
              <p:custDataLst>
                <p:tags r:id="rId121"/>
              </p:custDataLst>
            </p:nvPr>
          </p:nvSpPr>
          <p:spPr>
            <a:xfrm>
              <a:off x="9817100" y="339725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5981"/>
            <p:cNvSpPr/>
            <p:nvPr>
              <p:custDataLst>
                <p:tags r:id="rId122"/>
              </p:custDataLst>
            </p:nvPr>
          </p:nvSpPr>
          <p:spPr>
            <a:xfrm>
              <a:off x="10008483" y="3239274"/>
              <a:ext cx="107068" cy="145277"/>
            </a:xfrm>
            <a:custGeom>
              <a:avLst/>
              <a:gdLst/>
              <a:ahLst/>
              <a:cxnLst/>
              <a:rect l="0" t="0" r="0" b="0"/>
              <a:pathLst>
                <a:path w="107068" h="145277">
                  <a:moveTo>
                    <a:pt x="5467" y="30976"/>
                  </a:moveTo>
                  <a:lnTo>
                    <a:pt x="5467" y="30976"/>
                  </a:lnTo>
                  <a:lnTo>
                    <a:pt x="2097" y="30976"/>
                  </a:lnTo>
                  <a:lnTo>
                    <a:pt x="1104" y="30270"/>
                  </a:lnTo>
                  <a:lnTo>
                    <a:pt x="441" y="29094"/>
                  </a:lnTo>
                  <a:lnTo>
                    <a:pt x="0" y="27605"/>
                  </a:lnTo>
                  <a:lnTo>
                    <a:pt x="411" y="27317"/>
                  </a:lnTo>
                  <a:lnTo>
                    <a:pt x="2749" y="28880"/>
                  </a:lnTo>
                  <a:lnTo>
                    <a:pt x="14066" y="66145"/>
                  </a:lnTo>
                  <a:lnTo>
                    <a:pt x="17357" y="106989"/>
                  </a:lnTo>
                  <a:lnTo>
                    <a:pt x="17221" y="129228"/>
                  </a:lnTo>
                  <a:lnTo>
                    <a:pt x="14689" y="137673"/>
                  </a:lnTo>
                  <a:lnTo>
                    <a:pt x="13732" y="138797"/>
                  </a:lnTo>
                  <a:lnTo>
                    <a:pt x="13092" y="138134"/>
                  </a:lnTo>
                  <a:lnTo>
                    <a:pt x="12069" y="123561"/>
                  </a:lnTo>
                  <a:lnTo>
                    <a:pt x="25665" y="76547"/>
                  </a:lnTo>
                  <a:lnTo>
                    <a:pt x="39439" y="39540"/>
                  </a:lnTo>
                  <a:lnTo>
                    <a:pt x="50904" y="19260"/>
                  </a:lnTo>
                  <a:lnTo>
                    <a:pt x="63055" y="5543"/>
                  </a:lnTo>
                  <a:lnTo>
                    <a:pt x="68554" y="2026"/>
                  </a:lnTo>
                  <a:lnTo>
                    <a:pt x="73630" y="387"/>
                  </a:lnTo>
                  <a:lnTo>
                    <a:pt x="78426" y="0"/>
                  </a:lnTo>
                  <a:lnTo>
                    <a:pt x="83034" y="2564"/>
                  </a:lnTo>
                  <a:lnTo>
                    <a:pt x="91917" y="12939"/>
                  </a:lnTo>
                  <a:lnTo>
                    <a:pt x="96806" y="30721"/>
                  </a:lnTo>
                  <a:lnTo>
                    <a:pt x="99944" y="73259"/>
                  </a:lnTo>
                  <a:lnTo>
                    <a:pt x="101270" y="114221"/>
                  </a:lnTo>
                  <a:lnTo>
                    <a:pt x="107067" y="145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5982"/>
            <p:cNvSpPr/>
            <p:nvPr>
              <p:custDataLst>
                <p:tags r:id="rId123"/>
              </p:custDataLst>
            </p:nvPr>
          </p:nvSpPr>
          <p:spPr>
            <a:xfrm>
              <a:off x="10179933" y="3305240"/>
              <a:ext cx="88018" cy="15811"/>
            </a:xfrm>
            <a:custGeom>
              <a:avLst/>
              <a:gdLst/>
              <a:ahLst/>
              <a:cxnLst/>
              <a:rect l="0" t="0" r="0" b="0"/>
              <a:pathLst>
                <a:path w="88018" h="15811">
                  <a:moveTo>
                    <a:pt x="5467" y="9460"/>
                  </a:moveTo>
                  <a:lnTo>
                    <a:pt x="5467" y="9460"/>
                  </a:lnTo>
                  <a:lnTo>
                    <a:pt x="0" y="3993"/>
                  </a:lnTo>
                  <a:lnTo>
                    <a:pt x="6120" y="0"/>
                  </a:lnTo>
                  <a:lnTo>
                    <a:pt x="26984" y="1091"/>
                  </a:lnTo>
                  <a:lnTo>
                    <a:pt x="74093" y="13867"/>
                  </a:lnTo>
                  <a:lnTo>
                    <a:pt x="88017" y="15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5983"/>
            <p:cNvSpPr/>
            <p:nvPr>
              <p:custDataLst>
                <p:tags r:id="rId124"/>
              </p:custDataLst>
            </p:nvPr>
          </p:nvSpPr>
          <p:spPr>
            <a:xfrm>
              <a:off x="10224850" y="3233033"/>
              <a:ext cx="17701" cy="132468"/>
            </a:xfrm>
            <a:custGeom>
              <a:avLst/>
              <a:gdLst/>
              <a:ahLst/>
              <a:cxnLst/>
              <a:rect l="0" t="0" r="0" b="0"/>
              <a:pathLst>
                <a:path w="17701" h="132468">
                  <a:moveTo>
                    <a:pt x="17700" y="5467"/>
                  </a:moveTo>
                  <a:lnTo>
                    <a:pt x="17700" y="5467"/>
                  </a:lnTo>
                  <a:lnTo>
                    <a:pt x="12233" y="0"/>
                  </a:lnTo>
                  <a:lnTo>
                    <a:pt x="8240" y="9491"/>
                  </a:lnTo>
                  <a:lnTo>
                    <a:pt x="1914" y="56129"/>
                  </a:lnTo>
                  <a:lnTo>
                    <a:pt x="0" y="96169"/>
                  </a:lnTo>
                  <a:lnTo>
                    <a:pt x="500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5984"/>
            <p:cNvSpPr/>
            <p:nvPr>
              <p:custDataLst>
                <p:tags r:id="rId125"/>
              </p:custDataLst>
            </p:nvPr>
          </p:nvSpPr>
          <p:spPr>
            <a:xfrm>
              <a:off x="10294339" y="3258142"/>
              <a:ext cx="135578" cy="111281"/>
            </a:xfrm>
            <a:custGeom>
              <a:avLst/>
              <a:gdLst/>
              <a:ahLst/>
              <a:cxnLst/>
              <a:rect l="0" t="0" r="0" b="0"/>
              <a:pathLst>
                <a:path w="135578" h="111281">
                  <a:moveTo>
                    <a:pt x="24411" y="18458"/>
                  </a:moveTo>
                  <a:lnTo>
                    <a:pt x="24411" y="18458"/>
                  </a:lnTo>
                  <a:lnTo>
                    <a:pt x="24411" y="11716"/>
                  </a:lnTo>
                  <a:lnTo>
                    <a:pt x="23706" y="9730"/>
                  </a:lnTo>
                  <a:lnTo>
                    <a:pt x="22530" y="8406"/>
                  </a:lnTo>
                  <a:lnTo>
                    <a:pt x="21041" y="7523"/>
                  </a:lnTo>
                  <a:lnTo>
                    <a:pt x="19342" y="9052"/>
                  </a:lnTo>
                  <a:lnTo>
                    <a:pt x="13580" y="22021"/>
                  </a:lnTo>
                  <a:lnTo>
                    <a:pt x="7193" y="53211"/>
                  </a:lnTo>
                  <a:lnTo>
                    <a:pt x="1238" y="96334"/>
                  </a:lnTo>
                  <a:lnTo>
                    <a:pt x="0" y="105515"/>
                  </a:lnTo>
                  <a:lnTo>
                    <a:pt x="375" y="108246"/>
                  </a:lnTo>
                  <a:lnTo>
                    <a:pt x="1333" y="110067"/>
                  </a:lnTo>
                  <a:lnTo>
                    <a:pt x="2675" y="111280"/>
                  </a:lnTo>
                  <a:lnTo>
                    <a:pt x="4980" y="109973"/>
                  </a:lnTo>
                  <a:lnTo>
                    <a:pt x="14970" y="97314"/>
                  </a:lnTo>
                  <a:lnTo>
                    <a:pt x="35143" y="56655"/>
                  </a:lnTo>
                  <a:lnTo>
                    <a:pt x="61206" y="11136"/>
                  </a:lnTo>
                  <a:lnTo>
                    <a:pt x="69692" y="1799"/>
                  </a:lnTo>
                  <a:lnTo>
                    <a:pt x="72944" y="296"/>
                  </a:lnTo>
                  <a:lnTo>
                    <a:pt x="75815" y="0"/>
                  </a:lnTo>
                  <a:lnTo>
                    <a:pt x="76319" y="4036"/>
                  </a:lnTo>
                  <a:lnTo>
                    <a:pt x="69701" y="47809"/>
                  </a:lnTo>
                  <a:lnTo>
                    <a:pt x="69235" y="55727"/>
                  </a:lnTo>
                  <a:lnTo>
                    <a:pt x="69818" y="57415"/>
                  </a:lnTo>
                  <a:lnTo>
                    <a:pt x="70910" y="57835"/>
                  </a:lnTo>
                  <a:lnTo>
                    <a:pt x="72343" y="57409"/>
                  </a:lnTo>
                  <a:lnTo>
                    <a:pt x="114244" y="18901"/>
                  </a:lnTo>
                  <a:lnTo>
                    <a:pt x="126426" y="12069"/>
                  </a:lnTo>
                  <a:lnTo>
                    <a:pt x="130522" y="11377"/>
                  </a:lnTo>
                  <a:lnTo>
                    <a:pt x="133250" y="12326"/>
                  </a:lnTo>
                  <a:lnTo>
                    <a:pt x="135069" y="14370"/>
                  </a:lnTo>
                  <a:lnTo>
                    <a:pt x="135577" y="17849"/>
                  </a:lnTo>
                  <a:lnTo>
                    <a:pt x="125704" y="61920"/>
                  </a:lnTo>
                  <a:lnTo>
                    <a:pt x="119661" y="8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5985"/>
            <p:cNvSpPr/>
            <p:nvPr>
              <p:custDataLst>
                <p:tags r:id="rId126"/>
              </p:custDataLst>
            </p:nvPr>
          </p:nvSpPr>
          <p:spPr>
            <a:xfrm>
              <a:off x="10471150" y="3295650"/>
              <a:ext cx="146051" cy="5057"/>
            </a:xfrm>
            <a:custGeom>
              <a:avLst/>
              <a:gdLst/>
              <a:ahLst/>
              <a:cxnLst/>
              <a:rect l="0" t="0" r="0" b="0"/>
              <a:pathLst>
                <a:path w="146051" h="5057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18018" y="5056"/>
                  </a:lnTo>
                  <a:lnTo>
                    <a:pt x="58331" y="1208"/>
                  </a:lnTo>
                  <a:lnTo>
                    <a:pt x="101950" y="35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5986"/>
            <p:cNvSpPr/>
            <p:nvPr>
              <p:custDataLst>
                <p:tags r:id="rId127"/>
              </p:custDataLst>
            </p:nvPr>
          </p:nvSpPr>
          <p:spPr>
            <a:xfrm>
              <a:off x="10716148" y="3200816"/>
              <a:ext cx="147298" cy="208623"/>
            </a:xfrm>
            <a:custGeom>
              <a:avLst/>
              <a:gdLst/>
              <a:ahLst/>
              <a:cxnLst/>
              <a:rect l="0" t="0" r="0" b="0"/>
              <a:pathLst>
                <a:path w="147298" h="208623">
                  <a:moveTo>
                    <a:pt x="129652" y="18634"/>
                  </a:moveTo>
                  <a:lnTo>
                    <a:pt x="129652" y="18634"/>
                  </a:lnTo>
                  <a:lnTo>
                    <a:pt x="147297" y="990"/>
                  </a:lnTo>
                  <a:lnTo>
                    <a:pt x="146354" y="521"/>
                  </a:lnTo>
                  <a:lnTo>
                    <a:pt x="141544" y="0"/>
                  </a:lnTo>
                  <a:lnTo>
                    <a:pt x="98431" y="18480"/>
                  </a:lnTo>
                  <a:lnTo>
                    <a:pt x="59959" y="35051"/>
                  </a:lnTo>
                  <a:lnTo>
                    <a:pt x="29276" y="55954"/>
                  </a:lnTo>
                  <a:lnTo>
                    <a:pt x="18717" y="67676"/>
                  </a:lnTo>
                  <a:lnTo>
                    <a:pt x="16891" y="71790"/>
                  </a:lnTo>
                  <a:lnTo>
                    <a:pt x="16378" y="75238"/>
                  </a:lnTo>
                  <a:lnTo>
                    <a:pt x="18153" y="78948"/>
                  </a:lnTo>
                  <a:lnTo>
                    <a:pt x="25768" y="86833"/>
                  </a:lnTo>
                  <a:lnTo>
                    <a:pt x="39973" y="91278"/>
                  </a:lnTo>
                  <a:lnTo>
                    <a:pt x="71094" y="97502"/>
                  </a:lnTo>
                  <a:lnTo>
                    <a:pt x="80814" y="103311"/>
                  </a:lnTo>
                  <a:lnTo>
                    <a:pt x="84393" y="106835"/>
                  </a:lnTo>
                  <a:lnTo>
                    <a:pt x="84660" y="109890"/>
                  </a:lnTo>
                  <a:lnTo>
                    <a:pt x="82725" y="112633"/>
                  </a:lnTo>
                  <a:lnTo>
                    <a:pt x="42007" y="138407"/>
                  </a:lnTo>
                  <a:lnTo>
                    <a:pt x="22259" y="148067"/>
                  </a:lnTo>
                  <a:lnTo>
                    <a:pt x="8781" y="159415"/>
                  </a:lnTo>
                  <a:lnTo>
                    <a:pt x="1849" y="171514"/>
                  </a:lnTo>
                  <a:lnTo>
                    <a:pt x="0" y="177705"/>
                  </a:lnTo>
                  <a:lnTo>
                    <a:pt x="180" y="183242"/>
                  </a:lnTo>
                  <a:lnTo>
                    <a:pt x="4140" y="193157"/>
                  </a:lnTo>
                  <a:lnTo>
                    <a:pt x="12486" y="200387"/>
                  </a:lnTo>
                  <a:lnTo>
                    <a:pt x="23957" y="205246"/>
                  </a:lnTo>
                  <a:lnTo>
                    <a:pt x="65864" y="208622"/>
                  </a:lnTo>
                  <a:lnTo>
                    <a:pt x="106023" y="203258"/>
                  </a:lnTo>
                  <a:lnTo>
                    <a:pt x="142352" y="190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5987"/>
            <p:cNvSpPr/>
            <p:nvPr>
              <p:custDataLst>
                <p:tags r:id="rId128"/>
              </p:custDataLst>
            </p:nvPr>
          </p:nvSpPr>
          <p:spPr>
            <a:xfrm>
              <a:off x="11277600" y="33147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12958" y="7630"/>
                  </a:lnTo>
                  <a:lnTo>
                    <a:pt x="57123" y="171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5988"/>
            <p:cNvSpPr/>
            <p:nvPr>
              <p:custDataLst>
                <p:tags r:id="rId129"/>
              </p:custDataLst>
            </p:nvPr>
          </p:nvSpPr>
          <p:spPr>
            <a:xfrm>
              <a:off x="11140879" y="3295650"/>
              <a:ext cx="3372" cy="31751"/>
            </a:xfrm>
            <a:custGeom>
              <a:avLst/>
              <a:gdLst/>
              <a:ahLst/>
              <a:cxnLst/>
              <a:rect l="0" t="0" r="0" b="0"/>
              <a:pathLst>
                <a:path w="33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1637"/>
                  </a:lnTo>
                  <a:lnTo>
                    <a:pt x="227" y="12909"/>
                  </a:lnTo>
                  <a:lnTo>
                    <a:pt x="3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5989"/>
            <p:cNvSpPr/>
            <p:nvPr>
              <p:custDataLst>
                <p:tags r:id="rId130"/>
              </p:custDataLst>
            </p:nvPr>
          </p:nvSpPr>
          <p:spPr>
            <a:xfrm>
              <a:off x="11112500" y="34036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9048" y="3371"/>
                  </a:lnTo>
                  <a:lnTo>
                    <a:pt x="3973" y="2479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5990"/>
            <p:cNvSpPr/>
            <p:nvPr>
              <p:custDataLst>
                <p:tags r:id="rId131"/>
              </p:custDataLst>
            </p:nvPr>
          </p:nvSpPr>
          <p:spPr>
            <a:xfrm>
              <a:off x="10985500" y="3232150"/>
              <a:ext cx="107951" cy="146051"/>
            </a:xfrm>
            <a:custGeom>
              <a:avLst/>
              <a:gdLst/>
              <a:ahLst/>
              <a:cxnLst/>
              <a:rect l="0" t="0" r="0" b="0"/>
              <a:pathLst>
                <a:path w="107951" h="146051">
                  <a:moveTo>
                    <a:pt x="107950" y="0"/>
                  </a:moveTo>
                  <a:lnTo>
                    <a:pt x="107950" y="0"/>
                  </a:lnTo>
                  <a:lnTo>
                    <a:pt x="74693" y="15580"/>
                  </a:lnTo>
                  <a:lnTo>
                    <a:pt x="36678" y="44445"/>
                  </a:lnTo>
                  <a:lnTo>
                    <a:pt x="9206" y="83385"/>
                  </a:lnTo>
                  <a:lnTo>
                    <a:pt x="1269" y="104088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5991"/>
            <p:cNvSpPr/>
            <p:nvPr>
              <p:custDataLst>
                <p:tags r:id="rId132"/>
              </p:custDataLst>
            </p:nvPr>
          </p:nvSpPr>
          <p:spPr>
            <a:xfrm>
              <a:off x="10915650" y="3257550"/>
              <a:ext cx="190501" cy="133351"/>
            </a:xfrm>
            <a:custGeom>
              <a:avLst/>
              <a:gdLst/>
              <a:ahLst/>
              <a:cxnLst/>
              <a:rect l="0" t="0" r="0" b="0"/>
              <a:pathLst>
                <a:path w="190501" h="133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3" y="15580"/>
                  </a:lnTo>
                  <a:lnTo>
                    <a:pt x="45190" y="48592"/>
                  </a:lnTo>
                  <a:lnTo>
                    <a:pt x="86533" y="75545"/>
                  </a:lnTo>
                  <a:lnTo>
                    <a:pt x="130766" y="101406"/>
                  </a:lnTo>
                  <a:lnTo>
                    <a:pt x="173527" y="125315"/>
                  </a:lnTo>
                  <a:lnTo>
                    <a:pt x="1905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5992"/>
            <p:cNvSpPr/>
            <p:nvPr>
              <p:custDataLst>
                <p:tags r:id="rId133"/>
              </p:custDataLst>
            </p:nvPr>
          </p:nvSpPr>
          <p:spPr>
            <a:xfrm>
              <a:off x="11461058" y="3227100"/>
              <a:ext cx="148758" cy="199395"/>
            </a:xfrm>
            <a:custGeom>
              <a:avLst/>
              <a:gdLst/>
              <a:ahLst/>
              <a:cxnLst/>
              <a:rect l="0" t="0" r="0" b="0"/>
              <a:pathLst>
                <a:path w="148758" h="199395">
                  <a:moveTo>
                    <a:pt x="127692" y="24100"/>
                  </a:moveTo>
                  <a:lnTo>
                    <a:pt x="127692" y="24100"/>
                  </a:lnTo>
                  <a:lnTo>
                    <a:pt x="148705" y="3085"/>
                  </a:lnTo>
                  <a:lnTo>
                    <a:pt x="148757" y="1623"/>
                  </a:lnTo>
                  <a:lnTo>
                    <a:pt x="147380" y="649"/>
                  </a:lnTo>
                  <a:lnTo>
                    <a:pt x="145050" y="0"/>
                  </a:lnTo>
                  <a:lnTo>
                    <a:pt x="110895" y="9801"/>
                  </a:lnTo>
                  <a:lnTo>
                    <a:pt x="63383" y="33270"/>
                  </a:lnTo>
                  <a:lnTo>
                    <a:pt x="41254" y="48636"/>
                  </a:lnTo>
                  <a:lnTo>
                    <a:pt x="26715" y="64873"/>
                  </a:lnTo>
                  <a:lnTo>
                    <a:pt x="21195" y="77734"/>
                  </a:lnTo>
                  <a:lnTo>
                    <a:pt x="20712" y="83139"/>
                  </a:lnTo>
                  <a:lnTo>
                    <a:pt x="23915" y="88154"/>
                  </a:lnTo>
                  <a:lnTo>
                    <a:pt x="69982" y="120151"/>
                  </a:lnTo>
                  <a:lnTo>
                    <a:pt x="71580" y="122706"/>
                  </a:lnTo>
                  <a:lnTo>
                    <a:pt x="71940" y="125115"/>
                  </a:lnTo>
                  <a:lnTo>
                    <a:pt x="71475" y="127427"/>
                  </a:lnTo>
                  <a:lnTo>
                    <a:pt x="63430" y="131876"/>
                  </a:lnTo>
                  <a:lnTo>
                    <a:pt x="17855" y="151642"/>
                  </a:lnTo>
                  <a:lnTo>
                    <a:pt x="7615" y="159808"/>
                  </a:lnTo>
                  <a:lnTo>
                    <a:pt x="711" y="168140"/>
                  </a:lnTo>
                  <a:lnTo>
                    <a:pt x="0" y="172338"/>
                  </a:lnTo>
                  <a:lnTo>
                    <a:pt x="935" y="176548"/>
                  </a:lnTo>
                  <a:lnTo>
                    <a:pt x="2971" y="180765"/>
                  </a:lnTo>
                  <a:lnTo>
                    <a:pt x="15948" y="193443"/>
                  </a:lnTo>
                  <a:lnTo>
                    <a:pt x="29110" y="198141"/>
                  </a:lnTo>
                  <a:lnTo>
                    <a:pt x="36570" y="199394"/>
                  </a:lnTo>
                  <a:lnTo>
                    <a:pt x="63925" y="194416"/>
                  </a:lnTo>
                  <a:lnTo>
                    <a:pt x="114992" y="176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5993"/>
            <p:cNvSpPr/>
            <p:nvPr>
              <p:custDataLst>
                <p:tags r:id="rId134"/>
              </p:custDataLst>
            </p:nvPr>
          </p:nvSpPr>
          <p:spPr>
            <a:xfrm>
              <a:off x="11642530" y="3238500"/>
              <a:ext cx="66871" cy="127001"/>
            </a:xfrm>
            <a:custGeom>
              <a:avLst/>
              <a:gdLst/>
              <a:ahLst/>
              <a:cxnLst/>
              <a:rect l="0" t="0" r="0" b="0"/>
              <a:pathLst>
                <a:path w="66871" h="127001">
                  <a:moveTo>
                    <a:pt x="3370" y="0"/>
                  </a:moveTo>
                  <a:lnTo>
                    <a:pt x="3370" y="0"/>
                  </a:lnTo>
                  <a:lnTo>
                    <a:pt x="0" y="6742"/>
                  </a:lnTo>
                  <a:lnTo>
                    <a:pt x="225" y="15696"/>
                  </a:lnTo>
                  <a:lnTo>
                    <a:pt x="4089" y="28142"/>
                  </a:lnTo>
                  <a:lnTo>
                    <a:pt x="29702" y="71631"/>
                  </a:lnTo>
                  <a:lnTo>
                    <a:pt x="58114" y="115995"/>
                  </a:lnTo>
                  <a:lnTo>
                    <a:pt x="6687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5994"/>
            <p:cNvSpPr/>
            <p:nvPr>
              <p:custDataLst>
                <p:tags r:id="rId135"/>
              </p:custDataLst>
            </p:nvPr>
          </p:nvSpPr>
          <p:spPr>
            <a:xfrm>
              <a:off x="12014200" y="3238500"/>
              <a:ext cx="95864" cy="254001"/>
            </a:xfrm>
            <a:custGeom>
              <a:avLst/>
              <a:gdLst/>
              <a:ahLst/>
              <a:cxnLst/>
              <a:rect l="0" t="0" r="0" b="0"/>
              <a:pathLst>
                <a:path w="95864" h="254001">
                  <a:moveTo>
                    <a:pt x="69850" y="0"/>
                  </a:moveTo>
                  <a:lnTo>
                    <a:pt x="69850" y="0"/>
                  </a:lnTo>
                  <a:lnTo>
                    <a:pt x="82059" y="36628"/>
                  </a:lnTo>
                  <a:lnTo>
                    <a:pt x="89622" y="68725"/>
                  </a:lnTo>
                  <a:lnTo>
                    <a:pt x="95569" y="108156"/>
                  </a:lnTo>
                  <a:lnTo>
                    <a:pt x="95863" y="149199"/>
                  </a:lnTo>
                  <a:lnTo>
                    <a:pt x="86115" y="183433"/>
                  </a:lnTo>
                  <a:lnTo>
                    <a:pt x="78576" y="198488"/>
                  </a:lnTo>
                  <a:lnTo>
                    <a:pt x="51386" y="22274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5995"/>
            <p:cNvSpPr/>
            <p:nvPr>
              <p:custDataLst>
                <p:tags r:id="rId136"/>
              </p:custDataLst>
            </p:nvPr>
          </p:nvSpPr>
          <p:spPr>
            <a:xfrm>
              <a:off x="11976100" y="32956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12700" y="0"/>
                  </a:lnTo>
                  <a:lnTo>
                    <a:pt x="7674" y="20722"/>
                  </a:lnTo>
                  <a:lnTo>
                    <a:pt x="5818" y="6045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5996"/>
            <p:cNvSpPr/>
            <p:nvPr>
              <p:custDataLst>
                <p:tags r:id="rId137"/>
              </p:custDataLst>
            </p:nvPr>
          </p:nvSpPr>
          <p:spPr>
            <a:xfrm>
              <a:off x="11893550" y="33147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3861" y="8838"/>
                  </a:lnTo>
                  <a:lnTo>
                    <a:pt x="1715" y="16628"/>
                  </a:lnTo>
                  <a:lnTo>
                    <a:pt x="66" y="6294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5997"/>
            <p:cNvSpPr/>
            <p:nvPr>
              <p:custDataLst>
                <p:tags r:id="rId138"/>
              </p:custDataLst>
            </p:nvPr>
          </p:nvSpPr>
          <p:spPr>
            <a:xfrm>
              <a:off x="11798300" y="3327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5998"/>
            <p:cNvSpPr/>
            <p:nvPr>
              <p:custDataLst>
                <p:tags r:id="rId139"/>
              </p:custDataLst>
            </p:nvPr>
          </p:nvSpPr>
          <p:spPr>
            <a:xfrm>
              <a:off x="7264400" y="3042572"/>
              <a:ext cx="183486" cy="330152"/>
            </a:xfrm>
            <a:custGeom>
              <a:avLst/>
              <a:gdLst/>
              <a:ahLst/>
              <a:cxnLst/>
              <a:rect l="0" t="0" r="0" b="0"/>
              <a:pathLst>
                <a:path w="183486" h="330152">
                  <a:moveTo>
                    <a:pt x="0" y="81628"/>
                  </a:moveTo>
                  <a:lnTo>
                    <a:pt x="0" y="81628"/>
                  </a:lnTo>
                  <a:lnTo>
                    <a:pt x="1411" y="99659"/>
                  </a:lnTo>
                  <a:lnTo>
                    <a:pt x="10139" y="135811"/>
                  </a:lnTo>
                  <a:lnTo>
                    <a:pt x="17676" y="168504"/>
                  </a:lnTo>
                  <a:lnTo>
                    <a:pt x="25729" y="206082"/>
                  </a:lnTo>
                  <a:lnTo>
                    <a:pt x="33308" y="244185"/>
                  </a:lnTo>
                  <a:lnTo>
                    <a:pt x="40835" y="291287"/>
                  </a:lnTo>
                  <a:lnTo>
                    <a:pt x="43973" y="329231"/>
                  </a:lnTo>
                  <a:lnTo>
                    <a:pt x="43427" y="329952"/>
                  </a:lnTo>
                  <a:lnTo>
                    <a:pt x="42356" y="329022"/>
                  </a:lnTo>
                  <a:lnTo>
                    <a:pt x="40937" y="326991"/>
                  </a:lnTo>
                  <a:lnTo>
                    <a:pt x="38940" y="307277"/>
                  </a:lnTo>
                  <a:lnTo>
                    <a:pt x="41720" y="268980"/>
                  </a:lnTo>
                  <a:lnTo>
                    <a:pt x="43236" y="232394"/>
                  </a:lnTo>
                  <a:lnTo>
                    <a:pt x="46027" y="188852"/>
                  </a:lnTo>
                  <a:lnTo>
                    <a:pt x="49735" y="164399"/>
                  </a:lnTo>
                  <a:lnTo>
                    <a:pt x="54324" y="138925"/>
                  </a:lnTo>
                  <a:lnTo>
                    <a:pt x="60204" y="114182"/>
                  </a:lnTo>
                  <a:lnTo>
                    <a:pt x="66946" y="89925"/>
                  </a:lnTo>
                  <a:lnTo>
                    <a:pt x="81966" y="47216"/>
                  </a:lnTo>
                  <a:lnTo>
                    <a:pt x="109484" y="461"/>
                  </a:lnTo>
                  <a:lnTo>
                    <a:pt x="111795" y="0"/>
                  </a:lnTo>
                  <a:lnTo>
                    <a:pt x="114041" y="1809"/>
                  </a:lnTo>
                  <a:lnTo>
                    <a:pt x="116244" y="5132"/>
                  </a:lnTo>
                  <a:lnTo>
                    <a:pt x="119073" y="51022"/>
                  </a:lnTo>
                  <a:lnTo>
                    <a:pt x="114617" y="96627"/>
                  </a:lnTo>
                  <a:lnTo>
                    <a:pt x="104673" y="136167"/>
                  </a:lnTo>
                  <a:lnTo>
                    <a:pt x="86812" y="181660"/>
                  </a:lnTo>
                  <a:lnTo>
                    <a:pt x="86802" y="184300"/>
                  </a:lnTo>
                  <a:lnTo>
                    <a:pt x="87502" y="186059"/>
                  </a:lnTo>
                  <a:lnTo>
                    <a:pt x="90084" y="187232"/>
                  </a:lnTo>
                  <a:lnTo>
                    <a:pt x="136230" y="198230"/>
                  </a:lnTo>
                  <a:lnTo>
                    <a:pt x="154386" y="206829"/>
                  </a:lnTo>
                  <a:lnTo>
                    <a:pt x="169509" y="220058"/>
                  </a:lnTo>
                  <a:lnTo>
                    <a:pt x="183183" y="243372"/>
                  </a:lnTo>
                  <a:lnTo>
                    <a:pt x="183485" y="259818"/>
                  </a:lnTo>
                  <a:lnTo>
                    <a:pt x="181590" y="268155"/>
                  </a:lnTo>
                  <a:lnTo>
                    <a:pt x="165439" y="293372"/>
                  </a:lnTo>
                  <a:lnTo>
                    <a:pt x="132666" y="315346"/>
                  </a:lnTo>
                  <a:lnTo>
                    <a:pt x="91677" y="328521"/>
                  </a:lnTo>
                  <a:lnTo>
                    <a:pt x="61736" y="330151"/>
                  </a:lnTo>
                  <a:lnTo>
                    <a:pt x="56679" y="327743"/>
                  </a:lnTo>
                  <a:lnTo>
                    <a:pt x="54014" y="324021"/>
                  </a:lnTo>
                  <a:lnTo>
                    <a:pt x="52943" y="319424"/>
                  </a:lnTo>
                  <a:lnTo>
                    <a:pt x="55756" y="313536"/>
                  </a:lnTo>
                  <a:lnTo>
                    <a:pt x="82550" y="284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5999"/>
            <p:cNvSpPr/>
            <p:nvPr>
              <p:custDataLst>
                <p:tags r:id="rId140"/>
              </p:custDataLst>
            </p:nvPr>
          </p:nvSpPr>
          <p:spPr>
            <a:xfrm>
              <a:off x="11671300" y="3244928"/>
              <a:ext cx="107689" cy="215823"/>
            </a:xfrm>
            <a:custGeom>
              <a:avLst/>
              <a:gdLst/>
              <a:ahLst/>
              <a:cxnLst/>
              <a:rect l="0" t="0" r="0" b="0"/>
              <a:pathLst>
                <a:path w="107689" h="215823">
                  <a:moveTo>
                    <a:pt x="101600" y="6272"/>
                  </a:moveTo>
                  <a:lnTo>
                    <a:pt x="101600" y="6272"/>
                  </a:lnTo>
                  <a:lnTo>
                    <a:pt x="101600" y="2901"/>
                  </a:lnTo>
                  <a:lnTo>
                    <a:pt x="102305" y="1908"/>
                  </a:lnTo>
                  <a:lnTo>
                    <a:pt x="103481" y="1246"/>
                  </a:lnTo>
                  <a:lnTo>
                    <a:pt x="107688" y="0"/>
                  </a:lnTo>
                  <a:lnTo>
                    <a:pt x="94100" y="11865"/>
                  </a:lnTo>
                  <a:lnTo>
                    <a:pt x="54614" y="36232"/>
                  </a:lnTo>
                  <a:lnTo>
                    <a:pt x="44092" y="52073"/>
                  </a:lnTo>
                  <a:lnTo>
                    <a:pt x="34086" y="95251"/>
                  </a:lnTo>
                  <a:lnTo>
                    <a:pt x="31251" y="137643"/>
                  </a:lnTo>
                  <a:lnTo>
                    <a:pt x="23001" y="166513"/>
                  </a:lnTo>
                  <a:lnTo>
                    <a:pt x="0" y="215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6000"/>
            <p:cNvSpPr/>
            <p:nvPr>
              <p:custDataLst>
                <p:tags r:id="rId141"/>
              </p:custDataLst>
            </p:nvPr>
          </p:nvSpPr>
          <p:spPr>
            <a:xfrm>
              <a:off x="11747500" y="34353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6001"/>
            <p:cNvSpPr/>
            <p:nvPr>
              <p:custDataLst>
                <p:tags r:id="rId142"/>
              </p:custDataLst>
            </p:nvPr>
          </p:nvSpPr>
          <p:spPr>
            <a:xfrm>
              <a:off x="8517821" y="3164948"/>
              <a:ext cx="143580" cy="137053"/>
            </a:xfrm>
            <a:custGeom>
              <a:avLst/>
              <a:gdLst/>
              <a:ahLst/>
              <a:cxnLst/>
              <a:rect l="0" t="0" r="0" b="0"/>
              <a:pathLst>
                <a:path w="143580" h="137053">
                  <a:moveTo>
                    <a:pt x="16579" y="16402"/>
                  </a:moveTo>
                  <a:lnTo>
                    <a:pt x="16579" y="16402"/>
                  </a:lnTo>
                  <a:lnTo>
                    <a:pt x="177" y="0"/>
                  </a:lnTo>
                  <a:lnTo>
                    <a:pt x="0" y="528"/>
                  </a:lnTo>
                  <a:lnTo>
                    <a:pt x="1685" y="4878"/>
                  </a:lnTo>
                  <a:lnTo>
                    <a:pt x="47878" y="42855"/>
                  </a:lnTo>
                  <a:lnTo>
                    <a:pt x="88168" y="81939"/>
                  </a:lnTo>
                  <a:lnTo>
                    <a:pt x="130943" y="127577"/>
                  </a:lnTo>
                  <a:lnTo>
                    <a:pt x="143579" y="137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6002"/>
            <p:cNvSpPr/>
            <p:nvPr>
              <p:custDataLst>
                <p:tags r:id="rId143"/>
              </p:custDataLst>
            </p:nvPr>
          </p:nvSpPr>
          <p:spPr>
            <a:xfrm>
              <a:off x="8315478" y="3137262"/>
              <a:ext cx="199873" cy="231949"/>
            </a:xfrm>
            <a:custGeom>
              <a:avLst/>
              <a:gdLst/>
              <a:ahLst/>
              <a:cxnLst/>
              <a:rect l="0" t="0" r="0" b="0"/>
              <a:pathLst>
                <a:path w="199873" h="231949">
                  <a:moveTo>
                    <a:pt x="110972" y="18688"/>
                  </a:moveTo>
                  <a:lnTo>
                    <a:pt x="110972" y="18688"/>
                  </a:lnTo>
                  <a:lnTo>
                    <a:pt x="110972" y="15317"/>
                  </a:lnTo>
                  <a:lnTo>
                    <a:pt x="112853" y="11781"/>
                  </a:lnTo>
                  <a:lnTo>
                    <a:pt x="115335" y="7857"/>
                  </a:lnTo>
                  <a:lnTo>
                    <a:pt x="116439" y="3761"/>
                  </a:lnTo>
                  <a:lnTo>
                    <a:pt x="116028" y="2386"/>
                  </a:lnTo>
                  <a:lnTo>
                    <a:pt x="115048" y="1470"/>
                  </a:lnTo>
                  <a:lnTo>
                    <a:pt x="113690" y="859"/>
                  </a:lnTo>
                  <a:lnTo>
                    <a:pt x="105035" y="0"/>
                  </a:lnTo>
                  <a:lnTo>
                    <a:pt x="83421" y="9858"/>
                  </a:lnTo>
                  <a:lnTo>
                    <a:pt x="36091" y="45155"/>
                  </a:lnTo>
                  <a:lnTo>
                    <a:pt x="7907" y="74794"/>
                  </a:lnTo>
                  <a:lnTo>
                    <a:pt x="1665" y="86193"/>
                  </a:lnTo>
                  <a:lnTo>
                    <a:pt x="0" y="91208"/>
                  </a:lnTo>
                  <a:lnTo>
                    <a:pt x="1007" y="95962"/>
                  </a:lnTo>
                  <a:lnTo>
                    <a:pt x="7771" y="105008"/>
                  </a:lnTo>
                  <a:lnTo>
                    <a:pt x="21595" y="109969"/>
                  </a:lnTo>
                  <a:lnTo>
                    <a:pt x="65957" y="113154"/>
                  </a:lnTo>
                  <a:lnTo>
                    <a:pt x="104248" y="118852"/>
                  </a:lnTo>
                  <a:lnTo>
                    <a:pt x="111512" y="122708"/>
                  </a:lnTo>
                  <a:lnTo>
                    <a:pt x="111332" y="126134"/>
                  </a:lnTo>
                  <a:lnTo>
                    <a:pt x="105487" y="135586"/>
                  </a:lnTo>
                  <a:lnTo>
                    <a:pt x="59659" y="166962"/>
                  </a:lnTo>
                  <a:lnTo>
                    <a:pt x="18738" y="201589"/>
                  </a:lnTo>
                  <a:lnTo>
                    <a:pt x="10477" y="211925"/>
                  </a:lnTo>
                  <a:lnTo>
                    <a:pt x="9403" y="216657"/>
                  </a:lnTo>
                  <a:lnTo>
                    <a:pt x="10098" y="221223"/>
                  </a:lnTo>
                  <a:lnTo>
                    <a:pt x="11973" y="225678"/>
                  </a:lnTo>
                  <a:lnTo>
                    <a:pt x="15339" y="228648"/>
                  </a:lnTo>
                  <a:lnTo>
                    <a:pt x="24725" y="231948"/>
                  </a:lnTo>
                  <a:lnTo>
                    <a:pt x="63910" y="228996"/>
                  </a:lnTo>
                  <a:lnTo>
                    <a:pt x="104240" y="222897"/>
                  </a:lnTo>
                  <a:lnTo>
                    <a:pt x="146764" y="211760"/>
                  </a:lnTo>
                  <a:lnTo>
                    <a:pt x="199872" y="190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6003"/>
            <p:cNvSpPr/>
            <p:nvPr>
              <p:custDataLst>
                <p:tags r:id="rId144"/>
              </p:custDataLst>
            </p:nvPr>
          </p:nvSpPr>
          <p:spPr>
            <a:xfrm>
              <a:off x="8105628" y="3063392"/>
              <a:ext cx="98573" cy="371959"/>
            </a:xfrm>
            <a:custGeom>
              <a:avLst/>
              <a:gdLst/>
              <a:ahLst/>
              <a:cxnLst/>
              <a:rect l="0" t="0" r="0" b="0"/>
              <a:pathLst>
                <a:path w="98573" h="371959">
                  <a:moveTo>
                    <a:pt x="92222" y="3658"/>
                  </a:moveTo>
                  <a:lnTo>
                    <a:pt x="92222" y="3658"/>
                  </a:lnTo>
                  <a:lnTo>
                    <a:pt x="92222" y="287"/>
                  </a:lnTo>
                  <a:lnTo>
                    <a:pt x="90810" y="0"/>
                  </a:lnTo>
                  <a:lnTo>
                    <a:pt x="85480" y="1562"/>
                  </a:lnTo>
                  <a:lnTo>
                    <a:pt x="67803" y="13150"/>
                  </a:lnTo>
                  <a:lnTo>
                    <a:pt x="44692" y="46844"/>
                  </a:lnTo>
                  <a:lnTo>
                    <a:pt x="28294" y="82353"/>
                  </a:lnTo>
                  <a:lnTo>
                    <a:pt x="13010" y="125417"/>
                  </a:lnTo>
                  <a:lnTo>
                    <a:pt x="6958" y="149741"/>
                  </a:lnTo>
                  <a:lnTo>
                    <a:pt x="1513" y="175130"/>
                  </a:lnTo>
                  <a:lnTo>
                    <a:pt x="0" y="200523"/>
                  </a:lnTo>
                  <a:lnTo>
                    <a:pt x="1107" y="225918"/>
                  </a:lnTo>
                  <a:lnTo>
                    <a:pt x="10098" y="273185"/>
                  </a:lnTo>
                  <a:lnTo>
                    <a:pt x="28206" y="310655"/>
                  </a:lnTo>
                  <a:lnTo>
                    <a:pt x="54127" y="338127"/>
                  </a:lnTo>
                  <a:lnTo>
                    <a:pt x="98572" y="37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6004"/>
            <p:cNvSpPr/>
            <p:nvPr>
              <p:custDataLst>
                <p:tags r:id="rId145"/>
              </p:custDataLst>
            </p:nvPr>
          </p:nvSpPr>
          <p:spPr>
            <a:xfrm>
              <a:off x="7789459" y="3215157"/>
              <a:ext cx="135342" cy="112244"/>
            </a:xfrm>
            <a:custGeom>
              <a:avLst/>
              <a:gdLst/>
              <a:ahLst/>
              <a:cxnLst/>
              <a:rect l="0" t="0" r="0" b="0"/>
              <a:pathLst>
                <a:path w="135342" h="112244">
                  <a:moveTo>
                    <a:pt x="71841" y="16993"/>
                  </a:moveTo>
                  <a:lnTo>
                    <a:pt x="71841" y="16993"/>
                  </a:lnTo>
                  <a:lnTo>
                    <a:pt x="56261" y="4784"/>
                  </a:lnTo>
                  <a:lnTo>
                    <a:pt x="45160" y="983"/>
                  </a:lnTo>
                  <a:lnTo>
                    <a:pt x="33876" y="0"/>
                  </a:lnTo>
                  <a:lnTo>
                    <a:pt x="24159" y="1914"/>
                  </a:lnTo>
                  <a:lnTo>
                    <a:pt x="15136" y="8880"/>
                  </a:lnTo>
                  <a:lnTo>
                    <a:pt x="7128" y="19737"/>
                  </a:lnTo>
                  <a:lnTo>
                    <a:pt x="1217" y="33970"/>
                  </a:lnTo>
                  <a:lnTo>
                    <a:pt x="0" y="49703"/>
                  </a:lnTo>
                  <a:lnTo>
                    <a:pt x="2517" y="65397"/>
                  </a:lnTo>
                  <a:lnTo>
                    <a:pt x="8339" y="79428"/>
                  </a:lnTo>
                  <a:lnTo>
                    <a:pt x="11867" y="84016"/>
                  </a:lnTo>
                  <a:lnTo>
                    <a:pt x="19551" y="89115"/>
                  </a:lnTo>
                  <a:lnTo>
                    <a:pt x="31433" y="87617"/>
                  </a:lnTo>
                  <a:lnTo>
                    <a:pt x="78675" y="64884"/>
                  </a:lnTo>
                  <a:lnTo>
                    <a:pt x="84991" y="62972"/>
                  </a:lnTo>
                  <a:lnTo>
                    <a:pt x="92032" y="64004"/>
                  </a:lnTo>
                  <a:lnTo>
                    <a:pt x="95885" y="65267"/>
                  </a:lnTo>
                  <a:lnTo>
                    <a:pt x="103929" y="72314"/>
                  </a:lnTo>
                  <a:lnTo>
                    <a:pt x="114510" y="88182"/>
                  </a:lnTo>
                  <a:lnTo>
                    <a:pt x="120437" y="98727"/>
                  </a:lnTo>
                  <a:lnTo>
                    <a:pt x="135341" y="112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6005"/>
            <p:cNvSpPr/>
            <p:nvPr>
              <p:custDataLst>
                <p:tags r:id="rId146"/>
              </p:custDataLst>
            </p:nvPr>
          </p:nvSpPr>
          <p:spPr>
            <a:xfrm>
              <a:off x="7648047" y="3232150"/>
              <a:ext cx="105304" cy="12701"/>
            </a:xfrm>
            <a:custGeom>
              <a:avLst/>
              <a:gdLst/>
              <a:ahLst/>
              <a:cxnLst/>
              <a:rect l="0" t="0" r="0" b="0"/>
              <a:pathLst>
                <a:path w="105304" h="12701">
                  <a:moveTo>
                    <a:pt x="16403" y="12700"/>
                  </a:moveTo>
                  <a:lnTo>
                    <a:pt x="16403" y="12700"/>
                  </a:lnTo>
                  <a:lnTo>
                    <a:pt x="0" y="1765"/>
                  </a:lnTo>
                  <a:lnTo>
                    <a:pt x="1235" y="1177"/>
                  </a:lnTo>
                  <a:lnTo>
                    <a:pt x="46621" y="103"/>
                  </a:lnTo>
                  <a:lnTo>
                    <a:pt x="1053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6006"/>
            <p:cNvSpPr/>
            <p:nvPr>
              <p:custDataLst>
                <p:tags r:id="rId147"/>
              </p:custDataLst>
            </p:nvPr>
          </p:nvSpPr>
          <p:spPr>
            <a:xfrm>
              <a:off x="7518400" y="3074018"/>
              <a:ext cx="247651" cy="294755"/>
            </a:xfrm>
            <a:custGeom>
              <a:avLst/>
              <a:gdLst/>
              <a:ahLst/>
              <a:cxnLst/>
              <a:rect l="0" t="0" r="0" b="0"/>
              <a:pathLst>
                <a:path w="247651" h="294755">
                  <a:moveTo>
                    <a:pt x="0" y="202582"/>
                  </a:moveTo>
                  <a:lnTo>
                    <a:pt x="0" y="202582"/>
                  </a:lnTo>
                  <a:lnTo>
                    <a:pt x="3370" y="202582"/>
                  </a:lnTo>
                  <a:lnTo>
                    <a:pt x="15580" y="195840"/>
                  </a:lnTo>
                  <a:lnTo>
                    <a:pt x="42948" y="169944"/>
                  </a:lnTo>
                  <a:lnTo>
                    <a:pt x="47682" y="163890"/>
                  </a:lnTo>
                  <a:lnTo>
                    <a:pt x="50132" y="157737"/>
                  </a:lnTo>
                  <a:lnTo>
                    <a:pt x="50972" y="145257"/>
                  </a:lnTo>
                  <a:lnTo>
                    <a:pt x="49505" y="141787"/>
                  </a:lnTo>
                  <a:lnTo>
                    <a:pt x="47114" y="140180"/>
                  </a:lnTo>
                  <a:lnTo>
                    <a:pt x="44110" y="139814"/>
                  </a:lnTo>
                  <a:lnTo>
                    <a:pt x="26396" y="149412"/>
                  </a:lnTo>
                  <a:lnTo>
                    <a:pt x="15024" y="165545"/>
                  </a:lnTo>
                  <a:lnTo>
                    <a:pt x="6677" y="186827"/>
                  </a:lnTo>
                  <a:lnTo>
                    <a:pt x="2967" y="210396"/>
                  </a:lnTo>
                  <a:lnTo>
                    <a:pt x="5083" y="229338"/>
                  </a:lnTo>
                  <a:lnTo>
                    <a:pt x="10726" y="244107"/>
                  </a:lnTo>
                  <a:lnTo>
                    <a:pt x="17937" y="255375"/>
                  </a:lnTo>
                  <a:lnTo>
                    <a:pt x="23247" y="257533"/>
                  </a:lnTo>
                  <a:lnTo>
                    <a:pt x="36672" y="256167"/>
                  </a:lnTo>
                  <a:lnTo>
                    <a:pt x="66840" y="244094"/>
                  </a:lnTo>
                  <a:lnTo>
                    <a:pt x="102589" y="216998"/>
                  </a:lnTo>
                  <a:lnTo>
                    <a:pt x="136622" y="175417"/>
                  </a:lnTo>
                  <a:lnTo>
                    <a:pt x="160203" y="138062"/>
                  </a:lnTo>
                  <a:lnTo>
                    <a:pt x="183385" y="97001"/>
                  </a:lnTo>
                  <a:lnTo>
                    <a:pt x="203095" y="57585"/>
                  </a:lnTo>
                  <a:lnTo>
                    <a:pt x="219945" y="16549"/>
                  </a:lnTo>
                  <a:lnTo>
                    <a:pt x="226035" y="0"/>
                  </a:lnTo>
                  <a:lnTo>
                    <a:pt x="224774" y="500"/>
                  </a:lnTo>
                  <a:lnTo>
                    <a:pt x="217727" y="8580"/>
                  </a:lnTo>
                  <a:lnTo>
                    <a:pt x="201859" y="42481"/>
                  </a:lnTo>
                  <a:lnTo>
                    <a:pt x="188023" y="76157"/>
                  </a:lnTo>
                  <a:lnTo>
                    <a:pt x="173172" y="116054"/>
                  </a:lnTo>
                  <a:lnTo>
                    <a:pt x="159515" y="162009"/>
                  </a:lnTo>
                  <a:lnTo>
                    <a:pt x="152034" y="205011"/>
                  </a:lnTo>
                  <a:lnTo>
                    <a:pt x="150826" y="242467"/>
                  </a:lnTo>
                  <a:lnTo>
                    <a:pt x="157345" y="270873"/>
                  </a:lnTo>
                  <a:lnTo>
                    <a:pt x="163457" y="280565"/>
                  </a:lnTo>
                  <a:lnTo>
                    <a:pt x="179656" y="293215"/>
                  </a:lnTo>
                  <a:lnTo>
                    <a:pt x="188916" y="294754"/>
                  </a:lnTo>
                  <a:lnTo>
                    <a:pt x="208611" y="290820"/>
                  </a:lnTo>
                  <a:lnTo>
                    <a:pt x="225360" y="280134"/>
                  </a:lnTo>
                  <a:lnTo>
                    <a:pt x="247650" y="259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6007"/>
            <p:cNvSpPr/>
            <p:nvPr>
              <p:custDataLst>
                <p:tags r:id="rId148"/>
              </p:custDataLst>
            </p:nvPr>
          </p:nvSpPr>
          <p:spPr>
            <a:xfrm>
              <a:off x="11839380" y="3359150"/>
              <a:ext cx="98621" cy="12701"/>
            </a:xfrm>
            <a:custGeom>
              <a:avLst/>
              <a:gdLst/>
              <a:ahLst/>
              <a:cxnLst/>
              <a:rect l="0" t="0" r="0" b="0"/>
              <a:pathLst>
                <a:path w="98621" h="12701">
                  <a:moveTo>
                    <a:pt x="3370" y="12700"/>
                  </a:moveTo>
                  <a:lnTo>
                    <a:pt x="3370" y="12700"/>
                  </a:lnTo>
                  <a:lnTo>
                    <a:pt x="0" y="12700"/>
                  </a:lnTo>
                  <a:lnTo>
                    <a:pt x="45902" y="9329"/>
                  </a:lnTo>
                  <a:lnTo>
                    <a:pt x="98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6008"/>
            <p:cNvSpPr/>
            <p:nvPr>
              <p:custDataLst>
                <p:tags r:id="rId149"/>
              </p:custDataLst>
            </p:nvPr>
          </p:nvSpPr>
          <p:spPr>
            <a:xfrm>
              <a:off x="8851900" y="32512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5189" y="6350"/>
                  </a:lnTo>
                  <a:lnTo>
                    <a:pt x="92023" y="635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6009"/>
            <p:cNvSpPr/>
            <p:nvPr>
              <p:custDataLst>
                <p:tags r:id="rId150"/>
              </p:custDataLst>
            </p:nvPr>
          </p:nvSpPr>
          <p:spPr>
            <a:xfrm>
              <a:off x="8891550" y="3177979"/>
              <a:ext cx="30201" cy="155772"/>
            </a:xfrm>
            <a:custGeom>
              <a:avLst/>
              <a:gdLst/>
              <a:ahLst/>
              <a:cxnLst/>
              <a:rect l="0" t="0" r="0" b="0"/>
              <a:pathLst>
                <a:path w="30201" h="155772">
                  <a:moveTo>
                    <a:pt x="30200" y="3371"/>
                  </a:moveTo>
                  <a:lnTo>
                    <a:pt x="30200" y="3371"/>
                  </a:lnTo>
                  <a:lnTo>
                    <a:pt x="23457" y="0"/>
                  </a:lnTo>
                  <a:lnTo>
                    <a:pt x="20766" y="418"/>
                  </a:lnTo>
                  <a:lnTo>
                    <a:pt x="18267" y="2108"/>
                  </a:lnTo>
                  <a:lnTo>
                    <a:pt x="9185" y="14959"/>
                  </a:lnTo>
                  <a:lnTo>
                    <a:pt x="2726" y="30323"/>
                  </a:lnTo>
                  <a:lnTo>
                    <a:pt x="0" y="68980"/>
                  </a:lnTo>
                  <a:lnTo>
                    <a:pt x="5523" y="109438"/>
                  </a:lnTo>
                  <a:lnTo>
                    <a:pt x="13246" y="134282"/>
                  </a:lnTo>
                  <a:lnTo>
                    <a:pt x="2385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6010"/>
            <p:cNvSpPr/>
            <p:nvPr>
              <p:custDataLst>
                <p:tags r:id="rId151"/>
              </p:custDataLst>
            </p:nvPr>
          </p:nvSpPr>
          <p:spPr>
            <a:xfrm>
              <a:off x="9012469" y="3177979"/>
              <a:ext cx="131532" cy="180850"/>
            </a:xfrm>
            <a:custGeom>
              <a:avLst/>
              <a:gdLst/>
              <a:ahLst/>
              <a:cxnLst/>
              <a:rect l="0" t="0" r="0" b="0"/>
              <a:pathLst>
                <a:path w="131532" h="180850">
                  <a:moveTo>
                    <a:pt x="112481" y="3371"/>
                  </a:moveTo>
                  <a:lnTo>
                    <a:pt x="112481" y="3371"/>
                  </a:lnTo>
                  <a:lnTo>
                    <a:pt x="109110" y="0"/>
                  </a:lnTo>
                  <a:lnTo>
                    <a:pt x="99928" y="2108"/>
                  </a:lnTo>
                  <a:lnTo>
                    <a:pt x="58615" y="19563"/>
                  </a:lnTo>
                  <a:lnTo>
                    <a:pt x="18639" y="48281"/>
                  </a:lnTo>
                  <a:lnTo>
                    <a:pt x="1969" y="67007"/>
                  </a:lnTo>
                  <a:lnTo>
                    <a:pt x="0" y="71901"/>
                  </a:lnTo>
                  <a:lnTo>
                    <a:pt x="99" y="75869"/>
                  </a:lnTo>
                  <a:lnTo>
                    <a:pt x="1577" y="79219"/>
                  </a:lnTo>
                  <a:lnTo>
                    <a:pt x="17139" y="90677"/>
                  </a:lnTo>
                  <a:lnTo>
                    <a:pt x="42996" y="96267"/>
                  </a:lnTo>
                  <a:lnTo>
                    <a:pt x="71787" y="99567"/>
                  </a:lnTo>
                  <a:lnTo>
                    <a:pt x="79813" y="105156"/>
                  </a:lnTo>
                  <a:lnTo>
                    <a:pt x="80825" y="107917"/>
                  </a:lnTo>
                  <a:lnTo>
                    <a:pt x="80088" y="110463"/>
                  </a:lnTo>
                  <a:lnTo>
                    <a:pt x="68546" y="121180"/>
                  </a:lnTo>
                  <a:lnTo>
                    <a:pt x="21514" y="153488"/>
                  </a:lnTo>
                  <a:lnTo>
                    <a:pt x="15606" y="162047"/>
                  </a:lnTo>
                  <a:lnTo>
                    <a:pt x="14031" y="166305"/>
                  </a:lnTo>
                  <a:lnTo>
                    <a:pt x="14392" y="169849"/>
                  </a:lnTo>
                  <a:lnTo>
                    <a:pt x="16044" y="172918"/>
                  </a:lnTo>
                  <a:lnTo>
                    <a:pt x="18557" y="175669"/>
                  </a:lnTo>
                  <a:lnTo>
                    <a:pt x="26992" y="178725"/>
                  </a:lnTo>
                  <a:lnTo>
                    <a:pt x="65920" y="180849"/>
                  </a:lnTo>
                  <a:lnTo>
                    <a:pt x="104670" y="179226"/>
                  </a:lnTo>
                  <a:lnTo>
                    <a:pt x="131531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6011"/>
            <p:cNvSpPr/>
            <p:nvPr>
              <p:custDataLst>
                <p:tags r:id="rId152"/>
              </p:custDataLst>
            </p:nvPr>
          </p:nvSpPr>
          <p:spPr>
            <a:xfrm>
              <a:off x="9188972" y="3191569"/>
              <a:ext cx="82029" cy="72332"/>
            </a:xfrm>
            <a:custGeom>
              <a:avLst/>
              <a:gdLst/>
              <a:ahLst/>
              <a:cxnLst/>
              <a:rect l="0" t="0" r="0" b="0"/>
              <a:pathLst>
                <a:path w="82029" h="72332">
                  <a:moveTo>
                    <a:pt x="12178" y="15181"/>
                  </a:moveTo>
                  <a:lnTo>
                    <a:pt x="12178" y="15181"/>
                  </a:lnTo>
                  <a:lnTo>
                    <a:pt x="3451" y="5748"/>
                  </a:lnTo>
                  <a:lnTo>
                    <a:pt x="654" y="0"/>
                  </a:lnTo>
                  <a:lnTo>
                    <a:pt x="262" y="121"/>
                  </a:lnTo>
                  <a:lnTo>
                    <a:pt x="0" y="908"/>
                  </a:lnTo>
                  <a:lnTo>
                    <a:pt x="3004" y="8757"/>
                  </a:lnTo>
                  <a:lnTo>
                    <a:pt x="21184" y="29120"/>
                  </a:lnTo>
                  <a:lnTo>
                    <a:pt x="67168" y="63614"/>
                  </a:lnTo>
                  <a:lnTo>
                    <a:pt x="82028" y="72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6012"/>
            <p:cNvSpPr/>
            <p:nvPr>
              <p:custDataLst>
                <p:tags r:id="rId153"/>
              </p:custDataLst>
            </p:nvPr>
          </p:nvSpPr>
          <p:spPr>
            <a:xfrm>
              <a:off x="9273894" y="3172519"/>
              <a:ext cx="66957" cy="205682"/>
            </a:xfrm>
            <a:custGeom>
              <a:avLst/>
              <a:gdLst/>
              <a:ahLst/>
              <a:cxnLst/>
              <a:rect l="0" t="0" r="0" b="0"/>
              <a:pathLst>
                <a:path w="66957" h="205682">
                  <a:moveTo>
                    <a:pt x="66956" y="15181"/>
                  </a:moveTo>
                  <a:lnTo>
                    <a:pt x="66956" y="15181"/>
                  </a:lnTo>
                  <a:lnTo>
                    <a:pt x="58117" y="876"/>
                  </a:lnTo>
                  <a:lnTo>
                    <a:pt x="55419" y="0"/>
                  </a:lnTo>
                  <a:lnTo>
                    <a:pt x="48659" y="908"/>
                  </a:lnTo>
                  <a:lnTo>
                    <a:pt x="36920" y="8757"/>
                  </a:lnTo>
                  <a:lnTo>
                    <a:pt x="24503" y="23391"/>
                  </a:lnTo>
                  <a:lnTo>
                    <a:pt x="15259" y="44503"/>
                  </a:lnTo>
                  <a:lnTo>
                    <a:pt x="10177" y="86354"/>
                  </a:lnTo>
                  <a:lnTo>
                    <a:pt x="4992" y="127442"/>
                  </a:lnTo>
                  <a:lnTo>
                    <a:pt x="0" y="174499"/>
                  </a:lnTo>
                  <a:lnTo>
                    <a:pt x="2821" y="192052"/>
                  </a:lnTo>
                  <a:lnTo>
                    <a:pt x="9806" y="205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6013"/>
            <p:cNvSpPr/>
            <p:nvPr>
              <p:custDataLst>
                <p:tags r:id="rId154"/>
              </p:custDataLst>
            </p:nvPr>
          </p:nvSpPr>
          <p:spPr>
            <a:xfrm>
              <a:off x="9353550" y="33401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4123" y="2923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6014"/>
            <p:cNvSpPr/>
            <p:nvPr>
              <p:custDataLst>
                <p:tags r:id="rId155"/>
              </p:custDataLst>
            </p:nvPr>
          </p:nvSpPr>
          <p:spPr>
            <a:xfrm>
              <a:off x="9404350" y="32575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6015"/>
            <p:cNvSpPr/>
            <p:nvPr>
              <p:custDataLst>
                <p:tags r:id="rId156"/>
              </p:custDataLst>
            </p:nvPr>
          </p:nvSpPr>
          <p:spPr>
            <a:xfrm>
              <a:off x="9550400" y="33083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8268" y="2575"/>
                  </a:lnTo>
                  <a:lnTo>
                    <a:pt x="78951" y="508"/>
                  </a:lnTo>
                  <a:lnTo>
                    <a:pt x="120801" y="10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1" name="SMARTInkShape-Group871"/>
          <p:cNvGrpSpPr/>
          <p:nvPr/>
        </p:nvGrpSpPr>
        <p:grpSpPr>
          <a:xfrm>
            <a:off x="4120758" y="2608244"/>
            <a:ext cx="2689618" cy="719157"/>
            <a:chOff x="4120758" y="2608244"/>
            <a:chExt cx="2689618" cy="719157"/>
          </a:xfrm>
        </p:grpSpPr>
        <p:sp>
          <p:nvSpPr>
            <p:cNvPr id="704" name="SMARTInkShape-6016"/>
            <p:cNvSpPr/>
            <p:nvPr>
              <p:custDataLst>
                <p:tags r:id="rId99"/>
              </p:custDataLst>
            </p:nvPr>
          </p:nvSpPr>
          <p:spPr>
            <a:xfrm>
              <a:off x="4688992" y="2893995"/>
              <a:ext cx="162409" cy="125448"/>
            </a:xfrm>
            <a:custGeom>
              <a:avLst/>
              <a:gdLst/>
              <a:ahLst/>
              <a:cxnLst/>
              <a:rect l="0" t="0" r="0" b="0"/>
              <a:pathLst>
                <a:path w="162409" h="125448">
                  <a:moveTo>
                    <a:pt x="3658" y="14305"/>
                  </a:moveTo>
                  <a:lnTo>
                    <a:pt x="3658" y="14305"/>
                  </a:lnTo>
                  <a:lnTo>
                    <a:pt x="0" y="14305"/>
                  </a:lnTo>
                  <a:lnTo>
                    <a:pt x="1561" y="14305"/>
                  </a:lnTo>
                  <a:lnTo>
                    <a:pt x="45569" y="0"/>
                  </a:lnTo>
                  <a:lnTo>
                    <a:pt x="74245" y="32"/>
                  </a:lnTo>
                  <a:lnTo>
                    <a:pt x="80349" y="3378"/>
                  </a:lnTo>
                  <a:lnTo>
                    <a:pt x="84419" y="8432"/>
                  </a:lnTo>
                  <a:lnTo>
                    <a:pt x="87132" y="14622"/>
                  </a:lnTo>
                  <a:lnTo>
                    <a:pt x="86118" y="22278"/>
                  </a:lnTo>
                  <a:lnTo>
                    <a:pt x="70502" y="50612"/>
                  </a:lnTo>
                  <a:lnTo>
                    <a:pt x="37740" y="92111"/>
                  </a:lnTo>
                  <a:lnTo>
                    <a:pt x="25861" y="106741"/>
                  </a:lnTo>
                  <a:lnTo>
                    <a:pt x="20581" y="117947"/>
                  </a:lnTo>
                  <a:lnTo>
                    <a:pt x="20584" y="121499"/>
                  </a:lnTo>
                  <a:lnTo>
                    <a:pt x="21998" y="123868"/>
                  </a:lnTo>
                  <a:lnTo>
                    <a:pt x="24351" y="125447"/>
                  </a:lnTo>
                  <a:lnTo>
                    <a:pt x="51260" y="120927"/>
                  </a:lnTo>
                  <a:lnTo>
                    <a:pt x="90513" y="107280"/>
                  </a:lnTo>
                  <a:lnTo>
                    <a:pt x="133423" y="93202"/>
                  </a:lnTo>
                  <a:lnTo>
                    <a:pt x="162408" y="8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6017"/>
            <p:cNvSpPr/>
            <p:nvPr>
              <p:custDataLst>
                <p:tags r:id="rId100"/>
              </p:custDataLst>
            </p:nvPr>
          </p:nvSpPr>
          <p:spPr>
            <a:xfrm>
              <a:off x="4870450" y="28003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9"/>
                  </a:lnTo>
                  <a:lnTo>
                    <a:pt x="51554" y="386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6018"/>
            <p:cNvSpPr/>
            <p:nvPr>
              <p:custDataLst>
                <p:tags r:id="rId101"/>
              </p:custDataLst>
            </p:nvPr>
          </p:nvSpPr>
          <p:spPr>
            <a:xfrm>
              <a:off x="4900625" y="2844800"/>
              <a:ext cx="166676" cy="53174"/>
            </a:xfrm>
            <a:custGeom>
              <a:avLst/>
              <a:gdLst/>
              <a:ahLst/>
              <a:cxnLst/>
              <a:rect l="0" t="0" r="0" b="0"/>
              <a:pathLst>
                <a:path w="166676" h="53174">
                  <a:moveTo>
                    <a:pt x="26975" y="19050"/>
                  </a:moveTo>
                  <a:lnTo>
                    <a:pt x="26975" y="19050"/>
                  </a:lnTo>
                  <a:lnTo>
                    <a:pt x="1734" y="44290"/>
                  </a:lnTo>
                  <a:lnTo>
                    <a:pt x="270" y="47165"/>
                  </a:lnTo>
                  <a:lnTo>
                    <a:pt x="0" y="49788"/>
                  </a:lnTo>
                  <a:lnTo>
                    <a:pt x="525" y="52242"/>
                  </a:lnTo>
                  <a:lnTo>
                    <a:pt x="3697" y="53173"/>
                  </a:lnTo>
                  <a:lnTo>
                    <a:pt x="14747" y="52325"/>
                  </a:lnTo>
                  <a:lnTo>
                    <a:pt x="51318" y="40962"/>
                  </a:lnTo>
                  <a:lnTo>
                    <a:pt x="92671" y="27816"/>
                  </a:lnTo>
                  <a:lnTo>
                    <a:pt x="129080" y="14244"/>
                  </a:lnTo>
                  <a:lnTo>
                    <a:pt x="1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6019"/>
            <p:cNvSpPr/>
            <p:nvPr>
              <p:custDataLst>
                <p:tags r:id="rId102"/>
              </p:custDataLst>
            </p:nvPr>
          </p:nvSpPr>
          <p:spPr>
            <a:xfrm>
              <a:off x="5122542" y="2608244"/>
              <a:ext cx="135259" cy="334329"/>
            </a:xfrm>
            <a:custGeom>
              <a:avLst/>
              <a:gdLst/>
              <a:ahLst/>
              <a:cxnLst/>
              <a:rect l="0" t="0" r="0" b="0"/>
              <a:pathLst>
                <a:path w="135259" h="334329">
                  <a:moveTo>
                    <a:pt x="109858" y="14306"/>
                  </a:moveTo>
                  <a:lnTo>
                    <a:pt x="109858" y="14306"/>
                  </a:lnTo>
                  <a:lnTo>
                    <a:pt x="106487" y="7564"/>
                  </a:lnTo>
                  <a:lnTo>
                    <a:pt x="97306" y="2372"/>
                  </a:lnTo>
                  <a:lnTo>
                    <a:pt x="90906" y="0"/>
                  </a:lnTo>
                  <a:lnTo>
                    <a:pt x="65045" y="33"/>
                  </a:lnTo>
                  <a:lnTo>
                    <a:pt x="35040" y="11253"/>
                  </a:lnTo>
                  <a:lnTo>
                    <a:pt x="10549" y="31354"/>
                  </a:lnTo>
                  <a:lnTo>
                    <a:pt x="2221" y="48929"/>
                  </a:lnTo>
                  <a:lnTo>
                    <a:pt x="0" y="58554"/>
                  </a:lnTo>
                  <a:lnTo>
                    <a:pt x="635" y="67089"/>
                  </a:lnTo>
                  <a:lnTo>
                    <a:pt x="6988" y="82215"/>
                  </a:lnTo>
                  <a:lnTo>
                    <a:pt x="29204" y="102631"/>
                  </a:lnTo>
                  <a:lnTo>
                    <a:pt x="74873" y="136762"/>
                  </a:lnTo>
                  <a:lnTo>
                    <a:pt x="87253" y="151986"/>
                  </a:lnTo>
                  <a:lnTo>
                    <a:pt x="92756" y="165808"/>
                  </a:lnTo>
                  <a:lnTo>
                    <a:pt x="91439" y="180888"/>
                  </a:lnTo>
                  <a:lnTo>
                    <a:pt x="86149" y="195587"/>
                  </a:lnTo>
                  <a:lnTo>
                    <a:pt x="66426" y="229110"/>
                  </a:lnTo>
                  <a:lnTo>
                    <a:pt x="62076" y="248433"/>
                  </a:lnTo>
                  <a:lnTo>
                    <a:pt x="45017" y="284862"/>
                  </a:lnTo>
                  <a:lnTo>
                    <a:pt x="41492" y="305667"/>
                  </a:lnTo>
                  <a:lnTo>
                    <a:pt x="44430" y="318778"/>
                  </a:lnTo>
                  <a:lnTo>
                    <a:pt x="47189" y="325237"/>
                  </a:lnTo>
                  <a:lnTo>
                    <a:pt x="50440" y="329543"/>
                  </a:lnTo>
                  <a:lnTo>
                    <a:pt x="57815" y="334328"/>
                  </a:lnTo>
                  <a:lnTo>
                    <a:pt x="80013" y="333650"/>
                  </a:lnTo>
                  <a:lnTo>
                    <a:pt x="135258" y="31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6020"/>
            <p:cNvSpPr/>
            <p:nvPr>
              <p:custDataLst>
                <p:tags r:id="rId103"/>
              </p:custDataLst>
            </p:nvPr>
          </p:nvSpPr>
          <p:spPr>
            <a:xfrm>
              <a:off x="5278615" y="2669691"/>
              <a:ext cx="137936" cy="117960"/>
            </a:xfrm>
            <a:custGeom>
              <a:avLst/>
              <a:gdLst/>
              <a:ahLst/>
              <a:cxnLst/>
              <a:rect l="0" t="0" r="0" b="0"/>
              <a:pathLst>
                <a:path w="137936" h="117960">
                  <a:moveTo>
                    <a:pt x="10935" y="3659"/>
                  </a:moveTo>
                  <a:lnTo>
                    <a:pt x="10935" y="3659"/>
                  </a:lnTo>
                  <a:lnTo>
                    <a:pt x="4193" y="288"/>
                  </a:lnTo>
                  <a:lnTo>
                    <a:pt x="2207" y="0"/>
                  </a:lnTo>
                  <a:lnTo>
                    <a:pt x="884" y="515"/>
                  </a:lnTo>
                  <a:lnTo>
                    <a:pt x="0" y="1563"/>
                  </a:lnTo>
                  <a:lnTo>
                    <a:pt x="4664" y="8372"/>
                  </a:lnTo>
                  <a:lnTo>
                    <a:pt x="50404" y="45463"/>
                  </a:lnTo>
                  <a:lnTo>
                    <a:pt x="96343" y="79755"/>
                  </a:lnTo>
                  <a:lnTo>
                    <a:pt x="137935" y="11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6021"/>
            <p:cNvSpPr/>
            <p:nvPr>
              <p:custDataLst>
                <p:tags r:id="rId104"/>
              </p:custDataLst>
            </p:nvPr>
          </p:nvSpPr>
          <p:spPr>
            <a:xfrm>
              <a:off x="5937250" y="2895600"/>
              <a:ext cx="23734" cy="44451"/>
            </a:xfrm>
            <a:custGeom>
              <a:avLst/>
              <a:gdLst/>
              <a:ahLst/>
              <a:cxnLst/>
              <a:rect l="0" t="0" r="0" b="0"/>
              <a:pathLst>
                <a:path w="23734" h="44451">
                  <a:moveTo>
                    <a:pt x="0" y="0"/>
                  </a:moveTo>
                  <a:lnTo>
                    <a:pt x="0" y="0"/>
                  </a:lnTo>
                  <a:lnTo>
                    <a:pt x="21649" y="6467"/>
                  </a:lnTo>
                  <a:lnTo>
                    <a:pt x="22899" y="7839"/>
                  </a:lnTo>
                  <a:lnTo>
                    <a:pt x="23733" y="9460"/>
                  </a:lnTo>
                  <a:lnTo>
                    <a:pt x="20896" y="16904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6022"/>
            <p:cNvSpPr/>
            <p:nvPr>
              <p:custDataLst>
                <p:tags r:id="rId105"/>
              </p:custDataLst>
            </p:nvPr>
          </p:nvSpPr>
          <p:spPr>
            <a:xfrm>
              <a:off x="5721350" y="28956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6023"/>
            <p:cNvSpPr/>
            <p:nvPr>
              <p:custDataLst>
                <p:tags r:id="rId106"/>
              </p:custDataLst>
            </p:nvPr>
          </p:nvSpPr>
          <p:spPr>
            <a:xfrm>
              <a:off x="5594873" y="2921000"/>
              <a:ext cx="12178" cy="19051"/>
            </a:xfrm>
            <a:custGeom>
              <a:avLst/>
              <a:gdLst/>
              <a:ahLst/>
              <a:cxnLst/>
              <a:rect l="0" t="0" r="0" b="0"/>
              <a:pathLst>
                <a:path w="12178" h="19051">
                  <a:moveTo>
                    <a:pt x="12177" y="0"/>
                  </a:moveTo>
                  <a:lnTo>
                    <a:pt x="12177" y="0"/>
                  </a:lnTo>
                  <a:lnTo>
                    <a:pt x="1242" y="10935"/>
                  </a:lnTo>
                  <a:lnTo>
                    <a:pt x="261" y="13797"/>
                  </a:lnTo>
                  <a:lnTo>
                    <a:pt x="0" y="15548"/>
                  </a:lnTo>
                  <a:lnTo>
                    <a:pt x="530" y="16715"/>
                  </a:lnTo>
                  <a:lnTo>
                    <a:pt x="1590" y="17494"/>
                  </a:lnTo>
                  <a:lnTo>
                    <a:pt x="582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6024"/>
            <p:cNvSpPr/>
            <p:nvPr>
              <p:custDataLst>
                <p:tags r:id="rId107"/>
              </p:custDataLst>
            </p:nvPr>
          </p:nvSpPr>
          <p:spPr>
            <a:xfrm>
              <a:off x="4120758" y="3087933"/>
              <a:ext cx="2439605" cy="239468"/>
            </a:xfrm>
            <a:custGeom>
              <a:avLst/>
              <a:gdLst/>
              <a:ahLst/>
              <a:cxnLst/>
              <a:rect l="0" t="0" r="0" b="0"/>
              <a:pathLst>
                <a:path w="2439605" h="239468">
                  <a:moveTo>
                    <a:pt x="6742" y="169617"/>
                  </a:moveTo>
                  <a:lnTo>
                    <a:pt x="6742" y="169617"/>
                  </a:lnTo>
                  <a:lnTo>
                    <a:pt x="0" y="172988"/>
                  </a:lnTo>
                  <a:lnTo>
                    <a:pt x="130" y="174686"/>
                  </a:lnTo>
                  <a:lnTo>
                    <a:pt x="5920" y="178455"/>
                  </a:lnTo>
                  <a:lnTo>
                    <a:pt x="48048" y="177802"/>
                  </a:lnTo>
                  <a:lnTo>
                    <a:pt x="73790" y="175779"/>
                  </a:lnTo>
                  <a:lnTo>
                    <a:pt x="105063" y="173020"/>
                  </a:lnTo>
                  <a:lnTo>
                    <a:pt x="140023" y="169768"/>
                  </a:lnTo>
                  <a:lnTo>
                    <a:pt x="185907" y="166190"/>
                  </a:lnTo>
                  <a:lnTo>
                    <a:pt x="239075" y="162394"/>
                  </a:lnTo>
                  <a:lnTo>
                    <a:pt x="297098" y="158451"/>
                  </a:lnTo>
                  <a:lnTo>
                    <a:pt x="361884" y="153707"/>
                  </a:lnTo>
                  <a:lnTo>
                    <a:pt x="431180" y="148427"/>
                  </a:lnTo>
                  <a:lnTo>
                    <a:pt x="503485" y="142790"/>
                  </a:lnTo>
                  <a:lnTo>
                    <a:pt x="582732" y="137621"/>
                  </a:lnTo>
                  <a:lnTo>
                    <a:pt x="666607" y="132764"/>
                  </a:lnTo>
                  <a:lnTo>
                    <a:pt x="753569" y="128115"/>
                  </a:lnTo>
                  <a:lnTo>
                    <a:pt x="848937" y="125016"/>
                  </a:lnTo>
                  <a:lnTo>
                    <a:pt x="949912" y="122949"/>
                  </a:lnTo>
                  <a:lnTo>
                    <a:pt x="1054621" y="121572"/>
                  </a:lnTo>
                  <a:lnTo>
                    <a:pt x="1160412" y="121359"/>
                  </a:lnTo>
                  <a:lnTo>
                    <a:pt x="1266922" y="121923"/>
                  </a:lnTo>
                  <a:lnTo>
                    <a:pt x="1373912" y="123004"/>
                  </a:lnTo>
                  <a:lnTo>
                    <a:pt x="1475578" y="125842"/>
                  </a:lnTo>
                  <a:lnTo>
                    <a:pt x="1573693" y="129850"/>
                  </a:lnTo>
                  <a:lnTo>
                    <a:pt x="1669442" y="134639"/>
                  </a:lnTo>
                  <a:lnTo>
                    <a:pt x="1756558" y="139243"/>
                  </a:lnTo>
                  <a:lnTo>
                    <a:pt x="1837921" y="143723"/>
                  </a:lnTo>
                  <a:lnTo>
                    <a:pt x="1915443" y="148121"/>
                  </a:lnTo>
                  <a:lnTo>
                    <a:pt x="1982649" y="151758"/>
                  </a:lnTo>
                  <a:lnTo>
                    <a:pt x="2042974" y="154889"/>
                  </a:lnTo>
                  <a:lnTo>
                    <a:pt x="2098714" y="157682"/>
                  </a:lnTo>
                  <a:lnTo>
                    <a:pt x="2146456" y="159544"/>
                  </a:lnTo>
                  <a:lnTo>
                    <a:pt x="2188868" y="160784"/>
                  </a:lnTo>
                  <a:lnTo>
                    <a:pt x="2227726" y="161612"/>
                  </a:lnTo>
                  <a:lnTo>
                    <a:pt x="2258570" y="161458"/>
                  </a:lnTo>
                  <a:lnTo>
                    <a:pt x="2306013" y="159406"/>
                  </a:lnTo>
                  <a:lnTo>
                    <a:pt x="2343633" y="150912"/>
                  </a:lnTo>
                  <a:lnTo>
                    <a:pt x="2356047" y="143430"/>
                  </a:lnTo>
                  <a:lnTo>
                    <a:pt x="2373137" y="123757"/>
                  </a:lnTo>
                  <a:lnTo>
                    <a:pt x="2377861" y="113722"/>
                  </a:lnTo>
                  <a:lnTo>
                    <a:pt x="2379122" y="109070"/>
                  </a:lnTo>
                  <a:lnTo>
                    <a:pt x="2378550" y="104558"/>
                  </a:lnTo>
                  <a:lnTo>
                    <a:pt x="2374154" y="95782"/>
                  </a:lnTo>
                  <a:lnTo>
                    <a:pt x="2336048" y="50014"/>
                  </a:lnTo>
                  <a:lnTo>
                    <a:pt x="2304799" y="20769"/>
                  </a:lnTo>
                  <a:lnTo>
                    <a:pt x="2270283" y="918"/>
                  </a:lnTo>
                  <a:lnTo>
                    <a:pt x="2267185" y="0"/>
                  </a:lnTo>
                  <a:lnTo>
                    <a:pt x="2267237" y="800"/>
                  </a:lnTo>
                  <a:lnTo>
                    <a:pt x="2314832" y="30781"/>
                  </a:lnTo>
                  <a:lnTo>
                    <a:pt x="2360513" y="60355"/>
                  </a:lnTo>
                  <a:lnTo>
                    <a:pt x="2406269" y="99770"/>
                  </a:lnTo>
                  <a:lnTo>
                    <a:pt x="2432684" y="141317"/>
                  </a:lnTo>
                  <a:lnTo>
                    <a:pt x="2439604" y="165271"/>
                  </a:lnTo>
                  <a:lnTo>
                    <a:pt x="2437217" y="176597"/>
                  </a:lnTo>
                  <a:lnTo>
                    <a:pt x="2423275" y="198590"/>
                  </a:lnTo>
                  <a:lnTo>
                    <a:pt x="2381513" y="224063"/>
                  </a:lnTo>
                  <a:lnTo>
                    <a:pt x="2349892" y="23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6025"/>
            <p:cNvSpPr/>
            <p:nvPr>
              <p:custDataLst>
                <p:tags r:id="rId108"/>
              </p:custDataLst>
            </p:nvPr>
          </p:nvSpPr>
          <p:spPr>
            <a:xfrm>
              <a:off x="4531113" y="2685301"/>
              <a:ext cx="139897" cy="341351"/>
            </a:xfrm>
            <a:custGeom>
              <a:avLst/>
              <a:gdLst/>
              <a:ahLst/>
              <a:cxnLst/>
              <a:rect l="0" t="0" r="0" b="0"/>
              <a:pathLst>
                <a:path w="139897" h="341351">
                  <a:moveTo>
                    <a:pt x="2787" y="76949"/>
                  </a:moveTo>
                  <a:lnTo>
                    <a:pt x="2787" y="76949"/>
                  </a:lnTo>
                  <a:lnTo>
                    <a:pt x="2787" y="73578"/>
                  </a:lnTo>
                  <a:lnTo>
                    <a:pt x="3492" y="73291"/>
                  </a:lnTo>
                  <a:lnTo>
                    <a:pt x="6158" y="74853"/>
                  </a:lnTo>
                  <a:lnTo>
                    <a:pt x="13619" y="113433"/>
                  </a:lnTo>
                  <a:lnTo>
                    <a:pt x="17714" y="145375"/>
                  </a:lnTo>
                  <a:lnTo>
                    <a:pt x="25649" y="180739"/>
                  </a:lnTo>
                  <a:lnTo>
                    <a:pt x="34820" y="215505"/>
                  </a:lnTo>
                  <a:lnTo>
                    <a:pt x="43244" y="257467"/>
                  </a:lnTo>
                  <a:lnTo>
                    <a:pt x="46885" y="293753"/>
                  </a:lnTo>
                  <a:lnTo>
                    <a:pt x="46427" y="284336"/>
                  </a:lnTo>
                  <a:lnTo>
                    <a:pt x="42190" y="236814"/>
                  </a:lnTo>
                  <a:lnTo>
                    <a:pt x="40760" y="202328"/>
                  </a:lnTo>
                  <a:lnTo>
                    <a:pt x="37773" y="156426"/>
                  </a:lnTo>
                  <a:lnTo>
                    <a:pt x="37400" y="132051"/>
                  </a:lnTo>
                  <a:lnTo>
                    <a:pt x="37857" y="107333"/>
                  </a:lnTo>
                  <a:lnTo>
                    <a:pt x="41657" y="62231"/>
                  </a:lnTo>
                  <a:lnTo>
                    <a:pt x="55697" y="19123"/>
                  </a:lnTo>
                  <a:lnTo>
                    <a:pt x="67225" y="2800"/>
                  </a:lnTo>
                  <a:lnTo>
                    <a:pt x="73967" y="0"/>
                  </a:lnTo>
                  <a:lnTo>
                    <a:pt x="81285" y="250"/>
                  </a:lnTo>
                  <a:lnTo>
                    <a:pt x="88986" y="2533"/>
                  </a:lnTo>
                  <a:lnTo>
                    <a:pt x="116679" y="32714"/>
                  </a:lnTo>
                  <a:lnTo>
                    <a:pt x="129370" y="67402"/>
                  </a:lnTo>
                  <a:lnTo>
                    <a:pt x="136657" y="108689"/>
                  </a:lnTo>
                  <a:lnTo>
                    <a:pt x="139896" y="152909"/>
                  </a:lnTo>
                  <a:lnTo>
                    <a:pt x="133809" y="198433"/>
                  </a:lnTo>
                  <a:lnTo>
                    <a:pt x="120286" y="242420"/>
                  </a:lnTo>
                  <a:lnTo>
                    <a:pt x="100164" y="280784"/>
                  </a:lnTo>
                  <a:lnTo>
                    <a:pt x="61665" y="320632"/>
                  </a:lnTo>
                  <a:lnTo>
                    <a:pt x="25720" y="340200"/>
                  </a:lnTo>
                  <a:lnTo>
                    <a:pt x="16664" y="341350"/>
                  </a:lnTo>
                  <a:lnTo>
                    <a:pt x="9216" y="339999"/>
                  </a:lnTo>
                  <a:lnTo>
                    <a:pt x="2840" y="336983"/>
                  </a:lnTo>
                  <a:lnTo>
                    <a:pt x="0" y="330738"/>
                  </a:lnTo>
                  <a:lnTo>
                    <a:pt x="2787" y="292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6026"/>
            <p:cNvSpPr/>
            <p:nvPr>
              <p:custDataLst>
                <p:tags r:id="rId109"/>
              </p:custDataLst>
            </p:nvPr>
          </p:nvSpPr>
          <p:spPr>
            <a:xfrm>
              <a:off x="6800850" y="2997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6027"/>
            <p:cNvSpPr/>
            <p:nvPr>
              <p:custDataLst>
                <p:tags r:id="rId110"/>
              </p:custDataLst>
            </p:nvPr>
          </p:nvSpPr>
          <p:spPr>
            <a:xfrm>
              <a:off x="6584950" y="2648833"/>
              <a:ext cx="85388" cy="386468"/>
            </a:xfrm>
            <a:custGeom>
              <a:avLst/>
              <a:gdLst/>
              <a:ahLst/>
              <a:cxnLst/>
              <a:rect l="0" t="0" r="0" b="0"/>
              <a:pathLst>
                <a:path w="85388" h="386468">
                  <a:moveTo>
                    <a:pt x="12700" y="5467"/>
                  </a:moveTo>
                  <a:lnTo>
                    <a:pt x="12700" y="5467"/>
                  </a:lnTo>
                  <a:lnTo>
                    <a:pt x="16070" y="2096"/>
                  </a:lnTo>
                  <a:lnTo>
                    <a:pt x="28280" y="0"/>
                  </a:lnTo>
                  <a:lnTo>
                    <a:pt x="52045" y="6121"/>
                  </a:lnTo>
                  <a:lnTo>
                    <a:pt x="74688" y="20242"/>
                  </a:lnTo>
                  <a:lnTo>
                    <a:pt x="82583" y="33671"/>
                  </a:lnTo>
                  <a:lnTo>
                    <a:pt x="85387" y="49047"/>
                  </a:lnTo>
                  <a:lnTo>
                    <a:pt x="84280" y="65287"/>
                  </a:lnTo>
                  <a:lnTo>
                    <a:pt x="77674" y="80032"/>
                  </a:lnTo>
                  <a:lnTo>
                    <a:pt x="40877" y="124650"/>
                  </a:lnTo>
                  <a:lnTo>
                    <a:pt x="21715" y="147856"/>
                  </a:lnTo>
                  <a:lnTo>
                    <a:pt x="20121" y="152604"/>
                  </a:lnTo>
                  <a:lnTo>
                    <a:pt x="20469" y="157181"/>
                  </a:lnTo>
                  <a:lnTo>
                    <a:pt x="34773" y="200188"/>
                  </a:lnTo>
                  <a:lnTo>
                    <a:pt x="42687" y="226392"/>
                  </a:lnTo>
                  <a:lnTo>
                    <a:pt x="48745" y="271658"/>
                  </a:lnTo>
                  <a:lnTo>
                    <a:pt x="56186" y="316886"/>
                  </a:lnTo>
                  <a:lnTo>
                    <a:pt x="56865" y="332375"/>
                  </a:lnTo>
                  <a:lnTo>
                    <a:pt x="51378" y="343376"/>
                  </a:lnTo>
                  <a:lnTo>
                    <a:pt x="36390" y="359588"/>
                  </a:lnTo>
                  <a:lnTo>
                    <a:pt x="0" y="38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6028"/>
            <p:cNvSpPr/>
            <p:nvPr>
              <p:custDataLst>
                <p:tags r:id="rId111"/>
              </p:custDataLst>
            </p:nvPr>
          </p:nvSpPr>
          <p:spPr>
            <a:xfrm>
              <a:off x="6357233" y="2831272"/>
              <a:ext cx="149701" cy="100477"/>
            </a:xfrm>
            <a:custGeom>
              <a:avLst/>
              <a:gdLst/>
              <a:ahLst/>
              <a:cxnLst/>
              <a:rect l="0" t="0" r="0" b="0"/>
              <a:pathLst>
                <a:path w="149701" h="100477">
                  <a:moveTo>
                    <a:pt x="5467" y="45278"/>
                  </a:moveTo>
                  <a:lnTo>
                    <a:pt x="5467" y="45278"/>
                  </a:lnTo>
                  <a:lnTo>
                    <a:pt x="0" y="39811"/>
                  </a:lnTo>
                  <a:lnTo>
                    <a:pt x="2749" y="42560"/>
                  </a:lnTo>
                  <a:lnTo>
                    <a:pt x="4259" y="47833"/>
                  </a:lnTo>
                  <a:lnTo>
                    <a:pt x="5436" y="92546"/>
                  </a:lnTo>
                  <a:lnTo>
                    <a:pt x="5460" y="100476"/>
                  </a:lnTo>
                  <a:lnTo>
                    <a:pt x="32146" y="54967"/>
                  </a:lnTo>
                  <a:lnTo>
                    <a:pt x="62079" y="11851"/>
                  </a:lnTo>
                  <a:lnTo>
                    <a:pt x="75236" y="645"/>
                  </a:lnTo>
                  <a:lnTo>
                    <a:pt x="77380" y="0"/>
                  </a:lnTo>
                  <a:lnTo>
                    <a:pt x="78809" y="276"/>
                  </a:lnTo>
                  <a:lnTo>
                    <a:pt x="80397" y="6227"/>
                  </a:lnTo>
                  <a:lnTo>
                    <a:pt x="80794" y="32583"/>
                  </a:lnTo>
                  <a:lnTo>
                    <a:pt x="76177" y="52212"/>
                  </a:lnTo>
                  <a:lnTo>
                    <a:pt x="76596" y="53429"/>
                  </a:lnTo>
                  <a:lnTo>
                    <a:pt x="77580" y="53534"/>
                  </a:lnTo>
                  <a:lnTo>
                    <a:pt x="78943" y="52899"/>
                  </a:lnTo>
                  <a:lnTo>
                    <a:pt x="122382" y="19711"/>
                  </a:lnTo>
                  <a:lnTo>
                    <a:pt x="136221" y="15360"/>
                  </a:lnTo>
                  <a:lnTo>
                    <a:pt x="139910" y="16161"/>
                  </a:lnTo>
                  <a:lnTo>
                    <a:pt x="145888" y="20813"/>
                  </a:lnTo>
                  <a:lnTo>
                    <a:pt x="149015" y="31347"/>
                  </a:lnTo>
                  <a:lnTo>
                    <a:pt x="149700" y="44731"/>
                  </a:lnTo>
                  <a:lnTo>
                    <a:pt x="145167" y="89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6029"/>
            <p:cNvSpPr/>
            <p:nvPr>
              <p:custDataLst>
                <p:tags r:id="rId112"/>
              </p:custDataLst>
            </p:nvPr>
          </p:nvSpPr>
          <p:spPr>
            <a:xfrm>
              <a:off x="6251589" y="2673873"/>
              <a:ext cx="79362" cy="285228"/>
            </a:xfrm>
            <a:custGeom>
              <a:avLst/>
              <a:gdLst/>
              <a:ahLst/>
              <a:cxnLst/>
              <a:rect l="0" t="0" r="0" b="0"/>
              <a:pathLst>
                <a:path w="79362" h="285228">
                  <a:moveTo>
                    <a:pt x="79361" y="12177"/>
                  </a:moveTo>
                  <a:lnTo>
                    <a:pt x="79361" y="12177"/>
                  </a:lnTo>
                  <a:lnTo>
                    <a:pt x="69927" y="3449"/>
                  </a:lnTo>
                  <a:lnTo>
                    <a:pt x="65056" y="1242"/>
                  </a:lnTo>
                  <a:lnTo>
                    <a:pt x="54975" y="0"/>
                  </a:lnTo>
                  <a:lnTo>
                    <a:pt x="43051" y="3003"/>
                  </a:lnTo>
                  <a:lnTo>
                    <a:pt x="36647" y="10216"/>
                  </a:lnTo>
                  <a:lnTo>
                    <a:pt x="16825" y="53905"/>
                  </a:lnTo>
                  <a:lnTo>
                    <a:pt x="8592" y="99952"/>
                  </a:lnTo>
                  <a:lnTo>
                    <a:pt x="6281" y="117510"/>
                  </a:lnTo>
                  <a:lnTo>
                    <a:pt x="6829" y="143968"/>
                  </a:lnTo>
                  <a:lnTo>
                    <a:pt x="1090" y="182274"/>
                  </a:lnTo>
                  <a:lnTo>
                    <a:pt x="2979" y="229282"/>
                  </a:lnTo>
                  <a:lnTo>
                    <a:pt x="0" y="273339"/>
                  </a:lnTo>
                  <a:lnTo>
                    <a:pt x="3161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6030"/>
            <p:cNvSpPr/>
            <p:nvPr>
              <p:custDataLst>
                <p:tags r:id="rId113"/>
              </p:custDataLst>
            </p:nvPr>
          </p:nvSpPr>
          <p:spPr>
            <a:xfrm>
              <a:off x="6086279" y="2641600"/>
              <a:ext cx="162122" cy="184151"/>
            </a:xfrm>
            <a:custGeom>
              <a:avLst/>
              <a:gdLst/>
              <a:ahLst/>
              <a:cxnLst/>
              <a:rect l="0" t="0" r="0" b="0"/>
              <a:pathLst>
                <a:path w="162122" h="1841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47" y="0"/>
                  </a:lnTo>
                  <a:lnTo>
                    <a:pt x="11229" y="5644"/>
                  </a:lnTo>
                  <a:lnTo>
                    <a:pt x="52070" y="48408"/>
                  </a:lnTo>
                  <a:lnTo>
                    <a:pt x="91335" y="87878"/>
                  </a:lnTo>
                  <a:lnTo>
                    <a:pt x="126565" y="125992"/>
                  </a:lnTo>
                  <a:lnTo>
                    <a:pt x="153013" y="171509"/>
                  </a:lnTo>
                  <a:lnTo>
                    <a:pt x="16212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6031"/>
            <p:cNvSpPr/>
            <p:nvPr>
              <p:custDataLst>
                <p:tags r:id="rId114"/>
              </p:custDataLst>
            </p:nvPr>
          </p:nvSpPr>
          <p:spPr>
            <a:xfrm>
              <a:off x="5419222" y="2649715"/>
              <a:ext cx="79879" cy="239536"/>
            </a:xfrm>
            <a:custGeom>
              <a:avLst/>
              <a:gdLst/>
              <a:ahLst/>
              <a:cxnLst/>
              <a:rect l="0" t="0" r="0" b="0"/>
              <a:pathLst>
                <a:path w="79879" h="239536">
                  <a:moveTo>
                    <a:pt x="79878" y="10935"/>
                  </a:moveTo>
                  <a:lnTo>
                    <a:pt x="79878" y="10935"/>
                  </a:lnTo>
                  <a:lnTo>
                    <a:pt x="76507" y="4193"/>
                  </a:lnTo>
                  <a:lnTo>
                    <a:pt x="74103" y="2207"/>
                  </a:lnTo>
                  <a:lnTo>
                    <a:pt x="67669" y="0"/>
                  </a:lnTo>
                  <a:lnTo>
                    <a:pt x="60105" y="901"/>
                  </a:lnTo>
                  <a:lnTo>
                    <a:pt x="46032" y="7257"/>
                  </a:lnTo>
                  <a:lnTo>
                    <a:pt x="40381" y="10599"/>
                  </a:lnTo>
                  <a:lnTo>
                    <a:pt x="32220" y="21839"/>
                  </a:lnTo>
                  <a:lnTo>
                    <a:pt x="10180" y="65993"/>
                  </a:lnTo>
                  <a:lnTo>
                    <a:pt x="2154" y="99686"/>
                  </a:lnTo>
                  <a:lnTo>
                    <a:pt x="3338" y="142454"/>
                  </a:lnTo>
                  <a:lnTo>
                    <a:pt x="2905" y="168618"/>
                  </a:lnTo>
                  <a:lnTo>
                    <a:pt x="0" y="184264"/>
                  </a:lnTo>
                  <a:lnTo>
                    <a:pt x="2980" y="200580"/>
                  </a:lnTo>
                  <a:lnTo>
                    <a:pt x="8427" y="215011"/>
                  </a:lnTo>
                  <a:lnTo>
                    <a:pt x="10023" y="222285"/>
                  </a:lnTo>
                  <a:lnTo>
                    <a:pt x="14887" y="230348"/>
                  </a:lnTo>
                  <a:lnTo>
                    <a:pt x="22728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6032"/>
            <p:cNvSpPr/>
            <p:nvPr>
              <p:custDataLst>
                <p:tags r:id="rId115"/>
              </p:custDataLst>
            </p:nvPr>
          </p:nvSpPr>
          <p:spPr>
            <a:xfrm>
              <a:off x="5530850" y="2835079"/>
              <a:ext cx="17645" cy="85922"/>
            </a:xfrm>
            <a:custGeom>
              <a:avLst/>
              <a:gdLst/>
              <a:ahLst/>
              <a:cxnLst/>
              <a:rect l="0" t="0" r="0" b="0"/>
              <a:pathLst>
                <a:path w="17645" h="859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9433" y="1124"/>
                  </a:lnTo>
                  <a:lnTo>
                    <a:pt x="14305" y="8017"/>
                  </a:lnTo>
                  <a:lnTo>
                    <a:pt x="17644" y="20426"/>
                  </a:lnTo>
                  <a:lnTo>
                    <a:pt x="7992" y="65488"/>
                  </a:lnTo>
                  <a:lnTo>
                    <a:pt x="0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" name="SMARTInkShape-Group872"/>
          <p:cNvGrpSpPr/>
          <p:nvPr/>
        </p:nvGrpSpPr>
        <p:grpSpPr>
          <a:xfrm>
            <a:off x="1333500" y="2960119"/>
            <a:ext cx="2431497" cy="414743"/>
            <a:chOff x="1333500" y="2960119"/>
            <a:chExt cx="2431497" cy="414743"/>
          </a:xfrm>
        </p:grpSpPr>
        <p:sp>
          <p:nvSpPr>
            <p:cNvPr id="722" name="SMARTInkShape-6033"/>
            <p:cNvSpPr/>
            <p:nvPr>
              <p:custDataLst>
                <p:tags r:id="rId73"/>
              </p:custDataLst>
            </p:nvPr>
          </p:nvSpPr>
          <p:spPr>
            <a:xfrm>
              <a:off x="1617471" y="3175000"/>
              <a:ext cx="122430" cy="25401"/>
            </a:xfrm>
            <a:custGeom>
              <a:avLst/>
              <a:gdLst/>
              <a:ahLst/>
              <a:cxnLst/>
              <a:rect l="0" t="0" r="0" b="0"/>
              <a:pathLst>
                <a:path w="122430" h="25401">
                  <a:moveTo>
                    <a:pt x="46229" y="25400"/>
                  </a:moveTo>
                  <a:lnTo>
                    <a:pt x="46229" y="25400"/>
                  </a:lnTo>
                  <a:lnTo>
                    <a:pt x="0" y="19166"/>
                  </a:lnTo>
                  <a:lnTo>
                    <a:pt x="43068" y="12153"/>
                  </a:lnTo>
                  <a:lnTo>
                    <a:pt x="80805" y="6188"/>
                  </a:lnTo>
                  <a:lnTo>
                    <a:pt x="1224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6034"/>
            <p:cNvSpPr/>
            <p:nvPr>
              <p:custDataLst>
                <p:tags r:id="rId74"/>
              </p:custDataLst>
            </p:nvPr>
          </p:nvSpPr>
          <p:spPr>
            <a:xfrm>
              <a:off x="3536950" y="31369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45503" y="3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6035"/>
            <p:cNvSpPr/>
            <p:nvPr>
              <p:custDataLst>
                <p:tags r:id="rId75"/>
              </p:custDataLst>
            </p:nvPr>
          </p:nvSpPr>
          <p:spPr>
            <a:xfrm>
              <a:off x="3651250" y="3060700"/>
              <a:ext cx="1" cy="120651"/>
            </a:xfrm>
            <a:custGeom>
              <a:avLst/>
              <a:gdLst/>
              <a:ahLst/>
              <a:cxnLst/>
              <a:rect l="0" t="0" r="0" b="0"/>
              <a:pathLst>
                <a:path w="1" h="120651">
                  <a:moveTo>
                    <a:pt x="0" y="0"/>
                  </a:moveTo>
                  <a:lnTo>
                    <a:pt x="0" y="0"/>
                  </a:lnTo>
                  <a:lnTo>
                    <a:pt x="0" y="43338"/>
                  </a:lnTo>
                  <a:lnTo>
                    <a:pt x="0" y="8805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6036"/>
            <p:cNvSpPr/>
            <p:nvPr>
              <p:custDataLst>
                <p:tags r:id="rId76"/>
              </p:custDataLst>
            </p:nvPr>
          </p:nvSpPr>
          <p:spPr>
            <a:xfrm>
              <a:off x="3689350" y="2971800"/>
              <a:ext cx="75647" cy="304801"/>
            </a:xfrm>
            <a:custGeom>
              <a:avLst/>
              <a:gdLst/>
              <a:ahLst/>
              <a:cxnLst/>
              <a:rect l="0" t="0" r="0" b="0"/>
              <a:pathLst>
                <a:path w="75647" h="304801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38657" y="5644"/>
                  </a:lnTo>
                  <a:lnTo>
                    <a:pt x="53418" y="39999"/>
                  </a:lnTo>
                  <a:lnTo>
                    <a:pt x="64664" y="71869"/>
                  </a:lnTo>
                  <a:lnTo>
                    <a:pt x="73895" y="110259"/>
                  </a:lnTo>
                  <a:lnTo>
                    <a:pt x="75646" y="153191"/>
                  </a:lnTo>
                  <a:lnTo>
                    <a:pt x="68428" y="194380"/>
                  </a:lnTo>
                  <a:lnTo>
                    <a:pt x="55107" y="232441"/>
                  </a:lnTo>
                  <a:lnTo>
                    <a:pt x="29185" y="27740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6037"/>
            <p:cNvSpPr/>
            <p:nvPr>
              <p:custDataLst>
                <p:tags r:id="rId77"/>
              </p:custDataLst>
            </p:nvPr>
          </p:nvSpPr>
          <p:spPr>
            <a:xfrm>
              <a:off x="3575050" y="30543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0" y="45434"/>
                  </a:lnTo>
                  <a:lnTo>
                    <a:pt x="1882" y="91895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6038"/>
            <p:cNvSpPr/>
            <p:nvPr>
              <p:custDataLst>
                <p:tags r:id="rId78"/>
              </p:custDataLst>
            </p:nvPr>
          </p:nvSpPr>
          <p:spPr>
            <a:xfrm>
              <a:off x="3436233" y="3067050"/>
              <a:ext cx="41675" cy="21895"/>
            </a:xfrm>
            <a:custGeom>
              <a:avLst/>
              <a:gdLst/>
              <a:ahLst/>
              <a:cxnLst/>
              <a:rect l="0" t="0" r="0" b="0"/>
              <a:pathLst>
                <a:path w="41675" h="21895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822" y="5069"/>
                  </a:lnTo>
                  <a:lnTo>
                    <a:pt x="39308" y="21894"/>
                  </a:lnTo>
                  <a:lnTo>
                    <a:pt x="40728" y="21652"/>
                  </a:lnTo>
                  <a:lnTo>
                    <a:pt x="41674" y="20784"/>
                  </a:lnTo>
                  <a:lnTo>
                    <a:pt x="41599" y="18795"/>
                  </a:lnTo>
                  <a:lnTo>
                    <a:pt x="39635" y="12822"/>
                  </a:lnTo>
                  <a:lnTo>
                    <a:pt x="38124" y="10665"/>
                  </a:lnTo>
                  <a:lnTo>
                    <a:pt x="34562" y="8268"/>
                  </a:lnTo>
                  <a:lnTo>
                    <a:pt x="118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6039"/>
            <p:cNvSpPr/>
            <p:nvPr>
              <p:custDataLst>
                <p:tags r:id="rId79"/>
              </p:custDataLst>
            </p:nvPr>
          </p:nvSpPr>
          <p:spPr>
            <a:xfrm>
              <a:off x="3429000" y="31496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3862" y="2104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6040"/>
            <p:cNvSpPr/>
            <p:nvPr>
              <p:custDataLst>
                <p:tags r:id="rId80"/>
              </p:custDataLst>
            </p:nvPr>
          </p:nvSpPr>
          <p:spPr>
            <a:xfrm>
              <a:off x="3319418" y="2985383"/>
              <a:ext cx="109583" cy="221368"/>
            </a:xfrm>
            <a:custGeom>
              <a:avLst/>
              <a:gdLst/>
              <a:ahLst/>
              <a:cxnLst/>
              <a:rect l="0" t="0" r="0" b="0"/>
              <a:pathLst>
                <a:path w="109583" h="221368">
                  <a:moveTo>
                    <a:pt x="109582" y="5467"/>
                  </a:moveTo>
                  <a:lnTo>
                    <a:pt x="109582" y="5467"/>
                  </a:lnTo>
                  <a:lnTo>
                    <a:pt x="99443" y="1103"/>
                  </a:lnTo>
                  <a:lnTo>
                    <a:pt x="91905" y="0"/>
                  </a:lnTo>
                  <a:lnTo>
                    <a:pt x="72987" y="9491"/>
                  </a:lnTo>
                  <a:lnTo>
                    <a:pt x="52878" y="32451"/>
                  </a:lnTo>
                  <a:lnTo>
                    <a:pt x="33514" y="68339"/>
                  </a:lnTo>
                  <a:lnTo>
                    <a:pt x="17742" y="106881"/>
                  </a:lnTo>
                  <a:lnTo>
                    <a:pt x="7503" y="148483"/>
                  </a:lnTo>
                  <a:lnTo>
                    <a:pt x="0" y="188717"/>
                  </a:lnTo>
                  <a:lnTo>
                    <a:pt x="1142" y="205209"/>
                  </a:lnTo>
                  <a:lnTo>
                    <a:pt x="7982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6041"/>
            <p:cNvSpPr/>
            <p:nvPr>
              <p:custDataLst>
                <p:tags r:id="rId81"/>
              </p:custDataLst>
            </p:nvPr>
          </p:nvSpPr>
          <p:spPr>
            <a:xfrm>
              <a:off x="3278365" y="3014429"/>
              <a:ext cx="125236" cy="141522"/>
            </a:xfrm>
            <a:custGeom>
              <a:avLst/>
              <a:gdLst/>
              <a:ahLst/>
              <a:cxnLst/>
              <a:rect l="0" t="0" r="0" b="0"/>
              <a:pathLst>
                <a:path w="125236" h="141522">
                  <a:moveTo>
                    <a:pt x="10935" y="8171"/>
                  </a:moveTo>
                  <a:lnTo>
                    <a:pt x="10935" y="8171"/>
                  </a:lnTo>
                  <a:lnTo>
                    <a:pt x="2207" y="149"/>
                  </a:lnTo>
                  <a:lnTo>
                    <a:pt x="883" y="0"/>
                  </a:lnTo>
                  <a:lnTo>
                    <a:pt x="0" y="607"/>
                  </a:lnTo>
                  <a:lnTo>
                    <a:pt x="4664" y="5044"/>
                  </a:lnTo>
                  <a:lnTo>
                    <a:pt x="41676" y="38621"/>
                  </a:lnTo>
                  <a:lnTo>
                    <a:pt x="84427" y="78600"/>
                  </a:lnTo>
                  <a:lnTo>
                    <a:pt x="106088" y="108061"/>
                  </a:lnTo>
                  <a:lnTo>
                    <a:pt x="125235" y="141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6042"/>
            <p:cNvSpPr/>
            <p:nvPr>
              <p:custDataLst>
                <p:tags r:id="rId82"/>
              </p:custDataLst>
            </p:nvPr>
          </p:nvSpPr>
          <p:spPr>
            <a:xfrm>
              <a:off x="3097066" y="2978512"/>
              <a:ext cx="185885" cy="239777"/>
            </a:xfrm>
            <a:custGeom>
              <a:avLst/>
              <a:gdLst/>
              <a:ahLst/>
              <a:cxnLst/>
              <a:rect l="0" t="0" r="0" b="0"/>
              <a:pathLst>
                <a:path w="185885" h="239777">
                  <a:moveTo>
                    <a:pt x="116034" y="18688"/>
                  </a:moveTo>
                  <a:lnTo>
                    <a:pt x="116034" y="18688"/>
                  </a:lnTo>
                  <a:lnTo>
                    <a:pt x="112663" y="15317"/>
                  </a:lnTo>
                  <a:lnTo>
                    <a:pt x="111008" y="11781"/>
                  </a:lnTo>
                  <a:lnTo>
                    <a:pt x="110567" y="9850"/>
                  </a:lnTo>
                  <a:lnTo>
                    <a:pt x="110978" y="7857"/>
                  </a:lnTo>
                  <a:lnTo>
                    <a:pt x="115796" y="0"/>
                  </a:lnTo>
                  <a:lnTo>
                    <a:pt x="105850" y="3116"/>
                  </a:lnTo>
                  <a:lnTo>
                    <a:pt x="67876" y="35622"/>
                  </a:lnTo>
                  <a:lnTo>
                    <a:pt x="27264" y="80176"/>
                  </a:lnTo>
                  <a:lnTo>
                    <a:pt x="5771" y="104405"/>
                  </a:lnTo>
                  <a:lnTo>
                    <a:pt x="0" y="115816"/>
                  </a:lnTo>
                  <a:lnTo>
                    <a:pt x="578" y="120129"/>
                  </a:lnTo>
                  <a:lnTo>
                    <a:pt x="3080" y="123709"/>
                  </a:lnTo>
                  <a:lnTo>
                    <a:pt x="6865" y="126802"/>
                  </a:lnTo>
                  <a:lnTo>
                    <a:pt x="32417" y="131155"/>
                  </a:lnTo>
                  <a:lnTo>
                    <a:pt x="77566" y="132626"/>
                  </a:lnTo>
                  <a:lnTo>
                    <a:pt x="104087" y="134292"/>
                  </a:lnTo>
                  <a:lnTo>
                    <a:pt x="113782" y="139682"/>
                  </a:lnTo>
                  <a:lnTo>
                    <a:pt x="115238" y="143095"/>
                  </a:lnTo>
                  <a:lnTo>
                    <a:pt x="114798" y="146782"/>
                  </a:lnTo>
                  <a:lnTo>
                    <a:pt x="113093" y="150650"/>
                  </a:lnTo>
                  <a:lnTo>
                    <a:pt x="75595" y="178091"/>
                  </a:lnTo>
                  <a:lnTo>
                    <a:pt x="31190" y="208569"/>
                  </a:lnTo>
                  <a:lnTo>
                    <a:pt x="19294" y="218555"/>
                  </a:lnTo>
                  <a:lnTo>
                    <a:pt x="16263" y="223194"/>
                  </a:lnTo>
                  <a:lnTo>
                    <a:pt x="14948" y="227698"/>
                  </a:lnTo>
                  <a:lnTo>
                    <a:pt x="14776" y="232111"/>
                  </a:lnTo>
                  <a:lnTo>
                    <a:pt x="16779" y="235053"/>
                  </a:lnTo>
                  <a:lnTo>
                    <a:pt x="20231" y="237015"/>
                  </a:lnTo>
                  <a:lnTo>
                    <a:pt x="38964" y="239776"/>
                  </a:lnTo>
                  <a:lnTo>
                    <a:pt x="72502" y="238712"/>
                  </a:lnTo>
                  <a:lnTo>
                    <a:pt x="116306" y="232046"/>
                  </a:lnTo>
                  <a:lnTo>
                    <a:pt x="154920" y="223016"/>
                  </a:lnTo>
                  <a:lnTo>
                    <a:pt x="185884" y="21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6043"/>
            <p:cNvSpPr/>
            <p:nvPr>
              <p:custDataLst>
                <p:tags r:id="rId83"/>
              </p:custDataLst>
            </p:nvPr>
          </p:nvSpPr>
          <p:spPr>
            <a:xfrm>
              <a:off x="2508250" y="2971800"/>
              <a:ext cx="19051" cy="215901"/>
            </a:xfrm>
            <a:custGeom>
              <a:avLst/>
              <a:gdLst/>
              <a:ahLst/>
              <a:cxnLst/>
              <a:rect l="0" t="0" r="0" b="0"/>
              <a:pathLst>
                <a:path w="19051" h="215901">
                  <a:moveTo>
                    <a:pt x="0" y="0"/>
                  </a:moveTo>
                  <a:lnTo>
                    <a:pt x="0" y="0"/>
                  </a:lnTo>
                  <a:lnTo>
                    <a:pt x="3371" y="37903"/>
                  </a:lnTo>
                  <a:lnTo>
                    <a:pt x="6908" y="70938"/>
                  </a:lnTo>
                  <a:lnTo>
                    <a:pt x="10831" y="107728"/>
                  </a:lnTo>
                  <a:lnTo>
                    <a:pt x="14927" y="142894"/>
                  </a:lnTo>
                  <a:lnTo>
                    <a:pt x="17828" y="187683"/>
                  </a:lnTo>
                  <a:lnTo>
                    <a:pt x="190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6044"/>
            <p:cNvSpPr/>
            <p:nvPr>
              <p:custDataLst>
                <p:tags r:id="rId84"/>
              </p:custDataLst>
            </p:nvPr>
          </p:nvSpPr>
          <p:spPr>
            <a:xfrm>
              <a:off x="2006864" y="3018072"/>
              <a:ext cx="171187" cy="243162"/>
            </a:xfrm>
            <a:custGeom>
              <a:avLst/>
              <a:gdLst/>
              <a:ahLst/>
              <a:cxnLst/>
              <a:rect l="0" t="0" r="0" b="0"/>
              <a:pathLst>
                <a:path w="171187" h="243162">
                  <a:moveTo>
                    <a:pt x="114036" y="36278"/>
                  </a:moveTo>
                  <a:lnTo>
                    <a:pt x="114036" y="36278"/>
                  </a:lnTo>
                  <a:lnTo>
                    <a:pt x="131713" y="15230"/>
                  </a:lnTo>
                  <a:lnTo>
                    <a:pt x="137148" y="4328"/>
                  </a:lnTo>
                  <a:lnTo>
                    <a:pt x="137205" y="2278"/>
                  </a:lnTo>
                  <a:lnTo>
                    <a:pt x="136537" y="911"/>
                  </a:lnTo>
                  <a:lnTo>
                    <a:pt x="135387" y="0"/>
                  </a:lnTo>
                  <a:lnTo>
                    <a:pt x="103123" y="19522"/>
                  </a:lnTo>
                  <a:lnTo>
                    <a:pt x="55985" y="58499"/>
                  </a:lnTo>
                  <a:lnTo>
                    <a:pt x="16021" y="100012"/>
                  </a:lnTo>
                  <a:lnTo>
                    <a:pt x="1190" y="123366"/>
                  </a:lnTo>
                  <a:lnTo>
                    <a:pt x="0" y="128909"/>
                  </a:lnTo>
                  <a:lnTo>
                    <a:pt x="618" y="133309"/>
                  </a:lnTo>
                  <a:lnTo>
                    <a:pt x="2440" y="136949"/>
                  </a:lnTo>
                  <a:lnTo>
                    <a:pt x="7183" y="139375"/>
                  </a:lnTo>
                  <a:lnTo>
                    <a:pt x="49958" y="143589"/>
                  </a:lnTo>
                  <a:lnTo>
                    <a:pt x="83165" y="145513"/>
                  </a:lnTo>
                  <a:lnTo>
                    <a:pt x="87105" y="147907"/>
                  </a:lnTo>
                  <a:lnTo>
                    <a:pt x="89732" y="150914"/>
                  </a:lnTo>
                  <a:lnTo>
                    <a:pt x="89367" y="155035"/>
                  </a:lnTo>
                  <a:lnTo>
                    <a:pt x="58527" y="197798"/>
                  </a:lnTo>
                  <a:lnTo>
                    <a:pt x="44594" y="218661"/>
                  </a:lnTo>
                  <a:lnTo>
                    <a:pt x="40839" y="229285"/>
                  </a:lnTo>
                  <a:lnTo>
                    <a:pt x="41249" y="233388"/>
                  </a:lnTo>
                  <a:lnTo>
                    <a:pt x="42934" y="236829"/>
                  </a:lnTo>
                  <a:lnTo>
                    <a:pt x="45468" y="239829"/>
                  </a:lnTo>
                  <a:lnTo>
                    <a:pt x="57691" y="243161"/>
                  </a:lnTo>
                  <a:lnTo>
                    <a:pt x="101025" y="241930"/>
                  </a:lnTo>
                  <a:lnTo>
                    <a:pt x="142715" y="233463"/>
                  </a:lnTo>
                  <a:lnTo>
                    <a:pt x="171186" y="226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6045"/>
            <p:cNvSpPr/>
            <p:nvPr>
              <p:custDataLst>
                <p:tags r:id="rId85"/>
              </p:custDataLst>
            </p:nvPr>
          </p:nvSpPr>
          <p:spPr>
            <a:xfrm>
              <a:off x="1640252" y="2960119"/>
              <a:ext cx="61549" cy="354747"/>
            </a:xfrm>
            <a:custGeom>
              <a:avLst/>
              <a:gdLst/>
              <a:ahLst/>
              <a:cxnLst/>
              <a:rect l="0" t="0" r="0" b="0"/>
              <a:pathLst>
                <a:path w="61549" h="354747">
                  <a:moveTo>
                    <a:pt x="61548" y="11681"/>
                  </a:moveTo>
                  <a:lnTo>
                    <a:pt x="61548" y="11681"/>
                  </a:lnTo>
                  <a:lnTo>
                    <a:pt x="58177" y="1568"/>
                  </a:lnTo>
                  <a:lnTo>
                    <a:pt x="55773" y="0"/>
                  </a:lnTo>
                  <a:lnTo>
                    <a:pt x="52759" y="366"/>
                  </a:lnTo>
                  <a:lnTo>
                    <a:pt x="49338" y="2021"/>
                  </a:lnTo>
                  <a:lnTo>
                    <a:pt x="34412" y="27947"/>
                  </a:lnTo>
                  <a:lnTo>
                    <a:pt x="22676" y="66418"/>
                  </a:lnTo>
                  <a:lnTo>
                    <a:pt x="16583" y="90505"/>
                  </a:lnTo>
                  <a:lnTo>
                    <a:pt x="11816" y="115736"/>
                  </a:lnTo>
                  <a:lnTo>
                    <a:pt x="7932" y="141729"/>
                  </a:lnTo>
                  <a:lnTo>
                    <a:pt x="4638" y="168230"/>
                  </a:lnTo>
                  <a:lnTo>
                    <a:pt x="2441" y="192952"/>
                  </a:lnTo>
                  <a:lnTo>
                    <a:pt x="0" y="239237"/>
                  </a:lnTo>
                  <a:lnTo>
                    <a:pt x="797" y="281445"/>
                  </a:lnTo>
                  <a:lnTo>
                    <a:pt x="4209" y="317137"/>
                  </a:lnTo>
                  <a:lnTo>
                    <a:pt x="10429" y="340056"/>
                  </a:lnTo>
                  <a:lnTo>
                    <a:pt x="17897" y="351653"/>
                  </a:lnTo>
                  <a:lnTo>
                    <a:pt x="21864" y="354746"/>
                  </a:lnTo>
                  <a:lnTo>
                    <a:pt x="26625" y="354691"/>
                  </a:lnTo>
                  <a:lnTo>
                    <a:pt x="37560" y="348985"/>
                  </a:lnTo>
                  <a:lnTo>
                    <a:pt x="55616" y="330502"/>
                  </a:lnTo>
                  <a:lnTo>
                    <a:pt x="59005" y="323006"/>
                  </a:lnTo>
                  <a:lnTo>
                    <a:pt x="61548" y="291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6046"/>
            <p:cNvSpPr/>
            <p:nvPr>
              <p:custDataLst>
                <p:tags r:id="rId86"/>
              </p:custDataLst>
            </p:nvPr>
          </p:nvSpPr>
          <p:spPr>
            <a:xfrm>
              <a:off x="1863671" y="3003550"/>
              <a:ext cx="104830" cy="292101"/>
            </a:xfrm>
            <a:custGeom>
              <a:avLst/>
              <a:gdLst/>
              <a:ahLst/>
              <a:cxnLst/>
              <a:rect l="0" t="0" r="0" b="0"/>
              <a:pathLst>
                <a:path w="104830" h="292101">
                  <a:moveTo>
                    <a:pt x="60379" y="0"/>
                  </a:moveTo>
                  <a:lnTo>
                    <a:pt x="60379" y="0"/>
                  </a:lnTo>
                  <a:lnTo>
                    <a:pt x="46895" y="6742"/>
                  </a:lnTo>
                  <a:lnTo>
                    <a:pt x="25026" y="31160"/>
                  </a:lnTo>
                  <a:lnTo>
                    <a:pt x="12681" y="62767"/>
                  </a:lnTo>
                  <a:lnTo>
                    <a:pt x="3902" y="102686"/>
                  </a:lnTo>
                  <a:lnTo>
                    <a:pt x="0" y="146297"/>
                  </a:lnTo>
                  <a:lnTo>
                    <a:pt x="3911" y="185906"/>
                  </a:lnTo>
                  <a:lnTo>
                    <a:pt x="12704" y="220914"/>
                  </a:lnTo>
                  <a:lnTo>
                    <a:pt x="23668" y="250584"/>
                  </a:lnTo>
                  <a:lnTo>
                    <a:pt x="39359" y="270356"/>
                  </a:lnTo>
                  <a:lnTo>
                    <a:pt x="48483" y="277604"/>
                  </a:lnTo>
                  <a:lnTo>
                    <a:pt x="69908" y="285657"/>
                  </a:lnTo>
                  <a:lnTo>
                    <a:pt x="104829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047"/>
            <p:cNvSpPr/>
            <p:nvPr>
              <p:custDataLst>
                <p:tags r:id="rId87"/>
              </p:custDataLst>
            </p:nvPr>
          </p:nvSpPr>
          <p:spPr>
            <a:xfrm>
              <a:off x="1702950" y="3126848"/>
              <a:ext cx="132201" cy="98953"/>
            </a:xfrm>
            <a:custGeom>
              <a:avLst/>
              <a:gdLst/>
              <a:ahLst/>
              <a:cxnLst/>
              <a:rect l="0" t="0" r="0" b="0"/>
              <a:pathLst>
                <a:path w="132201" h="98953">
                  <a:moveTo>
                    <a:pt x="106800" y="10052"/>
                  </a:moveTo>
                  <a:lnTo>
                    <a:pt x="106800" y="10052"/>
                  </a:lnTo>
                  <a:lnTo>
                    <a:pt x="100058" y="3310"/>
                  </a:lnTo>
                  <a:lnTo>
                    <a:pt x="87341" y="0"/>
                  </a:lnTo>
                  <a:lnTo>
                    <a:pt x="60347" y="18"/>
                  </a:lnTo>
                  <a:lnTo>
                    <a:pt x="40293" y="4887"/>
                  </a:lnTo>
                  <a:lnTo>
                    <a:pt x="19621" y="16459"/>
                  </a:lnTo>
                  <a:lnTo>
                    <a:pt x="6200" y="31008"/>
                  </a:lnTo>
                  <a:lnTo>
                    <a:pt x="1633" y="38840"/>
                  </a:lnTo>
                  <a:lnTo>
                    <a:pt x="0" y="46177"/>
                  </a:lnTo>
                  <a:lnTo>
                    <a:pt x="1948" y="59974"/>
                  </a:lnTo>
                  <a:lnTo>
                    <a:pt x="5854" y="65206"/>
                  </a:lnTo>
                  <a:lnTo>
                    <a:pt x="17721" y="72900"/>
                  </a:lnTo>
                  <a:lnTo>
                    <a:pt x="32402" y="74909"/>
                  </a:lnTo>
                  <a:lnTo>
                    <a:pt x="47628" y="72744"/>
                  </a:lnTo>
                  <a:lnTo>
                    <a:pt x="61451" y="67078"/>
                  </a:lnTo>
                  <a:lnTo>
                    <a:pt x="77763" y="52584"/>
                  </a:lnTo>
                  <a:lnTo>
                    <a:pt x="85777" y="40273"/>
                  </a:lnTo>
                  <a:lnTo>
                    <a:pt x="86435" y="40077"/>
                  </a:lnTo>
                  <a:lnTo>
                    <a:pt x="86873" y="40652"/>
                  </a:lnTo>
                  <a:lnTo>
                    <a:pt x="91044" y="77054"/>
                  </a:lnTo>
                  <a:lnTo>
                    <a:pt x="94179" y="82237"/>
                  </a:lnTo>
                  <a:lnTo>
                    <a:pt x="98386" y="85692"/>
                  </a:lnTo>
                  <a:lnTo>
                    <a:pt x="132200" y="98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6048"/>
            <p:cNvSpPr/>
            <p:nvPr>
              <p:custDataLst>
                <p:tags r:id="rId88"/>
              </p:custDataLst>
            </p:nvPr>
          </p:nvSpPr>
          <p:spPr>
            <a:xfrm>
              <a:off x="2203450" y="3079750"/>
              <a:ext cx="107951" cy="101601"/>
            </a:xfrm>
            <a:custGeom>
              <a:avLst/>
              <a:gdLst/>
              <a:ahLst/>
              <a:cxnLst/>
              <a:rect l="0" t="0" r="0" b="0"/>
              <a:pathLst>
                <a:path w="107951" h="101601">
                  <a:moveTo>
                    <a:pt x="0" y="0"/>
                  </a:moveTo>
                  <a:lnTo>
                    <a:pt x="0" y="0"/>
                  </a:lnTo>
                  <a:lnTo>
                    <a:pt x="33213" y="38268"/>
                  </a:lnTo>
                  <a:lnTo>
                    <a:pt x="75862" y="75188"/>
                  </a:lnTo>
                  <a:lnTo>
                    <a:pt x="1079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6049"/>
            <p:cNvSpPr/>
            <p:nvPr>
              <p:custDataLst>
                <p:tags r:id="rId89"/>
              </p:custDataLst>
            </p:nvPr>
          </p:nvSpPr>
          <p:spPr>
            <a:xfrm>
              <a:off x="2213350" y="3038279"/>
              <a:ext cx="110751" cy="200222"/>
            </a:xfrm>
            <a:custGeom>
              <a:avLst/>
              <a:gdLst/>
              <a:ahLst/>
              <a:cxnLst/>
              <a:rect l="0" t="0" r="0" b="0"/>
              <a:pathLst>
                <a:path w="110751" h="200222">
                  <a:moveTo>
                    <a:pt x="110750" y="3371"/>
                  </a:moveTo>
                  <a:lnTo>
                    <a:pt x="110750" y="3371"/>
                  </a:lnTo>
                  <a:lnTo>
                    <a:pt x="100637" y="0"/>
                  </a:lnTo>
                  <a:lnTo>
                    <a:pt x="90028" y="227"/>
                  </a:lnTo>
                  <a:lnTo>
                    <a:pt x="84235" y="1275"/>
                  </a:lnTo>
                  <a:lnTo>
                    <a:pt x="59228" y="16234"/>
                  </a:lnTo>
                  <a:lnTo>
                    <a:pt x="29476" y="52024"/>
                  </a:lnTo>
                  <a:lnTo>
                    <a:pt x="8430" y="95005"/>
                  </a:lnTo>
                  <a:lnTo>
                    <a:pt x="0" y="139021"/>
                  </a:lnTo>
                  <a:lnTo>
                    <a:pt x="5879" y="184474"/>
                  </a:lnTo>
                  <a:lnTo>
                    <a:pt x="915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6050"/>
            <p:cNvSpPr/>
            <p:nvPr>
              <p:custDataLst>
                <p:tags r:id="rId90"/>
              </p:custDataLst>
            </p:nvPr>
          </p:nvSpPr>
          <p:spPr>
            <a:xfrm>
              <a:off x="2943029" y="3124200"/>
              <a:ext cx="98622" cy="19051"/>
            </a:xfrm>
            <a:custGeom>
              <a:avLst/>
              <a:gdLst/>
              <a:ahLst/>
              <a:cxnLst/>
              <a:rect l="0" t="0" r="0" b="0"/>
              <a:pathLst>
                <a:path w="986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11388" y="12308"/>
                  </a:lnTo>
                  <a:lnTo>
                    <a:pt x="47001" y="3163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6051"/>
            <p:cNvSpPr/>
            <p:nvPr>
              <p:custDataLst>
                <p:tags r:id="rId91"/>
              </p:custDataLst>
            </p:nvPr>
          </p:nvSpPr>
          <p:spPr>
            <a:xfrm>
              <a:off x="2279650" y="3088791"/>
              <a:ext cx="6351" cy="3660"/>
            </a:xfrm>
            <a:custGeom>
              <a:avLst/>
              <a:gdLst/>
              <a:ahLst/>
              <a:cxnLst/>
              <a:rect l="0" t="0" r="0" b="0"/>
              <a:pathLst>
                <a:path w="6351" h="36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6" y="0"/>
                  </a:lnTo>
                  <a:lnTo>
                    <a:pt x="635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6052"/>
            <p:cNvSpPr/>
            <p:nvPr>
              <p:custDataLst>
                <p:tags r:id="rId92"/>
              </p:custDataLst>
            </p:nvPr>
          </p:nvSpPr>
          <p:spPr>
            <a:xfrm>
              <a:off x="2453792" y="3028950"/>
              <a:ext cx="16359" cy="133351"/>
            </a:xfrm>
            <a:custGeom>
              <a:avLst/>
              <a:gdLst/>
              <a:ahLst/>
              <a:cxnLst/>
              <a:rect l="0" t="0" r="0" b="0"/>
              <a:pathLst>
                <a:path w="16359" h="133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775"/>
                  </a:lnTo>
                  <a:lnTo>
                    <a:pt x="5263" y="49542"/>
                  </a:lnTo>
                  <a:lnTo>
                    <a:pt x="12442" y="89514"/>
                  </a:lnTo>
                  <a:lnTo>
                    <a:pt x="1635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6053"/>
            <p:cNvSpPr/>
            <p:nvPr>
              <p:custDataLst>
                <p:tags r:id="rId93"/>
              </p:custDataLst>
            </p:nvPr>
          </p:nvSpPr>
          <p:spPr>
            <a:xfrm>
              <a:off x="2413000" y="310515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2716" y="1345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6054"/>
            <p:cNvSpPr/>
            <p:nvPr>
              <p:custDataLst>
                <p:tags r:id="rId94"/>
              </p:custDataLst>
            </p:nvPr>
          </p:nvSpPr>
          <p:spPr>
            <a:xfrm>
              <a:off x="2324100" y="31940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3861" y="2441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055"/>
            <p:cNvSpPr/>
            <p:nvPr>
              <p:custDataLst>
                <p:tags r:id="rId95"/>
              </p:custDataLst>
            </p:nvPr>
          </p:nvSpPr>
          <p:spPr>
            <a:xfrm>
              <a:off x="2774950" y="3054350"/>
              <a:ext cx="127001" cy="138961"/>
            </a:xfrm>
            <a:custGeom>
              <a:avLst/>
              <a:gdLst/>
              <a:ahLst/>
              <a:cxnLst/>
              <a:rect l="0" t="0" r="0" b="0"/>
              <a:pathLst>
                <a:path w="127001" h="138961">
                  <a:moveTo>
                    <a:pt x="0" y="0"/>
                  </a:moveTo>
                  <a:lnTo>
                    <a:pt x="0" y="0"/>
                  </a:lnTo>
                  <a:lnTo>
                    <a:pt x="6742" y="10113"/>
                  </a:lnTo>
                  <a:lnTo>
                    <a:pt x="16592" y="52066"/>
                  </a:lnTo>
                  <a:lnTo>
                    <a:pt x="23182" y="88569"/>
                  </a:lnTo>
                  <a:lnTo>
                    <a:pt x="30482" y="133498"/>
                  </a:lnTo>
                  <a:lnTo>
                    <a:pt x="31186" y="138590"/>
                  </a:lnTo>
                  <a:lnTo>
                    <a:pt x="31374" y="138960"/>
                  </a:lnTo>
                  <a:lnTo>
                    <a:pt x="36092" y="96319"/>
                  </a:lnTo>
                  <a:lnTo>
                    <a:pt x="39621" y="62640"/>
                  </a:lnTo>
                  <a:lnTo>
                    <a:pt x="47948" y="40775"/>
                  </a:lnTo>
                  <a:lnTo>
                    <a:pt x="58705" y="26824"/>
                  </a:lnTo>
                  <a:lnTo>
                    <a:pt x="64537" y="22116"/>
                  </a:lnTo>
                  <a:lnTo>
                    <a:pt x="69835" y="21094"/>
                  </a:lnTo>
                  <a:lnTo>
                    <a:pt x="74779" y="22529"/>
                  </a:lnTo>
                  <a:lnTo>
                    <a:pt x="79486" y="25603"/>
                  </a:lnTo>
                  <a:lnTo>
                    <a:pt x="96224" y="46784"/>
                  </a:lnTo>
                  <a:lnTo>
                    <a:pt x="111409" y="89909"/>
                  </a:lnTo>
                  <a:lnTo>
                    <a:pt x="1270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6056"/>
            <p:cNvSpPr/>
            <p:nvPr>
              <p:custDataLst>
                <p:tags r:id="rId96"/>
              </p:custDataLst>
            </p:nvPr>
          </p:nvSpPr>
          <p:spPr>
            <a:xfrm>
              <a:off x="2597150" y="31686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16053" y="3768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6057"/>
            <p:cNvSpPr/>
            <p:nvPr>
              <p:custDataLst>
                <p:tags r:id="rId97"/>
              </p:custDataLst>
            </p:nvPr>
          </p:nvSpPr>
          <p:spPr>
            <a:xfrm>
              <a:off x="1518433" y="3149295"/>
              <a:ext cx="69068" cy="168101"/>
            </a:xfrm>
            <a:custGeom>
              <a:avLst/>
              <a:gdLst/>
              <a:ahLst/>
              <a:cxnLst/>
              <a:rect l="0" t="0" r="0" b="0"/>
              <a:pathLst>
                <a:path w="69068" h="168101">
                  <a:moveTo>
                    <a:pt x="37317" y="76505"/>
                  </a:moveTo>
                  <a:lnTo>
                    <a:pt x="37317" y="76505"/>
                  </a:lnTo>
                  <a:lnTo>
                    <a:pt x="26382" y="76505"/>
                  </a:lnTo>
                  <a:lnTo>
                    <a:pt x="26499" y="75094"/>
                  </a:lnTo>
                  <a:lnTo>
                    <a:pt x="33638" y="60808"/>
                  </a:lnTo>
                  <a:lnTo>
                    <a:pt x="42577" y="41986"/>
                  </a:lnTo>
                  <a:lnTo>
                    <a:pt x="49037" y="8537"/>
                  </a:lnTo>
                  <a:lnTo>
                    <a:pt x="49582" y="907"/>
                  </a:lnTo>
                  <a:lnTo>
                    <a:pt x="46904" y="0"/>
                  </a:lnTo>
                  <a:lnTo>
                    <a:pt x="36404" y="2757"/>
                  </a:lnTo>
                  <a:lnTo>
                    <a:pt x="24211" y="16211"/>
                  </a:lnTo>
                  <a:lnTo>
                    <a:pt x="7328" y="49468"/>
                  </a:lnTo>
                  <a:lnTo>
                    <a:pt x="0" y="76483"/>
                  </a:lnTo>
                  <a:lnTo>
                    <a:pt x="546" y="118047"/>
                  </a:lnTo>
                  <a:lnTo>
                    <a:pt x="5923" y="142005"/>
                  </a:lnTo>
                  <a:lnTo>
                    <a:pt x="16779" y="158768"/>
                  </a:lnTo>
                  <a:lnTo>
                    <a:pt x="23625" y="165214"/>
                  </a:lnTo>
                  <a:lnTo>
                    <a:pt x="31717" y="168100"/>
                  </a:lnTo>
                  <a:lnTo>
                    <a:pt x="69067" y="165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6058"/>
            <p:cNvSpPr/>
            <p:nvPr>
              <p:custDataLst>
                <p:tags r:id="rId98"/>
              </p:custDataLst>
            </p:nvPr>
          </p:nvSpPr>
          <p:spPr>
            <a:xfrm>
              <a:off x="1333500" y="2990167"/>
              <a:ext cx="143560" cy="384695"/>
            </a:xfrm>
            <a:custGeom>
              <a:avLst/>
              <a:gdLst/>
              <a:ahLst/>
              <a:cxnLst/>
              <a:rect l="0" t="0" r="0" b="0"/>
              <a:pathLst>
                <a:path w="143560" h="384695">
                  <a:moveTo>
                    <a:pt x="0" y="153083"/>
                  </a:moveTo>
                  <a:lnTo>
                    <a:pt x="0" y="153083"/>
                  </a:lnTo>
                  <a:lnTo>
                    <a:pt x="1411" y="198233"/>
                  </a:lnTo>
                  <a:lnTo>
                    <a:pt x="10845" y="233488"/>
                  </a:lnTo>
                  <a:lnTo>
                    <a:pt x="21048" y="265724"/>
                  </a:lnTo>
                  <a:lnTo>
                    <a:pt x="28875" y="299336"/>
                  </a:lnTo>
                  <a:lnTo>
                    <a:pt x="37248" y="344349"/>
                  </a:lnTo>
                  <a:lnTo>
                    <a:pt x="43027" y="381050"/>
                  </a:lnTo>
                  <a:lnTo>
                    <a:pt x="42796" y="384083"/>
                  </a:lnTo>
                  <a:lnTo>
                    <a:pt x="41936" y="384694"/>
                  </a:lnTo>
                  <a:lnTo>
                    <a:pt x="40657" y="383691"/>
                  </a:lnTo>
                  <a:lnTo>
                    <a:pt x="24622" y="343647"/>
                  </a:lnTo>
                  <a:lnTo>
                    <a:pt x="12469" y="297976"/>
                  </a:lnTo>
                  <a:lnTo>
                    <a:pt x="5542" y="256991"/>
                  </a:lnTo>
                  <a:lnTo>
                    <a:pt x="3695" y="232233"/>
                  </a:lnTo>
                  <a:lnTo>
                    <a:pt x="2463" y="205850"/>
                  </a:lnTo>
                  <a:lnTo>
                    <a:pt x="1642" y="179088"/>
                  </a:lnTo>
                  <a:lnTo>
                    <a:pt x="1095" y="152076"/>
                  </a:lnTo>
                  <a:lnTo>
                    <a:pt x="730" y="124895"/>
                  </a:lnTo>
                  <a:lnTo>
                    <a:pt x="7850" y="81524"/>
                  </a:lnTo>
                  <a:lnTo>
                    <a:pt x="25844" y="34984"/>
                  </a:lnTo>
                  <a:lnTo>
                    <a:pt x="39709" y="14517"/>
                  </a:lnTo>
                  <a:lnTo>
                    <a:pt x="57630" y="716"/>
                  </a:lnTo>
                  <a:lnTo>
                    <a:pt x="65936" y="0"/>
                  </a:lnTo>
                  <a:lnTo>
                    <a:pt x="73591" y="3050"/>
                  </a:lnTo>
                  <a:lnTo>
                    <a:pt x="80811" y="8610"/>
                  </a:lnTo>
                  <a:lnTo>
                    <a:pt x="92595" y="31723"/>
                  </a:lnTo>
                  <a:lnTo>
                    <a:pt x="100420" y="62456"/>
                  </a:lnTo>
                  <a:lnTo>
                    <a:pt x="101546" y="94931"/>
                  </a:lnTo>
                  <a:lnTo>
                    <a:pt x="91471" y="141576"/>
                  </a:lnTo>
                  <a:lnTo>
                    <a:pt x="65445" y="184964"/>
                  </a:lnTo>
                  <a:lnTo>
                    <a:pt x="47493" y="206626"/>
                  </a:lnTo>
                  <a:lnTo>
                    <a:pt x="47890" y="207829"/>
                  </a:lnTo>
                  <a:lnTo>
                    <a:pt x="49566" y="208630"/>
                  </a:lnTo>
                  <a:lnTo>
                    <a:pt x="95430" y="213510"/>
                  </a:lnTo>
                  <a:lnTo>
                    <a:pt x="122193" y="222414"/>
                  </a:lnTo>
                  <a:lnTo>
                    <a:pt x="135682" y="235638"/>
                  </a:lnTo>
                  <a:lnTo>
                    <a:pt x="141255" y="244103"/>
                  </a:lnTo>
                  <a:lnTo>
                    <a:pt x="143559" y="253274"/>
                  </a:lnTo>
                  <a:lnTo>
                    <a:pt x="142356" y="272871"/>
                  </a:lnTo>
                  <a:lnTo>
                    <a:pt x="127003" y="307109"/>
                  </a:lnTo>
                  <a:lnTo>
                    <a:pt x="97838" y="337323"/>
                  </a:lnTo>
                  <a:lnTo>
                    <a:pt x="65756" y="357407"/>
                  </a:lnTo>
                  <a:lnTo>
                    <a:pt x="37279" y="365553"/>
                  </a:lnTo>
                  <a:lnTo>
                    <a:pt x="30497" y="364579"/>
                  </a:lnTo>
                  <a:lnTo>
                    <a:pt x="25270" y="361814"/>
                  </a:lnTo>
                  <a:lnTo>
                    <a:pt x="21080" y="357854"/>
                  </a:lnTo>
                  <a:lnTo>
                    <a:pt x="19698" y="352391"/>
                  </a:lnTo>
                  <a:lnTo>
                    <a:pt x="25400" y="324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9" name="SMARTInkShape-6059"/>
          <p:cNvSpPr/>
          <p:nvPr>
            <p:custDataLst>
              <p:tags r:id="rId3"/>
            </p:custDataLst>
          </p:nvPr>
        </p:nvSpPr>
        <p:spPr>
          <a:xfrm>
            <a:off x="7581900" y="2133600"/>
            <a:ext cx="482601" cy="6351"/>
          </a:xfrm>
          <a:custGeom>
            <a:avLst/>
            <a:gdLst/>
            <a:ahLst/>
            <a:cxnLst/>
            <a:rect l="0" t="0" r="0" b="0"/>
            <a:pathLst>
              <a:path w="482601" h="6351">
                <a:moveTo>
                  <a:pt x="0" y="6350"/>
                </a:moveTo>
                <a:lnTo>
                  <a:pt x="0" y="6350"/>
                </a:lnTo>
                <a:lnTo>
                  <a:pt x="47193" y="2979"/>
                </a:lnTo>
                <a:lnTo>
                  <a:pt x="79440" y="1986"/>
                </a:lnTo>
                <a:lnTo>
                  <a:pt x="119282" y="1324"/>
                </a:lnTo>
                <a:lnTo>
                  <a:pt x="164188" y="883"/>
                </a:lnTo>
                <a:lnTo>
                  <a:pt x="219525" y="588"/>
                </a:lnTo>
                <a:lnTo>
                  <a:pt x="281817" y="392"/>
                </a:lnTo>
                <a:lnTo>
                  <a:pt x="348744" y="261"/>
                </a:lnTo>
                <a:lnTo>
                  <a:pt x="393362" y="174"/>
                </a:lnTo>
                <a:lnTo>
                  <a:pt x="4826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1" name="SMARTInkShape-Group874"/>
          <p:cNvGrpSpPr/>
          <p:nvPr/>
        </p:nvGrpSpPr>
        <p:grpSpPr>
          <a:xfrm>
            <a:off x="10192159" y="1810089"/>
            <a:ext cx="1637892" cy="374312"/>
            <a:chOff x="10192159" y="1810089"/>
            <a:chExt cx="1637892" cy="374312"/>
          </a:xfrm>
        </p:grpSpPr>
        <p:sp>
          <p:nvSpPr>
            <p:cNvPr id="750" name="SMARTInkShape-6060"/>
            <p:cNvSpPr/>
            <p:nvPr>
              <p:custDataLst>
                <p:tags r:id="rId62"/>
              </p:custDataLst>
            </p:nvPr>
          </p:nvSpPr>
          <p:spPr>
            <a:xfrm>
              <a:off x="10429391" y="1919860"/>
              <a:ext cx="187810" cy="29591"/>
            </a:xfrm>
            <a:custGeom>
              <a:avLst/>
              <a:gdLst/>
              <a:ahLst/>
              <a:cxnLst/>
              <a:rect l="0" t="0" r="0" b="0"/>
              <a:pathLst>
                <a:path w="187810" h="29591">
                  <a:moveTo>
                    <a:pt x="3659" y="29590"/>
                  </a:moveTo>
                  <a:lnTo>
                    <a:pt x="3659" y="29590"/>
                  </a:lnTo>
                  <a:lnTo>
                    <a:pt x="289" y="22848"/>
                  </a:lnTo>
                  <a:lnTo>
                    <a:pt x="0" y="20156"/>
                  </a:lnTo>
                  <a:lnTo>
                    <a:pt x="1563" y="15284"/>
                  </a:lnTo>
                  <a:lnTo>
                    <a:pt x="23264" y="5204"/>
                  </a:lnTo>
                  <a:lnTo>
                    <a:pt x="56118" y="1113"/>
                  </a:lnTo>
                  <a:lnTo>
                    <a:pt x="98235" y="0"/>
                  </a:lnTo>
                  <a:lnTo>
                    <a:pt x="142823" y="1857"/>
                  </a:lnTo>
                  <a:lnTo>
                    <a:pt x="187809" y="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6061"/>
            <p:cNvSpPr/>
            <p:nvPr>
              <p:custDataLst>
                <p:tags r:id="rId63"/>
              </p:custDataLst>
            </p:nvPr>
          </p:nvSpPr>
          <p:spPr>
            <a:xfrm>
              <a:off x="10731136" y="1810089"/>
              <a:ext cx="203565" cy="240962"/>
            </a:xfrm>
            <a:custGeom>
              <a:avLst/>
              <a:gdLst/>
              <a:ahLst/>
              <a:cxnLst/>
              <a:rect l="0" t="0" r="0" b="0"/>
              <a:pathLst>
                <a:path w="203565" h="240962">
                  <a:moveTo>
                    <a:pt x="140064" y="12361"/>
                  </a:moveTo>
                  <a:lnTo>
                    <a:pt x="140064" y="12361"/>
                  </a:lnTo>
                  <a:lnTo>
                    <a:pt x="140064" y="8990"/>
                  </a:lnTo>
                  <a:lnTo>
                    <a:pt x="143827" y="5453"/>
                  </a:lnTo>
                  <a:lnTo>
                    <a:pt x="149498" y="2235"/>
                  </a:lnTo>
                  <a:lnTo>
                    <a:pt x="157707" y="0"/>
                  </a:lnTo>
                  <a:lnTo>
                    <a:pt x="121086" y="15271"/>
                  </a:lnTo>
                  <a:lnTo>
                    <a:pt x="90003" y="28236"/>
                  </a:lnTo>
                  <a:lnTo>
                    <a:pt x="42447" y="53283"/>
                  </a:lnTo>
                  <a:lnTo>
                    <a:pt x="1934" y="86610"/>
                  </a:lnTo>
                  <a:lnTo>
                    <a:pt x="0" y="93610"/>
                  </a:lnTo>
                  <a:lnTo>
                    <a:pt x="1533" y="100394"/>
                  </a:lnTo>
                  <a:lnTo>
                    <a:pt x="5377" y="107033"/>
                  </a:lnTo>
                  <a:lnTo>
                    <a:pt x="22818" y="118173"/>
                  </a:lnTo>
                  <a:lnTo>
                    <a:pt x="60406" y="130496"/>
                  </a:lnTo>
                  <a:lnTo>
                    <a:pt x="103868" y="140981"/>
                  </a:lnTo>
                  <a:lnTo>
                    <a:pt x="108878" y="143263"/>
                  </a:lnTo>
                  <a:lnTo>
                    <a:pt x="111511" y="145490"/>
                  </a:lnTo>
                  <a:lnTo>
                    <a:pt x="112564" y="147680"/>
                  </a:lnTo>
                  <a:lnTo>
                    <a:pt x="109736" y="150552"/>
                  </a:lnTo>
                  <a:lnTo>
                    <a:pt x="63545" y="172724"/>
                  </a:lnTo>
                  <a:lnTo>
                    <a:pt x="29041" y="190639"/>
                  </a:lnTo>
                  <a:lnTo>
                    <a:pt x="16637" y="203073"/>
                  </a:lnTo>
                  <a:lnTo>
                    <a:pt x="13328" y="209352"/>
                  </a:lnTo>
                  <a:lnTo>
                    <a:pt x="13947" y="214244"/>
                  </a:lnTo>
                  <a:lnTo>
                    <a:pt x="17179" y="218211"/>
                  </a:lnTo>
                  <a:lnTo>
                    <a:pt x="22157" y="221561"/>
                  </a:lnTo>
                  <a:lnTo>
                    <a:pt x="66341" y="231301"/>
                  </a:lnTo>
                  <a:lnTo>
                    <a:pt x="96480" y="233140"/>
                  </a:lnTo>
                  <a:lnTo>
                    <a:pt x="136215" y="235839"/>
                  </a:lnTo>
                  <a:lnTo>
                    <a:pt x="203564" y="240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6062"/>
            <p:cNvSpPr/>
            <p:nvPr>
              <p:custDataLst>
                <p:tags r:id="rId64"/>
              </p:custDataLst>
            </p:nvPr>
          </p:nvSpPr>
          <p:spPr>
            <a:xfrm>
              <a:off x="11007199" y="1893183"/>
              <a:ext cx="187852" cy="138818"/>
            </a:xfrm>
            <a:custGeom>
              <a:avLst/>
              <a:gdLst/>
              <a:ahLst/>
              <a:cxnLst/>
              <a:rect l="0" t="0" r="0" b="0"/>
              <a:pathLst>
                <a:path w="187852" h="138818">
                  <a:moveTo>
                    <a:pt x="16401" y="5467"/>
                  </a:moveTo>
                  <a:lnTo>
                    <a:pt x="16401" y="5467"/>
                  </a:lnTo>
                  <a:lnTo>
                    <a:pt x="0" y="0"/>
                  </a:lnTo>
                  <a:lnTo>
                    <a:pt x="2291" y="5154"/>
                  </a:lnTo>
                  <a:lnTo>
                    <a:pt x="4877" y="9492"/>
                  </a:lnTo>
                  <a:lnTo>
                    <a:pt x="40856" y="38143"/>
                  </a:lnTo>
                  <a:lnTo>
                    <a:pt x="85578" y="70417"/>
                  </a:lnTo>
                  <a:lnTo>
                    <a:pt x="120524" y="91954"/>
                  </a:lnTo>
                  <a:lnTo>
                    <a:pt x="162416" y="120541"/>
                  </a:lnTo>
                  <a:lnTo>
                    <a:pt x="187851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6063"/>
            <p:cNvSpPr/>
            <p:nvPr>
              <p:custDataLst>
                <p:tags r:id="rId65"/>
              </p:custDataLst>
            </p:nvPr>
          </p:nvSpPr>
          <p:spPr>
            <a:xfrm>
              <a:off x="11055350" y="1878870"/>
              <a:ext cx="165101" cy="216631"/>
            </a:xfrm>
            <a:custGeom>
              <a:avLst/>
              <a:gdLst/>
              <a:ahLst/>
              <a:cxnLst/>
              <a:rect l="0" t="0" r="0" b="0"/>
              <a:pathLst>
                <a:path w="165101" h="216631">
                  <a:moveTo>
                    <a:pt x="165100" y="51530"/>
                  </a:moveTo>
                  <a:lnTo>
                    <a:pt x="165100" y="51530"/>
                  </a:lnTo>
                  <a:lnTo>
                    <a:pt x="164395" y="7527"/>
                  </a:lnTo>
                  <a:lnTo>
                    <a:pt x="161729" y="693"/>
                  </a:lnTo>
                  <a:lnTo>
                    <a:pt x="157914" y="0"/>
                  </a:lnTo>
                  <a:lnTo>
                    <a:pt x="146147" y="2993"/>
                  </a:lnTo>
                  <a:lnTo>
                    <a:pt x="120287" y="22724"/>
                  </a:lnTo>
                  <a:lnTo>
                    <a:pt x="86910" y="61026"/>
                  </a:lnTo>
                  <a:lnTo>
                    <a:pt x="46840" y="104751"/>
                  </a:lnTo>
                  <a:lnTo>
                    <a:pt x="17170" y="148987"/>
                  </a:lnTo>
                  <a:lnTo>
                    <a:pt x="5087" y="190003"/>
                  </a:lnTo>
                  <a:lnTo>
                    <a:pt x="0" y="216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6064"/>
            <p:cNvSpPr/>
            <p:nvPr>
              <p:custDataLst>
                <p:tags r:id="rId66"/>
              </p:custDataLst>
            </p:nvPr>
          </p:nvSpPr>
          <p:spPr>
            <a:xfrm>
              <a:off x="11239500" y="20637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17936" y="21048"/>
                  </a:lnTo>
                  <a:lnTo>
                    <a:pt x="6412" y="3869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6065"/>
            <p:cNvSpPr/>
            <p:nvPr>
              <p:custDataLst>
                <p:tags r:id="rId67"/>
              </p:custDataLst>
            </p:nvPr>
          </p:nvSpPr>
          <p:spPr>
            <a:xfrm>
              <a:off x="11283950" y="1968500"/>
              <a:ext cx="60434" cy="19742"/>
            </a:xfrm>
            <a:custGeom>
              <a:avLst/>
              <a:gdLst/>
              <a:ahLst/>
              <a:cxnLst/>
              <a:rect l="0" t="0" r="0" b="0"/>
              <a:pathLst>
                <a:path w="60434" h="19742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2327" y="19546"/>
                  </a:lnTo>
                  <a:lnTo>
                    <a:pt x="53148" y="19741"/>
                  </a:lnTo>
                  <a:lnTo>
                    <a:pt x="56600" y="18805"/>
                  </a:lnTo>
                  <a:lnTo>
                    <a:pt x="58896" y="17475"/>
                  </a:lnTo>
                  <a:lnTo>
                    <a:pt x="60433" y="15884"/>
                  </a:lnTo>
                  <a:lnTo>
                    <a:pt x="60044" y="14117"/>
                  </a:lnTo>
                  <a:lnTo>
                    <a:pt x="55850" y="10272"/>
                  </a:lnTo>
                  <a:lnTo>
                    <a:pt x="42183" y="4141"/>
                  </a:lnTo>
                  <a:lnTo>
                    <a:pt x="37998" y="3466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6066"/>
            <p:cNvSpPr/>
            <p:nvPr>
              <p:custDataLst>
                <p:tags r:id="rId68"/>
              </p:custDataLst>
            </p:nvPr>
          </p:nvSpPr>
          <p:spPr>
            <a:xfrm>
              <a:off x="11480800" y="20066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43752" y="5069"/>
                  </a:lnTo>
                  <a:lnTo>
                    <a:pt x="86254" y="12865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6067"/>
            <p:cNvSpPr/>
            <p:nvPr>
              <p:custDataLst>
                <p:tags r:id="rId69"/>
              </p:custDataLst>
            </p:nvPr>
          </p:nvSpPr>
          <p:spPr>
            <a:xfrm>
              <a:off x="11544300" y="193675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25400" y="0"/>
                  </a:moveTo>
                  <a:lnTo>
                    <a:pt x="25400" y="0"/>
                  </a:lnTo>
                  <a:lnTo>
                    <a:pt x="25397" y="42063"/>
                  </a:lnTo>
                  <a:lnTo>
                    <a:pt x="16611" y="84675"/>
                  </a:lnTo>
                  <a:lnTo>
                    <a:pt x="1482" y="13024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6068"/>
            <p:cNvSpPr/>
            <p:nvPr>
              <p:custDataLst>
                <p:tags r:id="rId70"/>
              </p:custDataLst>
            </p:nvPr>
          </p:nvSpPr>
          <p:spPr>
            <a:xfrm>
              <a:off x="11677650" y="1962150"/>
              <a:ext cx="31751" cy="127001"/>
            </a:xfrm>
            <a:custGeom>
              <a:avLst/>
              <a:gdLst/>
              <a:ahLst/>
              <a:cxnLst/>
              <a:rect l="0" t="0" r="0" b="0"/>
              <a:pathLst>
                <a:path w="31751" h="127001">
                  <a:moveTo>
                    <a:pt x="31750" y="0"/>
                  </a:moveTo>
                  <a:lnTo>
                    <a:pt x="31750" y="0"/>
                  </a:lnTo>
                  <a:lnTo>
                    <a:pt x="28380" y="0"/>
                  </a:lnTo>
                  <a:lnTo>
                    <a:pt x="24843" y="7526"/>
                  </a:lnTo>
                  <a:lnTo>
                    <a:pt x="6721" y="53463"/>
                  </a:lnTo>
                  <a:lnTo>
                    <a:pt x="1329" y="9836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6069"/>
            <p:cNvSpPr/>
            <p:nvPr>
              <p:custDataLst>
                <p:tags r:id="rId71"/>
              </p:custDataLst>
            </p:nvPr>
          </p:nvSpPr>
          <p:spPr>
            <a:xfrm>
              <a:off x="11671300" y="1911350"/>
              <a:ext cx="158751" cy="273051"/>
            </a:xfrm>
            <a:custGeom>
              <a:avLst/>
              <a:gdLst/>
              <a:ahLst/>
              <a:cxnLst/>
              <a:rect l="0" t="0" r="0" b="0"/>
              <a:pathLst>
                <a:path w="158751" h="273051">
                  <a:moveTo>
                    <a:pt x="158750" y="0"/>
                  </a:moveTo>
                  <a:lnTo>
                    <a:pt x="158750" y="0"/>
                  </a:lnTo>
                  <a:lnTo>
                    <a:pt x="154387" y="44763"/>
                  </a:lnTo>
                  <a:lnTo>
                    <a:pt x="153282" y="78691"/>
                  </a:lnTo>
                  <a:lnTo>
                    <a:pt x="150909" y="119170"/>
                  </a:lnTo>
                  <a:lnTo>
                    <a:pt x="145389" y="160914"/>
                  </a:lnTo>
                  <a:lnTo>
                    <a:pt x="133527" y="198282"/>
                  </a:lnTo>
                  <a:lnTo>
                    <a:pt x="111320" y="226179"/>
                  </a:lnTo>
                  <a:lnTo>
                    <a:pt x="80520" y="246574"/>
                  </a:lnTo>
                  <a:lnTo>
                    <a:pt x="40961" y="26034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6070"/>
            <p:cNvSpPr/>
            <p:nvPr>
              <p:custDataLst>
                <p:tags r:id="rId72"/>
              </p:custDataLst>
            </p:nvPr>
          </p:nvSpPr>
          <p:spPr>
            <a:xfrm>
              <a:off x="10192159" y="1858429"/>
              <a:ext cx="116048" cy="135472"/>
            </a:xfrm>
            <a:custGeom>
              <a:avLst/>
              <a:gdLst/>
              <a:ahLst/>
              <a:cxnLst/>
              <a:rect l="0" t="0" r="0" b="0"/>
              <a:pathLst>
                <a:path w="116048" h="135472">
                  <a:moveTo>
                    <a:pt x="5941" y="52921"/>
                  </a:moveTo>
                  <a:lnTo>
                    <a:pt x="5941" y="52921"/>
                  </a:lnTo>
                  <a:lnTo>
                    <a:pt x="6646" y="34054"/>
                  </a:lnTo>
                  <a:lnTo>
                    <a:pt x="11408" y="17632"/>
                  </a:lnTo>
                  <a:lnTo>
                    <a:pt x="12409" y="17401"/>
                  </a:lnTo>
                  <a:lnTo>
                    <a:pt x="15400" y="19025"/>
                  </a:lnTo>
                  <a:lnTo>
                    <a:pt x="17682" y="40761"/>
                  </a:lnTo>
                  <a:lnTo>
                    <a:pt x="9017" y="84621"/>
                  </a:lnTo>
                  <a:lnTo>
                    <a:pt x="512" y="122003"/>
                  </a:lnTo>
                  <a:lnTo>
                    <a:pt x="205" y="121553"/>
                  </a:lnTo>
                  <a:lnTo>
                    <a:pt x="0" y="119843"/>
                  </a:lnTo>
                  <a:lnTo>
                    <a:pt x="22248" y="73545"/>
                  </a:lnTo>
                  <a:lnTo>
                    <a:pt x="46990" y="36219"/>
                  </a:lnTo>
                  <a:lnTo>
                    <a:pt x="74784" y="8461"/>
                  </a:lnTo>
                  <a:lnTo>
                    <a:pt x="83587" y="2114"/>
                  </a:lnTo>
                  <a:lnTo>
                    <a:pt x="91571" y="0"/>
                  </a:lnTo>
                  <a:lnTo>
                    <a:pt x="99011" y="707"/>
                  </a:lnTo>
                  <a:lnTo>
                    <a:pt x="106087" y="3295"/>
                  </a:lnTo>
                  <a:lnTo>
                    <a:pt x="110805" y="9959"/>
                  </a:lnTo>
                  <a:lnTo>
                    <a:pt x="116047" y="30534"/>
                  </a:lnTo>
                  <a:lnTo>
                    <a:pt x="115627" y="69885"/>
                  </a:lnTo>
                  <a:lnTo>
                    <a:pt x="111035" y="109453"/>
                  </a:lnTo>
                  <a:lnTo>
                    <a:pt x="107541" y="13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2" name="SMARTInkShape-Group875"/>
          <p:cNvGrpSpPr/>
          <p:nvPr/>
        </p:nvGrpSpPr>
        <p:grpSpPr>
          <a:xfrm>
            <a:off x="8672832" y="1644973"/>
            <a:ext cx="1264919" cy="406078"/>
            <a:chOff x="8672832" y="1644973"/>
            <a:chExt cx="1264919" cy="406078"/>
          </a:xfrm>
        </p:grpSpPr>
        <p:sp>
          <p:nvSpPr>
            <p:cNvPr id="762" name="SMARTInkShape-6071"/>
            <p:cNvSpPr/>
            <p:nvPr>
              <p:custDataLst>
                <p:tags r:id="rId52"/>
              </p:custDataLst>
            </p:nvPr>
          </p:nvSpPr>
          <p:spPr>
            <a:xfrm>
              <a:off x="8672832" y="1644973"/>
              <a:ext cx="134619" cy="323528"/>
            </a:xfrm>
            <a:custGeom>
              <a:avLst/>
              <a:gdLst/>
              <a:ahLst/>
              <a:cxnLst/>
              <a:rect l="0" t="0" r="0" b="0"/>
              <a:pathLst>
                <a:path w="134619" h="323528">
                  <a:moveTo>
                    <a:pt x="102868" y="44127"/>
                  </a:moveTo>
                  <a:lnTo>
                    <a:pt x="102868" y="44127"/>
                  </a:lnTo>
                  <a:lnTo>
                    <a:pt x="108335" y="12145"/>
                  </a:lnTo>
                  <a:lnTo>
                    <a:pt x="107218" y="7283"/>
                  </a:lnTo>
                  <a:lnTo>
                    <a:pt x="102215" y="0"/>
                  </a:lnTo>
                  <a:lnTo>
                    <a:pt x="97494" y="598"/>
                  </a:lnTo>
                  <a:lnTo>
                    <a:pt x="84721" y="8788"/>
                  </a:lnTo>
                  <a:lnTo>
                    <a:pt x="58292" y="46121"/>
                  </a:lnTo>
                  <a:lnTo>
                    <a:pt x="36488" y="87111"/>
                  </a:lnTo>
                  <a:lnTo>
                    <a:pt x="24750" y="110883"/>
                  </a:lnTo>
                  <a:lnTo>
                    <a:pt x="15511" y="135198"/>
                  </a:lnTo>
                  <a:lnTo>
                    <a:pt x="7943" y="159874"/>
                  </a:lnTo>
                  <a:lnTo>
                    <a:pt x="0" y="207048"/>
                  </a:lnTo>
                  <a:lnTo>
                    <a:pt x="5879" y="246829"/>
                  </a:lnTo>
                  <a:lnTo>
                    <a:pt x="25425" y="279561"/>
                  </a:lnTo>
                  <a:lnTo>
                    <a:pt x="38539" y="294216"/>
                  </a:lnTo>
                  <a:lnTo>
                    <a:pt x="73806" y="310500"/>
                  </a:lnTo>
                  <a:lnTo>
                    <a:pt x="134618" y="323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6072"/>
            <p:cNvSpPr/>
            <p:nvPr>
              <p:custDataLst>
                <p:tags r:id="rId53"/>
              </p:custDataLst>
            </p:nvPr>
          </p:nvSpPr>
          <p:spPr>
            <a:xfrm>
              <a:off x="9518650" y="1873328"/>
              <a:ext cx="215901" cy="12623"/>
            </a:xfrm>
            <a:custGeom>
              <a:avLst/>
              <a:gdLst/>
              <a:ahLst/>
              <a:cxnLst/>
              <a:rect l="0" t="0" r="0" b="0"/>
              <a:pathLst>
                <a:path w="215901" h="12623">
                  <a:moveTo>
                    <a:pt x="0" y="6272"/>
                  </a:moveTo>
                  <a:lnTo>
                    <a:pt x="0" y="6272"/>
                  </a:lnTo>
                  <a:lnTo>
                    <a:pt x="6741" y="2901"/>
                  </a:lnTo>
                  <a:lnTo>
                    <a:pt x="54270" y="183"/>
                  </a:lnTo>
                  <a:lnTo>
                    <a:pt x="96670" y="0"/>
                  </a:lnTo>
                  <a:lnTo>
                    <a:pt x="128572" y="1838"/>
                  </a:lnTo>
                  <a:lnTo>
                    <a:pt x="174503" y="6840"/>
                  </a:lnTo>
                  <a:lnTo>
                    <a:pt x="215900" y="12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6073"/>
            <p:cNvSpPr/>
            <p:nvPr>
              <p:custDataLst>
                <p:tags r:id="rId54"/>
              </p:custDataLst>
            </p:nvPr>
          </p:nvSpPr>
          <p:spPr>
            <a:xfrm>
              <a:off x="8854321" y="1685338"/>
              <a:ext cx="296030" cy="225822"/>
            </a:xfrm>
            <a:custGeom>
              <a:avLst/>
              <a:gdLst/>
              <a:ahLst/>
              <a:cxnLst/>
              <a:rect l="0" t="0" r="0" b="0"/>
              <a:pathLst>
                <a:path w="296030" h="225822">
                  <a:moveTo>
                    <a:pt x="232529" y="10112"/>
                  </a:moveTo>
                  <a:lnTo>
                    <a:pt x="232529" y="10112"/>
                  </a:lnTo>
                  <a:lnTo>
                    <a:pt x="211547" y="1384"/>
                  </a:lnTo>
                  <a:lnTo>
                    <a:pt x="181313" y="0"/>
                  </a:lnTo>
                  <a:lnTo>
                    <a:pt x="150498" y="4677"/>
                  </a:lnTo>
                  <a:lnTo>
                    <a:pt x="115638" y="13341"/>
                  </a:lnTo>
                  <a:lnTo>
                    <a:pt x="81799" y="24247"/>
                  </a:lnTo>
                  <a:lnTo>
                    <a:pt x="55000" y="36150"/>
                  </a:lnTo>
                  <a:lnTo>
                    <a:pt x="47149" y="42287"/>
                  </a:lnTo>
                  <a:lnTo>
                    <a:pt x="42620" y="48495"/>
                  </a:lnTo>
                  <a:lnTo>
                    <a:pt x="40307" y="54751"/>
                  </a:lnTo>
                  <a:lnTo>
                    <a:pt x="41586" y="61744"/>
                  </a:lnTo>
                  <a:lnTo>
                    <a:pt x="50534" y="77039"/>
                  </a:lnTo>
                  <a:lnTo>
                    <a:pt x="93777" y="104785"/>
                  </a:lnTo>
                  <a:lnTo>
                    <a:pt x="136291" y="128766"/>
                  </a:lnTo>
                  <a:lnTo>
                    <a:pt x="142969" y="133665"/>
                  </a:lnTo>
                  <a:lnTo>
                    <a:pt x="146013" y="138342"/>
                  </a:lnTo>
                  <a:lnTo>
                    <a:pt x="146630" y="142871"/>
                  </a:lnTo>
                  <a:lnTo>
                    <a:pt x="145629" y="147301"/>
                  </a:lnTo>
                  <a:lnTo>
                    <a:pt x="129468" y="157868"/>
                  </a:lnTo>
                  <a:lnTo>
                    <a:pt x="86750" y="173836"/>
                  </a:lnTo>
                  <a:lnTo>
                    <a:pt x="39521" y="187504"/>
                  </a:lnTo>
                  <a:lnTo>
                    <a:pt x="2493" y="201394"/>
                  </a:lnTo>
                  <a:lnTo>
                    <a:pt x="149" y="203955"/>
                  </a:lnTo>
                  <a:lnTo>
                    <a:pt x="0" y="206369"/>
                  </a:lnTo>
                  <a:lnTo>
                    <a:pt x="1308" y="208683"/>
                  </a:lnTo>
                  <a:lnTo>
                    <a:pt x="23378" y="218682"/>
                  </a:lnTo>
                  <a:lnTo>
                    <a:pt x="70213" y="223840"/>
                  </a:lnTo>
                  <a:lnTo>
                    <a:pt x="114292" y="225047"/>
                  </a:lnTo>
                  <a:lnTo>
                    <a:pt x="161635" y="225583"/>
                  </a:lnTo>
                  <a:lnTo>
                    <a:pt x="203842" y="225821"/>
                  </a:lnTo>
                  <a:lnTo>
                    <a:pt x="241887" y="222164"/>
                  </a:lnTo>
                  <a:lnTo>
                    <a:pt x="296029" y="213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6074"/>
            <p:cNvSpPr/>
            <p:nvPr>
              <p:custDataLst>
                <p:tags r:id="rId55"/>
              </p:custDataLst>
            </p:nvPr>
          </p:nvSpPr>
          <p:spPr>
            <a:xfrm>
              <a:off x="9202915" y="1722615"/>
              <a:ext cx="150636" cy="195086"/>
            </a:xfrm>
            <a:custGeom>
              <a:avLst/>
              <a:gdLst/>
              <a:ahLst/>
              <a:cxnLst/>
              <a:rect l="0" t="0" r="0" b="0"/>
              <a:pathLst>
                <a:path w="150636" h="19508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30845" y="36620"/>
                  </a:lnTo>
                  <a:lnTo>
                    <a:pt x="59716" y="75617"/>
                  </a:lnTo>
                  <a:lnTo>
                    <a:pt x="93357" y="121195"/>
                  </a:lnTo>
                  <a:lnTo>
                    <a:pt x="121120" y="160021"/>
                  </a:lnTo>
                  <a:lnTo>
                    <a:pt x="150635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6075"/>
            <p:cNvSpPr/>
            <p:nvPr>
              <p:custDataLst>
                <p:tags r:id="rId56"/>
              </p:custDataLst>
            </p:nvPr>
          </p:nvSpPr>
          <p:spPr>
            <a:xfrm>
              <a:off x="9251950" y="1715195"/>
              <a:ext cx="158751" cy="177106"/>
            </a:xfrm>
            <a:custGeom>
              <a:avLst/>
              <a:gdLst/>
              <a:ahLst/>
              <a:cxnLst/>
              <a:rect l="0" t="0" r="0" b="0"/>
              <a:pathLst>
                <a:path w="158751" h="177106">
                  <a:moveTo>
                    <a:pt x="158750" y="31055"/>
                  </a:moveTo>
                  <a:lnTo>
                    <a:pt x="158750" y="31055"/>
                  </a:lnTo>
                  <a:lnTo>
                    <a:pt x="148637" y="14200"/>
                  </a:lnTo>
                  <a:lnTo>
                    <a:pt x="136147" y="4044"/>
                  </a:lnTo>
                  <a:lnTo>
                    <a:pt x="128864" y="347"/>
                  </a:lnTo>
                  <a:lnTo>
                    <a:pt x="120482" y="0"/>
                  </a:lnTo>
                  <a:lnTo>
                    <a:pt x="101759" y="5258"/>
                  </a:lnTo>
                  <a:lnTo>
                    <a:pt x="68017" y="30232"/>
                  </a:lnTo>
                  <a:lnTo>
                    <a:pt x="34578" y="71184"/>
                  </a:lnTo>
                  <a:lnTo>
                    <a:pt x="9069" y="112325"/>
                  </a:lnTo>
                  <a:lnTo>
                    <a:pt x="2385" y="138436"/>
                  </a:lnTo>
                  <a:lnTo>
                    <a:pt x="0" y="177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6076"/>
            <p:cNvSpPr/>
            <p:nvPr>
              <p:custDataLst>
                <p:tags r:id="rId57"/>
              </p:custDataLst>
            </p:nvPr>
          </p:nvSpPr>
          <p:spPr>
            <a:xfrm>
              <a:off x="9398000" y="19113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4745" y="5361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6077"/>
            <p:cNvSpPr/>
            <p:nvPr>
              <p:custDataLst>
                <p:tags r:id="rId58"/>
              </p:custDataLst>
            </p:nvPr>
          </p:nvSpPr>
          <p:spPr>
            <a:xfrm>
              <a:off x="9467850" y="1822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6078"/>
            <p:cNvSpPr/>
            <p:nvPr>
              <p:custDataLst>
                <p:tags r:id="rId59"/>
              </p:custDataLst>
            </p:nvPr>
          </p:nvSpPr>
          <p:spPr>
            <a:xfrm>
              <a:off x="9842500" y="1987550"/>
              <a:ext cx="95251" cy="63501"/>
            </a:xfrm>
            <a:custGeom>
              <a:avLst/>
              <a:gdLst/>
              <a:ahLst/>
              <a:cxnLst/>
              <a:rect l="0" t="0" r="0" b="0"/>
              <a:pathLst>
                <a:path w="95251" h="63501">
                  <a:moveTo>
                    <a:pt x="95250" y="0"/>
                  </a:moveTo>
                  <a:lnTo>
                    <a:pt x="95250" y="0"/>
                  </a:lnTo>
                  <a:lnTo>
                    <a:pt x="48161" y="3453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6079"/>
            <p:cNvSpPr/>
            <p:nvPr>
              <p:custDataLst>
                <p:tags r:id="rId60"/>
              </p:custDataLst>
            </p:nvPr>
          </p:nvSpPr>
          <p:spPr>
            <a:xfrm>
              <a:off x="9759950" y="1745283"/>
              <a:ext cx="24518" cy="204168"/>
            </a:xfrm>
            <a:custGeom>
              <a:avLst/>
              <a:gdLst/>
              <a:ahLst/>
              <a:cxnLst/>
              <a:rect l="0" t="0" r="0" b="0"/>
              <a:pathLst>
                <a:path w="24518" h="204168">
                  <a:moveTo>
                    <a:pt x="19050" y="7317"/>
                  </a:moveTo>
                  <a:lnTo>
                    <a:pt x="19050" y="7317"/>
                  </a:lnTo>
                  <a:lnTo>
                    <a:pt x="22420" y="575"/>
                  </a:lnTo>
                  <a:lnTo>
                    <a:pt x="23413" y="0"/>
                  </a:lnTo>
                  <a:lnTo>
                    <a:pt x="24076" y="1028"/>
                  </a:lnTo>
                  <a:lnTo>
                    <a:pt x="24517" y="3124"/>
                  </a:lnTo>
                  <a:lnTo>
                    <a:pt x="16495" y="50710"/>
                  </a:lnTo>
                  <a:lnTo>
                    <a:pt x="10154" y="85869"/>
                  </a:lnTo>
                  <a:lnTo>
                    <a:pt x="4983" y="122662"/>
                  </a:lnTo>
                  <a:lnTo>
                    <a:pt x="2216" y="156419"/>
                  </a:lnTo>
                  <a:lnTo>
                    <a:pt x="0" y="204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6080"/>
            <p:cNvSpPr/>
            <p:nvPr>
              <p:custDataLst>
                <p:tags r:id="rId61"/>
              </p:custDataLst>
            </p:nvPr>
          </p:nvSpPr>
          <p:spPr>
            <a:xfrm>
              <a:off x="9653143" y="1799742"/>
              <a:ext cx="17908" cy="149709"/>
            </a:xfrm>
            <a:custGeom>
              <a:avLst/>
              <a:gdLst/>
              <a:ahLst/>
              <a:cxnLst/>
              <a:rect l="0" t="0" r="0" b="0"/>
              <a:pathLst>
                <a:path w="17908" h="149709">
                  <a:moveTo>
                    <a:pt x="11557" y="3658"/>
                  </a:moveTo>
                  <a:lnTo>
                    <a:pt x="11557" y="3658"/>
                  </a:lnTo>
                  <a:lnTo>
                    <a:pt x="8186" y="287"/>
                  </a:lnTo>
                  <a:lnTo>
                    <a:pt x="6488" y="0"/>
                  </a:lnTo>
                  <a:lnTo>
                    <a:pt x="4650" y="513"/>
                  </a:lnTo>
                  <a:lnTo>
                    <a:pt x="2718" y="1562"/>
                  </a:lnTo>
                  <a:lnTo>
                    <a:pt x="0" y="19892"/>
                  </a:lnTo>
                  <a:lnTo>
                    <a:pt x="4150" y="67124"/>
                  </a:lnTo>
                  <a:lnTo>
                    <a:pt x="9885" y="114188"/>
                  </a:lnTo>
                  <a:lnTo>
                    <a:pt x="12943" y="136597"/>
                  </a:lnTo>
                  <a:lnTo>
                    <a:pt x="17907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SMARTInkShape-Group876"/>
          <p:cNvGrpSpPr/>
          <p:nvPr/>
        </p:nvGrpSpPr>
        <p:grpSpPr>
          <a:xfrm>
            <a:off x="7562850" y="1575923"/>
            <a:ext cx="876301" cy="417476"/>
            <a:chOff x="7562850" y="1575923"/>
            <a:chExt cx="876301" cy="417476"/>
          </a:xfrm>
        </p:grpSpPr>
        <p:sp>
          <p:nvSpPr>
            <p:cNvPr id="773" name="SMARTInkShape-6081"/>
            <p:cNvSpPr/>
            <p:nvPr>
              <p:custDataLst>
                <p:tags r:id="rId48"/>
              </p:custDataLst>
            </p:nvPr>
          </p:nvSpPr>
          <p:spPr>
            <a:xfrm>
              <a:off x="8267146" y="1775398"/>
              <a:ext cx="172005" cy="97208"/>
            </a:xfrm>
            <a:custGeom>
              <a:avLst/>
              <a:gdLst/>
              <a:ahLst/>
              <a:cxnLst/>
              <a:rect l="0" t="0" r="0" b="0"/>
              <a:pathLst>
                <a:path w="172005" h="97208">
                  <a:moveTo>
                    <a:pt x="114854" y="21652"/>
                  </a:moveTo>
                  <a:lnTo>
                    <a:pt x="114854" y="21652"/>
                  </a:lnTo>
                  <a:lnTo>
                    <a:pt x="93873" y="2553"/>
                  </a:lnTo>
                  <a:lnTo>
                    <a:pt x="90283" y="453"/>
                  </a:lnTo>
                  <a:lnTo>
                    <a:pt x="78769" y="0"/>
                  </a:lnTo>
                  <a:lnTo>
                    <a:pt x="63539" y="3562"/>
                  </a:lnTo>
                  <a:lnTo>
                    <a:pt x="35836" y="18174"/>
                  </a:lnTo>
                  <a:lnTo>
                    <a:pt x="18116" y="32335"/>
                  </a:lnTo>
                  <a:lnTo>
                    <a:pt x="6477" y="49919"/>
                  </a:lnTo>
                  <a:lnTo>
                    <a:pt x="364" y="68082"/>
                  </a:lnTo>
                  <a:lnTo>
                    <a:pt x="0" y="83209"/>
                  </a:lnTo>
                  <a:lnTo>
                    <a:pt x="3007" y="88796"/>
                  </a:lnTo>
                  <a:lnTo>
                    <a:pt x="13874" y="96885"/>
                  </a:lnTo>
                  <a:lnTo>
                    <a:pt x="21429" y="97207"/>
                  </a:lnTo>
                  <a:lnTo>
                    <a:pt x="39230" y="91921"/>
                  </a:lnTo>
                  <a:lnTo>
                    <a:pt x="78697" y="62552"/>
                  </a:lnTo>
                  <a:lnTo>
                    <a:pt x="122116" y="24642"/>
                  </a:lnTo>
                  <a:lnTo>
                    <a:pt x="124634" y="25762"/>
                  </a:lnTo>
                  <a:lnTo>
                    <a:pt x="172004" y="78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6082"/>
            <p:cNvSpPr/>
            <p:nvPr>
              <p:custDataLst>
                <p:tags r:id="rId49"/>
              </p:custDataLst>
            </p:nvPr>
          </p:nvSpPr>
          <p:spPr>
            <a:xfrm>
              <a:off x="8041744" y="1759421"/>
              <a:ext cx="213257" cy="24930"/>
            </a:xfrm>
            <a:custGeom>
              <a:avLst/>
              <a:gdLst/>
              <a:ahLst/>
              <a:cxnLst/>
              <a:rect l="0" t="0" r="0" b="0"/>
              <a:pathLst>
                <a:path w="213257" h="24930">
                  <a:moveTo>
                    <a:pt x="67206" y="24929"/>
                  </a:moveTo>
                  <a:lnTo>
                    <a:pt x="67206" y="24929"/>
                  </a:lnTo>
                  <a:lnTo>
                    <a:pt x="29471" y="19154"/>
                  </a:lnTo>
                  <a:lnTo>
                    <a:pt x="1321" y="8919"/>
                  </a:lnTo>
                  <a:lnTo>
                    <a:pt x="0" y="7906"/>
                  </a:lnTo>
                  <a:lnTo>
                    <a:pt x="21736" y="3108"/>
                  </a:lnTo>
                  <a:lnTo>
                    <a:pt x="62826" y="590"/>
                  </a:lnTo>
                  <a:lnTo>
                    <a:pt x="98185" y="0"/>
                  </a:lnTo>
                  <a:lnTo>
                    <a:pt x="136713" y="444"/>
                  </a:lnTo>
                  <a:lnTo>
                    <a:pt x="175003" y="2993"/>
                  </a:lnTo>
                  <a:lnTo>
                    <a:pt x="213256" y="5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6083"/>
            <p:cNvSpPr/>
            <p:nvPr>
              <p:custDataLst>
                <p:tags r:id="rId50"/>
              </p:custDataLst>
            </p:nvPr>
          </p:nvSpPr>
          <p:spPr>
            <a:xfrm>
              <a:off x="7881296" y="1609670"/>
              <a:ext cx="341955" cy="323294"/>
            </a:xfrm>
            <a:custGeom>
              <a:avLst/>
              <a:gdLst/>
              <a:ahLst/>
              <a:cxnLst/>
              <a:rect l="0" t="0" r="0" b="0"/>
              <a:pathLst>
                <a:path w="341955" h="323294">
                  <a:moveTo>
                    <a:pt x="24454" y="257230"/>
                  </a:moveTo>
                  <a:lnTo>
                    <a:pt x="24454" y="257230"/>
                  </a:lnTo>
                  <a:lnTo>
                    <a:pt x="12521" y="262256"/>
                  </a:lnTo>
                  <a:lnTo>
                    <a:pt x="9272" y="262991"/>
                  </a:lnTo>
                  <a:lnTo>
                    <a:pt x="9394" y="263188"/>
                  </a:lnTo>
                  <a:lnTo>
                    <a:pt x="10180" y="263319"/>
                  </a:lnTo>
                  <a:lnTo>
                    <a:pt x="41502" y="233671"/>
                  </a:lnTo>
                  <a:lnTo>
                    <a:pt x="58589" y="206584"/>
                  </a:lnTo>
                  <a:lnTo>
                    <a:pt x="65847" y="182957"/>
                  </a:lnTo>
                  <a:lnTo>
                    <a:pt x="65455" y="178081"/>
                  </a:lnTo>
                  <a:lnTo>
                    <a:pt x="63782" y="174831"/>
                  </a:lnTo>
                  <a:lnTo>
                    <a:pt x="61256" y="172664"/>
                  </a:lnTo>
                  <a:lnTo>
                    <a:pt x="56044" y="174041"/>
                  </a:lnTo>
                  <a:lnTo>
                    <a:pt x="40846" y="183098"/>
                  </a:lnTo>
                  <a:lnTo>
                    <a:pt x="15827" y="214177"/>
                  </a:lnTo>
                  <a:lnTo>
                    <a:pt x="652" y="258036"/>
                  </a:lnTo>
                  <a:lnTo>
                    <a:pt x="0" y="284634"/>
                  </a:lnTo>
                  <a:lnTo>
                    <a:pt x="1801" y="296666"/>
                  </a:lnTo>
                  <a:lnTo>
                    <a:pt x="11328" y="313798"/>
                  </a:lnTo>
                  <a:lnTo>
                    <a:pt x="17820" y="320342"/>
                  </a:lnTo>
                  <a:lnTo>
                    <a:pt x="24970" y="323293"/>
                  </a:lnTo>
                  <a:lnTo>
                    <a:pt x="40441" y="322810"/>
                  </a:lnTo>
                  <a:lnTo>
                    <a:pt x="68389" y="304491"/>
                  </a:lnTo>
                  <a:lnTo>
                    <a:pt x="105754" y="266608"/>
                  </a:lnTo>
                  <a:lnTo>
                    <a:pt x="137493" y="230118"/>
                  </a:lnTo>
                  <a:lnTo>
                    <a:pt x="172060" y="185208"/>
                  </a:lnTo>
                  <a:lnTo>
                    <a:pt x="189180" y="158415"/>
                  </a:lnTo>
                  <a:lnTo>
                    <a:pt x="206237" y="129970"/>
                  </a:lnTo>
                  <a:lnTo>
                    <a:pt x="219726" y="103951"/>
                  </a:lnTo>
                  <a:lnTo>
                    <a:pt x="230835" y="79550"/>
                  </a:lnTo>
                  <a:lnTo>
                    <a:pt x="245296" y="37150"/>
                  </a:lnTo>
                  <a:lnTo>
                    <a:pt x="247019" y="6546"/>
                  </a:lnTo>
                  <a:lnTo>
                    <a:pt x="244796" y="502"/>
                  </a:lnTo>
                  <a:lnTo>
                    <a:pt x="241199" y="0"/>
                  </a:lnTo>
                  <a:lnTo>
                    <a:pt x="236684" y="3193"/>
                  </a:lnTo>
                  <a:lnTo>
                    <a:pt x="216846" y="44769"/>
                  </a:lnTo>
                  <a:lnTo>
                    <a:pt x="203094" y="88484"/>
                  </a:lnTo>
                  <a:lnTo>
                    <a:pt x="196464" y="112983"/>
                  </a:lnTo>
                  <a:lnTo>
                    <a:pt x="192044" y="137076"/>
                  </a:lnTo>
                  <a:lnTo>
                    <a:pt x="187132" y="184543"/>
                  </a:lnTo>
                  <a:lnTo>
                    <a:pt x="190594" y="227747"/>
                  </a:lnTo>
                  <a:lnTo>
                    <a:pt x="200600" y="265293"/>
                  </a:lnTo>
                  <a:lnTo>
                    <a:pt x="216806" y="293739"/>
                  </a:lnTo>
                  <a:lnTo>
                    <a:pt x="227477" y="302031"/>
                  </a:lnTo>
                  <a:lnTo>
                    <a:pt x="252505" y="309362"/>
                  </a:lnTo>
                  <a:lnTo>
                    <a:pt x="294362" y="302780"/>
                  </a:lnTo>
                  <a:lnTo>
                    <a:pt x="315863" y="289234"/>
                  </a:lnTo>
                  <a:lnTo>
                    <a:pt x="341954" y="263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6084"/>
            <p:cNvSpPr/>
            <p:nvPr>
              <p:custDataLst>
                <p:tags r:id="rId51"/>
              </p:custDataLst>
            </p:nvPr>
          </p:nvSpPr>
          <p:spPr>
            <a:xfrm>
              <a:off x="7562850" y="1575923"/>
              <a:ext cx="231336" cy="417476"/>
            </a:xfrm>
            <a:custGeom>
              <a:avLst/>
              <a:gdLst/>
              <a:ahLst/>
              <a:cxnLst/>
              <a:rect l="0" t="0" r="0" b="0"/>
              <a:pathLst>
                <a:path w="231336" h="417476">
                  <a:moveTo>
                    <a:pt x="0" y="144927"/>
                  </a:moveTo>
                  <a:lnTo>
                    <a:pt x="0" y="144927"/>
                  </a:lnTo>
                  <a:lnTo>
                    <a:pt x="3370" y="141556"/>
                  </a:lnTo>
                  <a:lnTo>
                    <a:pt x="6480" y="141974"/>
                  </a:lnTo>
                  <a:lnTo>
                    <a:pt x="15580" y="146202"/>
                  </a:lnTo>
                  <a:lnTo>
                    <a:pt x="24798" y="164073"/>
                  </a:lnTo>
                  <a:lnTo>
                    <a:pt x="39803" y="211513"/>
                  </a:lnTo>
                  <a:lnTo>
                    <a:pt x="50146" y="252837"/>
                  </a:lnTo>
                  <a:lnTo>
                    <a:pt x="57094" y="297074"/>
                  </a:lnTo>
                  <a:lnTo>
                    <a:pt x="60653" y="338842"/>
                  </a:lnTo>
                  <a:lnTo>
                    <a:pt x="61530" y="375750"/>
                  </a:lnTo>
                  <a:lnTo>
                    <a:pt x="59567" y="403913"/>
                  </a:lnTo>
                  <a:lnTo>
                    <a:pt x="60172" y="407190"/>
                  </a:lnTo>
                  <a:lnTo>
                    <a:pt x="64608" y="395779"/>
                  </a:lnTo>
                  <a:lnTo>
                    <a:pt x="65639" y="366248"/>
                  </a:lnTo>
                  <a:lnTo>
                    <a:pt x="65156" y="323020"/>
                  </a:lnTo>
                  <a:lnTo>
                    <a:pt x="66015" y="294700"/>
                  </a:lnTo>
                  <a:lnTo>
                    <a:pt x="67294" y="263826"/>
                  </a:lnTo>
                  <a:lnTo>
                    <a:pt x="71673" y="229837"/>
                  </a:lnTo>
                  <a:lnTo>
                    <a:pt x="78121" y="193772"/>
                  </a:lnTo>
                  <a:lnTo>
                    <a:pt x="85947" y="156324"/>
                  </a:lnTo>
                  <a:lnTo>
                    <a:pt x="96103" y="123597"/>
                  </a:lnTo>
                  <a:lnTo>
                    <a:pt x="107815" y="94018"/>
                  </a:lnTo>
                  <a:lnTo>
                    <a:pt x="120559" y="66538"/>
                  </a:lnTo>
                  <a:lnTo>
                    <a:pt x="140365" y="30360"/>
                  </a:lnTo>
                  <a:lnTo>
                    <a:pt x="160212" y="0"/>
                  </a:lnTo>
                  <a:lnTo>
                    <a:pt x="161842" y="331"/>
                  </a:lnTo>
                  <a:lnTo>
                    <a:pt x="163651" y="8225"/>
                  </a:lnTo>
                  <a:lnTo>
                    <a:pt x="161299" y="42020"/>
                  </a:lnTo>
                  <a:lnTo>
                    <a:pt x="154239" y="73791"/>
                  </a:lnTo>
                  <a:lnTo>
                    <a:pt x="144751" y="108372"/>
                  </a:lnTo>
                  <a:lnTo>
                    <a:pt x="135829" y="142556"/>
                  </a:lnTo>
                  <a:lnTo>
                    <a:pt x="126246" y="186793"/>
                  </a:lnTo>
                  <a:lnTo>
                    <a:pt x="125018" y="204221"/>
                  </a:lnTo>
                  <a:lnTo>
                    <a:pt x="126825" y="214319"/>
                  </a:lnTo>
                  <a:lnTo>
                    <a:pt x="129979" y="221159"/>
                  </a:lnTo>
                  <a:lnTo>
                    <a:pt x="133220" y="223265"/>
                  </a:lnTo>
                  <a:lnTo>
                    <a:pt x="180149" y="232882"/>
                  </a:lnTo>
                  <a:lnTo>
                    <a:pt x="201186" y="239522"/>
                  </a:lnTo>
                  <a:lnTo>
                    <a:pt x="216651" y="250940"/>
                  </a:lnTo>
                  <a:lnTo>
                    <a:pt x="222751" y="257935"/>
                  </a:lnTo>
                  <a:lnTo>
                    <a:pt x="229528" y="275116"/>
                  </a:lnTo>
                  <a:lnTo>
                    <a:pt x="231335" y="284636"/>
                  </a:lnTo>
                  <a:lnTo>
                    <a:pt x="225817" y="308385"/>
                  </a:lnTo>
                  <a:lnTo>
                    <a:pt x="204963" y="347640"/>
                  </a:lnTo>
                  <a:lnTo>
                    <a:pt x="184228" y="371899"/>
                  </a:lnTo>
                  <a:lnTo>
                    <a:pt x="141526" y="400013"/>
                  </a:lnTo>
                  <a:lnTo>
                    <a:pt x="100102" y="415790"/>
                  </a:lnTo>
                  <a:lnTo>
                    <a:pt x="81179" y="417475"/>
                  </a:lnTo>
                  <a:lnTo>
                    <a:pt x="75286" y="415526"/>
                  </a:lnTo>
                  <a:lnTo>
                    <a:pt x="71357" y="412110"/>
                  </a:lnTo>
                  <a:lnTo>
                    <a:pt x="68738" y="407715"/>
                  </a:lnTo>
                  <a:lnTo>
                    <a:pt x="71225" y="400552"/>
                  </a:lnTo>
                  <a:lnTo>
                    <a:pt x="101600" y="360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4" name="SMARTInkShape-Group877"/>
          <p:cNvGrpSpPr/>
          <p:nvPr/>
        </p:nvGrpSpPr>
        <p:grpSpPr>
          <a:xfrm>
            <a:off x="3276600" y="1079494"/>
            <a:ext cx="3674549" cy="742957"/>
            <a:chOff x="3276600" y="1079494"/>
            <a:chExt cx="3674549" cy="742957"/>
          </a:xfrm>
        </p:grpSpPr>
        <p:sp>
          <p:nvSpPr>
            <p:cNvPr id="778" name="SMARTInkShape-6085"/>
            <p:cNvSpPr/>
            <p:nvPr>
              <p:custDataLst>
                <p:tags r:id="rId32"/>
              </p:custDataLst>
            </p:nvPr>
          </p:nvSpPr>
          <p:spPr>
            <a:xfrm>
              <a:off x="4642245" y="1079494"/>
              <a:ext cx="100323" cy="400057"/>
            </a:xfrm>
            <a:custGeom>
              <a:avLst/>
              <a:gdLst/>
              <a:ahLst/>
              <a:cxnLst/>
              <a:rect l="0" t="0" r="0" b="0"/>
              <a:pathLst>
                <a:path w="100323" h="400057">
                  <a:moveTo>
                    <a:pt x="94855" y="82556"/>
                  </a:moveTo>
                  <a:lnTo>
                    <a:pt x="94855" y="82556"/>
                  </a:lnTo>
                  <a:lnTo>
                    <a:pt x="100322" y="41735"/>
                  </a:lnTo>
                  <a:lnTo>
                    <a:pt x="97572" y="20131"/>
                  </a:lnTo>
                  <a:lnTo>
                    <a:pt x="88537" y="8715"/>
                  </a:lnTo>
                  <a:lnTo>
                    <a:pt x="82176" y="3696"/>
                  </a:lnTo>
                  <a:lnTo>
                    <a:pt x="63820" y="0"/>
                  </a:lnTo>
                  <a:lnTo>
                    <a:pt x="42962" y="2120"/>
                  </a:lnTo>
                  <a:lnTo>
                    <a:pt x="24284" y="10118"/>
                  </a:lnTo>
                  <a:lnTo>
                    <a:pt x="10338" y="24491"/>
                  </a:lnTo>
                  <a:lnTo>
                    <a:pt x="4643" y="33262"/>
                  </a:lnTo>
                  <a:lnTo>
                    <a:pt x="198" y="54298"/>
                  </a:lnTo>
                  <a:lnTo>
                    <a:pt x="0" y="65834"/>
                  </a:lnTo>
                  <a:lnTo>
                    <a:pt x="9189" y="88059"/>
                  </a:lnTo>
                  <a:lnTo>
                    <a:pt x="43831" y="131072"/>
                  </a:lnTo>
                  <a:lnTo>
                    <a:pt x="73095" y="173539"/>
                  </a:lnTo>
                  <a:lnTo>
                    <a:pt x="81186" y="194725"/>
                  </a:lnTo>
                  <a:lnTo>
                    <a:pt x="79607" y="215899"/>
                  </a:lnTo>
                  <a:lnTo>
                    <a:pt x="71145" y="236364"/>
                  </a:lnTo>
                  <a:lnTo>
                    <a:pt x="38067" y="281151"/>
                  </a:lnTo>
                  <a:lnTo>
                    <a:pt x="21699" y="303084"/>
                  </a:lnTo>
                  <a:lnTo>
                    <a:pt x="20684" y="305775"/>
                  </a:lnTo>
                  <a:lnTo>
                    <a:pt x="20713" y="308274"/>
                  </a:lnTo>
                  <a:lnTo>
                    <a:pt x="22627" y="312933"/>
                  </a:lnTo>
                  <a:lnTo>
                    <a:pt x="27671" y="319522"/>
                  </a:lnTo>
                  <a:lnTo>
                    <a:pt x="44425" y="329481"/>
                  </a:lnTo>
                  <a:lnTo>
                    <a:pt x="50805" y="339056"/>
                  </a:lnTo>
                  <a:lnTo>
                    <a:pt x="52229" y="352248"/>
                  </a:lnTo>
                  <a:lnTo>
                    <a:pt x="52626" y="366814"/>
                  </a:lnTo>
                  <a:lnTo>
                    <a:pt x="60078" y="385503"/>
                  </a:lnTo>
                  <a:lnTo>
                    <a:pt x="64818" y="393118"/>
                  </a:lnTo>
                  <a:lnTo>
                    <a:pt x="69186" y="395430"/>
                  </a:lnTo>
                  <a:lnTo>
                    <a:pt x="94855" y="40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6086"/>
            <p:cNvSpPr/>
            <p:nvPr>
              <p:custDataLst>
                <p:tags r:id="rId33"/>
              </p:custDataLst>
            </p:nvPr>
          </p:nvSpPr>
          <p:spPr>
            <a:xfrm>
              <a:off x="4306734" y="1365250"/>
              <a:ext cx="163667" cy="46933"/>
            </a:xfrm>
            <a:custGeom>
              <a:avLst/>
              <a:gdLst/>
              <a:ahLst/>
              <a:cxnLst/>
              <a:rect l="0" t="0" r="0" b="0"/>
              <a:pathLst>
                <a:path w="163667" h="46933">
                  <a:moveTo>
                    <a:pt x="23966" y="31750"/>
                  </a:moveTo>
                  <a:lnTo>
                    <a:pt x="23966" y="31750"/>
                  </a:lnTo>
                  <a:lnTo>
                    <a:pt x="2852" y="41184"/>
                  </a:lnTo>
                  <a:lnTo>
                    <a:pt x="717" y="43683"/>
                  </a:lnTo>
                  <a:lnTo>
                    <a:pt x="0" y="46056"/>
                  </a:lnTo>
                  <a:lnTo>
                    <a:pt x="2344" y="46932"/>
                  </a:lnTo>
                  <a:lnTo>
                    <a:pt x="12474" y="46023"/>
                  </a:lnTo>
                  <a:lnTo>
                    <a:pt x="50900" y="31432"/>
                  </a:lnTo>
                  <a:lnTo>
                    <a:pt x="92146" y="18909"/>
                  </a:lnTo>
                  <a:lnTo>
                    <a:pt x="131880" y="8404"/>
                  </a:lnTo>
                  <a:lnTo>
                    <a:pt x="163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6087"/>
            <p:cNvSpPr/>
            <p:nvPr>
              <p:custDataLst>
                <p:tags r:id="rId34"/>
              </p:custDataLst>
            </p:nvPr>
          </p:nvSpPr>
          <p:spPr>
            <a:xfrm>
              <a:off x="4307065" y="1308100"/>
              <a:ext cx="80786" cy="19051"/>
            </a:xfrm>
            <a:custGeom>
              <a:avLst/>
              <a:gdLst/>
              <a:ahLst/>
              <a:cxnLst/>
              <a:rect l="0" t="0" r="0" b="0"/>
              <a:pathLst>
                <a:path w="807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33365" y="4146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6088"/>
            <p:cNvSpPr/>
            <p:nvPr>
              <p:custDataLst>
                <p:tags r:id="rId35"/>
              </p:custDataLst>
            </p:nvPr>
          </p:nvSpPr>
          <p:spPr>
            <a:xfrm>
              <a:off x="3975100" y="1132381"/>
              <a:ext cx="218668" cy="429359"/>
            </a:xfrm>
            <a:custGeom>
              <a:avLst/>
              <a:gdLst/>
              <a:ahLst/>
              <a:cxnLst/>
              <a:rect l="0" t="0" r="0" b="0"/>
              <a:pathLst>
                <a:path w="218668" h="429359">
                  <a:moveTo>
                    <a:pt x="0" y="118569"/>
                  </a:moveTo>
                  <a:lnTo>
                    <a:pt x="0" y="118569"/>
                  </a:lnTo>
                  <a:lnTo>
                    <a:pt x="6742" y="125311"/>
                  </a:lnTo>
                  <a:lnTo>
                    <a:pt x="21048" y="153101"/>
                  </a:lnTo>
                  <a:lnTo>
                    <a:pt x="30756" y="188244"/>
                  </a:lnTo>
                  <a:lnTo>
                    <a:pt x="39775" y="231380"/>
                  </a:lnTo>
                  <a:lnTo>
                    <a:pt x="48487" y="276422"/>
                  </a:lnTo>
                  <a:lnTo>
                    <a:pt x="55181" y="320430"/>
                  </a:lnTo>
                  <a:lnTo>
                    <a:pt x="60508" y="361390"/>
                  </a:lnTo>
                  <a:lnTo>
                    <a:pt x="67474" y="407984"/>
                  </a:lnTo>
                  <a:lnTo>
                    <a:pt x="72595" y="424612"/>
                  </a:lnTo>
                  <a:lnTo>
                    <a:pt x="66980" y="382724"/>
                  </a:lnTo>
                  <a:lnTo>
                    <a:pt x="57521" y="343921"/>
                  </a:lnTo>
                  <a:lnTo>
                    <a:pt x="51047" y="321720"/>
                  </a:lnTo>
                  <a:lnTo>
                    <a:pt x="45320" y="295631"/>
                  </a:lnTo>
                  <a:lnTo>
                    <a:pt x="40091" y="266949"/>
                  </a:lnTo>
                  <a:lnTo>
                    <a:pt x="35194" y="236539"/>
                  </a:lnTo>
                  <a:lnTo>
                    <a:pt x="31224" y="205682"/>
                  </a:lnTo>
                  <a:lnTo>
                    <a:pt x="27872" y="174528"/>
                  </a:lnTo>
                  <a:lnTo>
                    <a:pt x="24931" y="143175"/>
                  </a:lnTo>
                  <a:lnTo>
                    <a:pt x="25087" y="114512"/>
                  </a:lnTo>
                  <a:lnTo>
                    <a:pt x="27308" y="87642"/>
                  </a:lnTo>
                  <a:lnTo>
                    <a:pt x="38242" y="42029"/>
                  </a:lnTo>
                  <a:lnTo>
                    <a:pt x="59565" y="12349"/>
                  </a:lnTo>
                  <a:lnTo>
                    <a:pt x="72871" y="4717"/>
                  </a:lnTo>
                  <a:lnTo>
                    <a:pt x="102707" y="0"/>
                  </a:lnTo>
                  <a:lnTo>
                    <a:pt x="132902" y="13896"/>
                  </a:lnTo>
                  <a:lnTo>
                    <a:pt x="162078" y="41709"/>
                  </a:lnTo>
                  <a:lnTo>
                    <a:pt x="189157" y="82292"/>
                  </a:lnTo>
                  <a:lnTo>
                    <a:pt x="199482" y="105673"/>
                  </a:lnTo>
                  <a:lnTo>
                    <a:pt x="207777" y="130433"/>
                  </a:lnTo>
                  <a:lnTo>
                    <a:pt x="214718" y="156112"/>
                  </a:lnTo>
                  <a:lnTo>
                    <a:pt x="217934" y="181697"/>
                  </a:lnTo>
                  <a:lnTo>
                    <a:pt x="218667" y="207221"/>
                  </a:lnTo>
                  <a:lnTo>
                    <a:pt x="217745" y="232704"/>
                  </a:lnTo>
                  <a:lnTo>
                    <a:pt x="209194" y="279833"/>
                  </a:lnTo>
                  <a:lnTo>
                    <a:pt x="193164" y="322181"/>
                  </a:lnTo>
                  <a:lnTo>
                    <a:pt x="167225" y="357465"/>
                  </a:lnTo>
                  <a:lnTo>
                    <a:pt x="135000" y="387728"/>
                  </a:lnTo>
                  <a:lnTo>
                    <a:pt x="100922" y="411762"/>
                  </a:lnTo>
                  <a:lnTo>
                    <a:pt x="56792" y="427848"/>
                  </a:lnTo>
                  <a:lnTo>
                    <a:pt x="37235" y="429358"/>
                  </a:lnTo>
                  <a:lnTo>
                    <a:pt x="31879" y="426656"/>
                  </a:lnTo>
                  <a:lnTo>
                    <a:pt x="29014" y="422033"/>
                  </a:lnTo>
                  <a:lnTo>
                    <a:pt x="25400" y="404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6089"/>
            <p:cNvSpPr/>
            <p:nvPr>
              <p:custDataLst>
                <p:tags r:id="rId36"/>
              </p:custDataLst>
            </p:nvPr>
          </p:nvSpPr>
          <p:spPr>
            <a:xfrm>
              <a:off x="4780583" y="1221892"/>
              <a:ext cx="178768" cy="137009"/>
            </a:xfrm>
            <a:custGeom>
              <a:avLst/>
              <a:gdLst/>
              <a:ahLst/>
              <a:cxnLst/>
              <a:rect l="0" t="0" r="0" b="0"/>
              <a:pathLst>
                <a:path w="178768" h="137009">
                  <a:moveTo>
                    <a:pt x="7317" y="3658"/>
                  </a:moveTo>
                  <a:lnTo>
                    <a:pt x="7317" y="3658"/>
                  </a:lnTo>
                  <a:lnTo>
                    <a:pt x="0" y="0"/>
                  </a:lnTo>
                  <a:lnTo>
                    <a:pt x="46947" y="32893"/>
                  </a:lnTo>
                  <a:lnTo>
                    <a:pt x="88438" y="61944"/>
                  </a:lnTo>
                  <a:lnTo>
                    <a:pt x="125662" y="91013"/>
                  </a:lnTo>
                  <a:lnTo>
                    <a:pt x="178767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6090"/>
            <p:cNvSpPr/>
            <p:nvPr>
              <p:custDataLst>
                <p:tags r:id="rId37"/>
              </p:custDataLst>
            </p:nvPr>
          </p:nvSpPr>
          <p:spPr>
            <a:xfrm>
              <a:off x="4883150" y="1177398"/>
              <a:ext cx="101601" cy="225953"/>
            </a:xfrm>
            <a:custGeom>
              <a:avLst/>
              <a:gdLst/>
              <a:ahLst/>
              <a:cxnLst/>
              <a:rect l="0" t="0" r="0" b="0"/>
              <a:pathLst>
                <a:path w="101601" h="225953">
                  <a:moveTo>
                    <a:pt x="101600" y="16402"/>
                  </a:moveTo>
                  <a:lnTo>
                    <a:pt x="101600" y="16402"/>
                  </a:lnTo>
                  <a:lnTo>
                    <a:pt x="94858" y="6289"/>
                  </a:lnTo>
                  <a:lnTo>
                    <a:pt x="91461" y="3310"/>
                  </a:lnTo>
                  <a:lnTo>
                    <a:pt x="83923" y="0"/>
                  </a:lnTo>
                  <a:lnTo>
                    <a:pt x="80644" y="1939"/>
                  </a:lnTo>
                  <a:lnTo>
                    <a:pt x="61297" y="39680"/>
                  </a:lnTo>
                  <a:lnTo>
                    <a:pt x="43797" y="81547"/>
                  </a:lnTo>
                  <a:lnTo>
                    <a:pt x="33342" y="113324"/>
                  </a:lnTo>
                  <a:lnTo>
                    <a:pt x="19522" y="159184"/>
                  </a:lnTo>
                  <a:lnTo>
                    <a:pt x="5581" y="205865"/>
                  </a:lnTo>
                  <a:lnTo>
                    <a:pt x="0" y="22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6091"/>
            <p:cNvSpPr/>
            <p:nvPr>
              <p:custDataLst>
                <p:tags r:id="rId38"/>
              </p:custDataLst>
            </p:nvPr>
          </p:nvSpPr>
          <p:spPr>
            <a:xfrm>
              <a:off x="5004683" y="1320800"/>
              <a:ext cx="5468" cy="107951"/>
            </a:xfrm>
            <a:custGeom>
              <a:avLst/>
              <a:gdLst/>
              <a:ahLst/>
              <a:cxnLst/>
              <a:rect l="0" t="0" r="0" b="0"/>
              <a:pathLst>
                <a:path w="5468" h="107951">
                  <a:moveTo>
                    <a:pt x="5467" y="0"/>
                  </a:moveTo>
                  <a:lnTo>
                    <a:pt x="5467" y="0"/>
                  </a:lnTo>
                  <a:lnTo>
                    <a:pt x="0" y="38724"/>
                  </a:lnTo>
                  <a:lnTo>
                    <a:pt x="4259" y="82353"/>
                  </a:lnTo>
                  <a:lnTo>
                    <a:pt x="546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6092"/>
            <p:cNvSpPr/>
            <p:nvPr>
              <p:custDataLst>
                <p:tags r:id="rId39"/>
              </p:custDataLst>
            </p:nvPr>
          </p:nvSpPr>
          <p:spPr>
            <a:xfrm>
              <a:off x="5080000" y="137795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50800" y="0"/>
                  </a:moveTo>
                  <a:lnTo>
                    <a:pt x="50800" y="0"/>
                  </a:lnTo>
                  <a:lnTo>
                    <a:pt x="20043" y="3451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6093"/>
            <p:cNvSpPr/>
            <p:nvPr>
              <p:custDataLst>
                <p:tags r:id="rId40"/>
              </p:custDataLst>
            </p:nvPr>
          </p:nvSpPr>
          <p:spPr>
            <a:xfrm>
              <a:off x="5238750" y="13906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35487" y="1986"/>
                  </a:lnTo>
                  <a:lnTo>
                    <a:pt x="76523" y="588"/>
                  </a:lnTo>
                  <a:lnTo>
                    <a:pt x="118472" y="17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6094"/>
            <p:cNvSpPr/>
            <p:nvPr>
              <p:custDataLst>
                <p:tags r:id="rId41"/>
              </p:custDataLst>
            </p:nvPr>
          </p:nvSpPr>
          <p:spPr>
            <a:xfrm>
              <a:off x="5480050" y="13716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10139" y="1986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6095"/>
            <p:cNvSpPr/>
            <p:nvPr>
              <p:custDataLst>
                <p:tags r:id="rId42"/>
              </p:custDataLst>
            </p:nvPr>
          </p:nvSpPr>
          <p:spPr>
            <a:xfrm>
              <a:off x="5645150" y="13970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20915" y="3954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6096"/>
            <p:cNvSpPr/>
            <p:nvPr>
              <p:custDataLst>
                <p:tags r:id="rId43"/>
              </p:custDataLst>
            </p:nvPr>
          </p:nvSpPr>
          <p:spPr>
            <a:xfrm>
              <a:off x="6292850" y="1119006"/>
              <a:ext cx="94263" cy="379595"/>
            </a:xfrm>
            <a:custGeom>
              <a:avLst/>
              <a:gdLst/>
              <a:ahLst/>
              <a:cxnLst/>
              <a:rect l="0" t="0" r="0" b="0"/>
              <a:pathLst>
                <a:path w="94263" h="379595">
                  <a:moveTo>
                    <a:pt x="25400" y="17644"/>
                  </a:moveTo>
                  <a:lnTo>
                    <a:pt x="25400" y="17644"/>
                  </a:lnTo>
                  <a:lnTo>
                    <a:pt x="20374" y="5711"/>
                  </a:lnTo>
                  <a:lnTo>
                    <a:pt x="19933" y="3338"/>
                  </a:lnTo>
                  <a:lnTo>
                    <a:pt x="21755" y="1757"/>
                  </a:lnTo>
                  <a:lnTo>
                    <a:pt x="29424" y="0"/>
                  </a:lnTo>
                  <a:lnTo>
                    <a:pt x="52386" y="5752"/>
                  </a:lnTo>
                  <a:lnTo>
                    <a:pt x="78159" y="19765"/>
                  </a:lnTo>
                  <a:lnTo>
                    <a:pt x="89534" y="35050"/>
                  </a:lnTo>
                  <a:lnTo>
                    <a:pt x="93557" y="44064"/>
                  </a:lnTo>
                  <a:lnTo>
                    <a:pt x="94262" y="63488"/>
                  </a:lnTo>
                  <a:lnTo>
                    <a:pt x="88460" y="84586"/>
                  </a:lnTo>
                  <a:lnTo>
                    <a:pt x="63622" y="128861"/>
                  </a:lnTo>
                  <a:lnTo>
                    <a:pt x="44866" y="161831"/>
                  </a:lnTo>
                  <a:lnTo>
                    <a:pt x="40105" y="178821"/>
                  </a:lnTo>
                  <a:lnTo>
                    <a:pt x="39201" y="201568"/>
                  </a:lnTo>
                  <a:lnTo>
                    <a:pt x="52870" y="244077"/>
                  </a:lnTo>
                  <a:lnTo>
                    <a:pt x="71534" y="288998"/>
                  </a:lnTo>
                  <a:lnTo>
                    <a:pt x="78267" y="318257"/>
                  </a:lnTo>
                  <a:lnTo>
                    <a:pt x="77589" y="336340"/>
                  </a:lnTo>
                  <a:lnTo>
                    <a:pt x="71173" y="351904"/>
                  </a:lnTo>
                  <a:lnTo>
                    <a:pt x="66499" y="359017"/>
                  </a:lnTo>
                  <a:lnTo>
                    <a:pt x="51898" y="370684"/>
                  </a:lnTo>
                  <a:lnTo>
                    <a:pt x="34354" y="378456"/>
                  </a:lnTo>
                  <a:lnTo>
                    <a:pt x="0" y="37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6097"/>
            <p:cNvSpPr/>
            <p:nvPr>
              <p:custDataLst>
                <p:tags r:id="rId44"/>
              </p:custDataLst>
            </p:nvPr>
          </p:nvSpPr>
          <p:spPr>
            <a:xfrm>
              <a:off x="6116088" y="1351595"/>
              <a:ext cx="100563" cy="86950"/>
            </a:xfrm>
            <a:custGeom>
              <a:avLst/>
              <a:gdLst/>
              <a:ahLst/>
              <a:cxnLst/>
              <a:rect l="0" t="0" r="0" b="0"/>
              <a:pathLst>
                <a:path w="100563" h="86950">
                  <a:moveTo>
                    <a:pt x="18012" y="20005"/>
                  </a:moveTo>
                  <a:lnTo>
                    <a:pt x="18012" y="20005"/>
                  </a:lnTo>
                  <a:lnTo>
                    <a:pt x="18012" y="26747"/>
                  </a:lnTo>
                  <a:lnTo>
                    <a:pt x="5783" y="69906"/>
                  </a:lnTo>
                  <a:lnTo>
                    <a:pt x="0" y="86949"/>
                  </a:lnTo>
                  <a:lnTo>
                    <a:pt x="1065" y="86507"/>
                  </a:lnTo>
                  <a:lnTo>
                    <a:pt x="6011" y="82252"/>
                  </a:lnTo>
                  <a:lnTo>
                    <a:pt x="23374" y="42249"/>
                  </a:lnTo>
                  <a:lnTo>
                    <a:pt x="38651" y="17580"/>
                  </a:lnTo>
                  <a:lnTo>
                    <a:pt x="50467" y="6463"/>
                  </a:lnTo>
                  <a:lnTo>
                    <a:pt x="56583" y="2510"/>
                  </a:lnTo>
                  <a:lnTo>
                    <a:pt x="67140" y="0"/>
                  </a:lnTo>
                  <a:lnTo>
                    <a:pt x="71930" y="318"/>
                  </a:lnTo>
                  <a:lnTo>
                    <a:pt x="75830" y="3353"/>
                  </a:lnTo>
                  <a:lnTo>
                    <a:pt x="82044" y="14250"/>
                  </a:lnTo>
                  <a:lnTo>
                    <a:pt x="96189" y="60646"/>
                  </a:lnTo>
                  <a:lnTo>
                    <a:pt x="100562" y="77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6098"/>
            <p:cNvSpPr/>
            <p:nvPr>
              <p:custDataLst>
                <p:tags r:id="rId45"/>
              </p:custDataLst>
            </p:nvPr>
          </p:nvSpPr>
          <p:spPr>
            <a:xfrm>
              <a:off x="5936364" y="1178281"/>
              <a:ext cx="159637" cy="275870"/>
            </a:xfrm>
            <a:custGeom>
              <a:avLst/>
              <a:gdLst/>
              <a:ahLst/>
              <a:cxnLst/>
              <a:rect l="0" t="0" r="0" b="0"/>
              <a:pathLst>
                <a:path w="159637" h="275870">
                  <a:moveTo>
                    <a:pt x="159636" y="21869"/>
                  </a:moveTo>
                  <a:lnTo>
                    <a:pt x="159636" y="21869"/>
                  </a:lnTo>
                  <a:lnTo>
                    <a:pt x="156265" y="8385"/>
                  </a:lnTo>
                  <a:lnTo>
                    <a:pt x="153155" y="4413"/>
                  </a:lnTo>
                  <a:lnTo>
                    <a:pt x="144056" y="0"/>
                  </a:lnTo>
                  <a:lnTo>
                    <a:pt x="137254" y="2351"/>
                  </a:lnTo>
                  <a:lnTo>
                    <a:pt x="120290" y="14370"/>
                  </a:lnTo>
                  <a:lnTo>
                    <a:pt x="87536" y="51083"/>
                  </a:lnTo>
                  <a:lnTo>
                    <a:pt x="61504" y="85418"/>
                  </a:lnTo>
                  <a:lnTo>
                    <a:pt x="36293" y="123491"/>
                  </a:lnTo>
                  <a:lnTo>
                    <a:pt x="18034" y="161579"/>
                  </a:lnTo>
                  <a:lnTo>
                    <a:pt x="6626" y="195910"/>
                  </a:lnTo>
                  <a:lnTo>
                    <a:pt x="0" y="239242"/>
                  </a:lnTo>
                  <a:lnTo>
                    <a:pt x="886" y="275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6099"/>
            <p:cNvSpPr/>
            <p:nvPr>
              <p:custDataLst>
                <p:tags r:id="rId46"/>
              </p:custDataLst>
            </p:nvPr>
          </p:nvSpPr>
          <p:spPr>
            <a:xfrm>
              <a:off x="5861050" y="1181983"/>
              <a:ext cx="184151" cy="208668"/>
            </a:xfrm>
            <a:custGeom>
              <a:avLst/>
              <a:gdLst/>
              <a:ahLst/>
              <a:cxnLst/>
              <a:rect l="0" t="0" r="0" b="0"/>
              <a:pathLst>
                <a:path w="184151" h="2086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8952" y="0"/>
                  </a:lnTo>
                  <a:lnTo>
                    <a:pt x="44812" y="9491"/>
                  </a:lnTo>
                  <a:lnTo>
                    <a:pt x="81560" y="39193"/>
                  </a:lnTo>
                  <a:lnTo>
                    <a:pt x="105629" y="71021"/>
                  </a:lnTo>
                  <a:lnTo>
                    <a:pt x="128084" y="107274"/>
                  </a:lnTo>
                  <a:lnTo>
                    <a:pt x="149825" y="142202"/>
                  </a:lnTo>
                  <a:lnTo>
                    <a:pt x="171783" y="183486"/>
                  </a:lnTo>
                  <a:lnTo>
                    <a:pt x="18415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6100"/>
            <p:cNvSpPr/>
            <p:nvPr>
              <p:custDataLst>
                <p:tags r:id="rId47"/>
              </p:custDataLst>
            </p:nvPr>
          </p:nvSpPr>
          <p:spPr>
            <a:xfrm>
              <a:off x="3276600" y="1575290"/>
              <a:ext cx="3674549" cy="247161"/>
            </a:xfrm>
            <a:custGeom>
              <a:avLst/>
              <a:gdLst/>
              <a:ahLst/>
              <a:cxnLst/>
              <a:rect l="0" t="0" r="0" b="0"/>
              <a:pathLst>
                <a:path w="3674549" h="247161">
                  <a:moveTo>
                    <a:pt x="0" y="221760"/>
                  </a:moveTo>
                  <a:lnTo>
                    <a:pt x="0" y="221760"/>
                  </a:lnTo>
                  <a:lnTo>
                    <a:pt x="30339" y="218389"/>
                  </a:lnTo>
                  <a:lnTo>
                    <a:pt x="53387" y="216690"/>
                  </a:lnTo>
                  <a:lnTo>
                    <a:pt x="82864" y="214852"/>
                  </a:lnTo>
                  <a:lnTo>
                    <a:pt x="116625" y="212922"/>
                  </a:lnTo>
                  <a:lnTo>
                    <a:pt x="158889" y="210223"/>
                  </a:lnTo>
                  <a:lnTo>
                    <a:pt x="206821" y="207013"/>
                  </a:lnTo>
                  <a:lnTo>
                    <a:pt x="258531" y="203462"/>
                  </a:lnTo>
                  <a:lnTo>
                    <a:pt x="323343" y="198273"/>
                  </a:lnTo>
                  <a:lnTo>
                    <a:pt x="396890" y="191991"/>
                  </a:lnTo>
                  <a:lnTo>
                    <a:pt x="476259" y="184980"/>
                  </a:lnTo>
                  <a:lnTo>
                    <a:pt x="565862" y="176779"/>
                  </a:lnTo>
                  <a:lnTo>
                    <a:pt x="662286" y="167784"/>
                  </a:lnTo>
                  <a:lnTo>
                    <a:pt x="763257" y="158259"/>
                  </a:lnTo>
                  <a:lnTo>
                    <a:pt x="872199" y="149793"/>
                  </a:lnTo>
                  <a:lnTo>
                    <a:pt x="986455" y="142032"/>
                  </a:lnTo>
                  <a:lnTo>
                    <a:pt x="1104253" y="134741"/>
                  </a:lnTo>
                  <a:lnTo>
                    <a:pt x="1227235" y="128470"/>
                  </a:lnTo>
                  <a:lnTo>
                    <a:pt x="1353674" y="122878"/>
                  </a:lnTo>
                  <a:lnTo>
                    <a:pt x="1482415" y="117738"/>
                  </a:lnTo>
                  <a:lnTo>
                    <a:pt x="1615516" y="114312"/>
                  </a:lnTo>
                  <a:lnTo>
                    <a:pt x="1751521" y="112028"/>
                  </a:lnTo>
                  <a:lnTo>
                    <a:pt x="1889464" y="110505"/>
                  </a:lnTo>
                  <a:lnTo>
                    <a:pt x="2027287" y="110196"/>
                  </a:lnTo>
                  <a:lnTo>
                    <a:pt x="2165029" y="110695"/>
                  </a:lnTo>
                  <a:lnTo>
                    <a:pt x="2302720" y="111733"/>
                  </a:lnTo>
                  <a:lnTo>
                    <a:pt x="2435435" y="114542"/>
                  </a:lnTo>
                  <a:lnTo>
                    <a:pt x="2564834" y="118531"/>
                  </a:lnTo>
                  <a:lnTo>
                    <a:pt x="2692023" y="123307"/>
                  </a:lnTo>
                  <a:lnTo>
                    <a:pt x="2810683" y="128608"/>
                  </a:lnTo>
                  <a:lnTo>
                    <a:pt x="2923656" y="134259"/>
                  </a:lnTo>
                  <a:lnTo>
                    <a:pt x="3032836" y="140143"/>
                  </a:lnTo>
                  <a:lnTo>
                    <a:pt x="3127496" y="144771"/>
                  </a:lnTo>
                  <a:lnTo>
                    <a:pt x="3212474" y="148561"/>
                  </a:lnTo>
                  <a:lnTo>
                    <a:pt x="3291001" y="151794"/>
                  </a:lnTo>
                  <a:lnTo>
                    <a:pt x="3356051" y="153244"/>
                  </a:lnTo>
                  <a:lnTo>
                    <a:pt x="3412117" y="153505"/>
                  </a:lnTo>
                  <a:lnTo>
                    <a:pt x="3462193" y="152973"/>
                  </a:lnTo>
                  <a:lnTo>
                    <a:pt x="3502635" y="151208"/>
                  </a:lnTo>
                  <a:lnTo>
                    <a:pt x="3536652" y="148619"/>
                  </a:lnTo>
                  <a:lnTo>
                    <a:pt x="3566384" y="145483"/>
                  </a:lnTo>
                  <a:lnTo>
                    <a:pt x="3605066" y="134472"/>
                  </a:lnTo>
                  <a:lnTo>
                    <a:pt x="3618343" y="127585"/>
                  </a:lnTo>
                  <a:lnTo>
                    <a:pt x="3625784" y="118054"/>
                  </a:lnTo>
                  <a:lnTo>
                    <a:pt x="3629334" y="106762"/>
                  </a:lnTo>
                  <a:lnTo>
                    <a:pt x="3630290" y="94295"/>
                  </a:lnTo>
                  <a:lnTo>
                    <a:pt x="3623825" y="69153"/>
                  </a:lnTo>
                  <a:lnTo>
                    <a:pt x="3610133" y="45279"/>
                  </a:lnTo>
                  <a:lnTo>
                    <a:pt x="3578624" y="17383"/>
                  </a:lnTo>
                  <a:lnTo>
                    <a:pt x="3545300" y="1670"/>
                  </a:lnTo>
                  <a:lnTo>
                    <a:pt x="3531019" y="0"/>
                  </a:lnTo>
                  <a:lnTo>
                    <a:pt x="3527352" y="542"/>
                  </a:lnTo>
                  <a:lnTo>
                    <a:pt x="3525612" y="1609"/>
                  </a:lnTo>
                  <a:lnTo>
                    <a:pt x="3525158" y="3026"/>
                  </a:lnTo>
                  <a:lnTo>
                    <a:pt x="3541373" y="18504"/>
                  </a:lnTo>
                  <a:lnTo>
                    <a:pt x="3578634" y="44336"/>
                  </a:lnTo>
                  <a:lnTo>
                    <a:pt x="3625423" y="77703"/>
                  </a:lnTo>
                  <a:lnTo>
                    <a:pt x="3658179" y="114400"/>
                  </a:lnTo>
                  <a:lnTo>
                    <a:pt x="3674548" y="155456"/>
                  </a:lnTo>
                  <a:lnTo>
                    <a:pt x="3671718" y="182414"/>
                  </a:lnTo>
                  <a:lnTo>
                    <a:pt x="3667012" y="195529"/>
                  </a:lnTo>
                  <a:lnTo>
                    <a:pt x="3644849" y="217628"/>
                  </a:lnTo>
                  <a:lnTo>
                    <a:pt x="3600450" y="24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5" name="SMARTInkShape-Group878"/>
          <p:cNvGrpSpPr/>
          <p:nvPr/>
        </p:nvGrpSpPr>
        <p:grpSpPr>
          <a:xfrm>
            <a:off x="1428523" y="1457350"/>
            <a:ext cx="1280485" cy="526972"/>
            <a:chOff x="1428523" y="1457350"/>
            <a:chExt cx="1280485" cy="526972"/>
          </a:xfrm>
        </p:grpSpPr>
        <p:sp>
          <p:nvSpPr>
            <p:cNvPr id="795" name="SMARTInkShape-6101"/>
            <p:cNvSpPr/>
            <p:nvPr>
              <p:custDataLst>
                <p:tags r:id="rId22"/>
              </p:custDataLst>
            </p:nvPr>
          </p:nvSpPr>
          <p:spPr>
            <a:xfrm>
              <a:off x="2432050" y="17272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38558" y="4122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6102"/>
            <p:cNvSpPr/>
            <p:nvPr>
              <p:custDataLst>
                <p:tags r:id="rId23"/>
              </p:custDataLst>
            </p:nvPr>
          </p:nvSpPr>
          <p:spPr>
            <a:xfrm>
              <a:off x="2363965" y="1560279"/>
              <a:ext cx="29986" cy="192322"/>
            </a:xfrm>
            <a:custGeom>
              <a:avLst/>
              <a:gdLst/>
              <a:ahLst/>
              <a:cxnLst/>
              <a:rect l="0" t="0" r="0" b="0"/>
              <a:pathLst>
                <a:path w="29986" h="192322">
                  <a:moveTo>
                    <a:pt x="10935" y="8171"/>
                  </a:moveTo>
                  <a:lnTo>
                    <a:pt x="10935" y="8171"/>
                  </a:lnTo>
                  <a:lnTo>
                    <a:pt x="2207" y="149"/>
                  </a:lnTo>
                  <a:lnTo>
                    <a:pt x="883" y="0"/>
                  </a:lnTo>
                  <a:lnTo>
                    <a:pt x="0" y="607"/>
                  </a:lnTo>
                  <a:lnTo>
                    <a:pt x="7256" y="46869"/>
                  </a:lnTo>
                  <a:lnTo>
                    <a:pt x="13533" y="78287"/>
                  </a:lnTo>
                  <a:lnTo>
                    <a:pt x="18675" y="115769"/>
                  </a:lnTo>
                  <a:lnTo>
                    <a:pt x="25536" y="163054"/>
                  </a:lnTo>
                  <a:lnTo>
                    <a:pt x="29985" y="19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6103"/>
            <p:cNvSpPr/>
            <p:nvPr>
              <p:custDataLst>
                <p:tags r:id="rId24"/>
              </p:custDataLst>
            </p:nvPr>
          </p:nvSpPr>
          <p:spPr>
            <a:xfrm>
              <a:off x="2179186" y="1523503"/>
              <a:ext cx="94115" cy="311648"/>
            </a:xfrm>
            <a:custGeom>
              <a:avLst/>
              <a:gdLst/>
              <a:ahLst/>
              <a:cxnLst/>
              <a:rect l="0" t="0" r="0" b="0"/>
              <a:pathLst>
                <a:path w="94115" h="311648">
                  <a:moveTo>
                    <a:pt x="94114" y="13197"/>
                  </a:moveTo>
                  <a:lnTo>
                    <a:pt x="94114" y="13197"/>
                  </a:lnTo>
                  <a:lnTo>
                    <a:pt x="80630" y="3084"/>
                  </a:lnTo>
                  <a:lnTo>
                    <a:pt x="66484" y="0"/>
                  </a:lnTo>
                  <a:lnTo>
                    <a:pt x="58761" y="166"/>
                  </a:lnTo>
                  <a:lnTo>
                    <a:pt x="38890" y="15402"/>
                  </a:lnTo>
                  <a:lnTo>
                    <a:pt x="18770" y="42399"/>
                  </a:lnTo>
                  <a:lnTo>
                    <a:pt x="5124" y="77916"/>
                  </a:lnTo>
                  <a:lnTo>
                    <a:pt x="0" y="120983"/>
                  </a:lnTo>
                  <a:lnTo>
                    <a:pt x="780" y="166935"/>
                  </a:lnTo>
                  <a:lnTo>
                    <a:pt x="5830" y="210877"/>
                  </a:lnTo>
                  <a:lnTo>
                    <a:pt x="16542" y="248281"/>
                  </a:lnTo>
                  <a:lnTo>
                    <a:pt x="31415" y="277840"/>
                  </a:lnTo>
                  <a:lnTo>
                    <a:pt x="68714" y="311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6104"/>
            <p:cNvSpPr/>
            <p:nvPr>
              <p:custDataLst>
                <p:tags r:id="rId25"/>
              </p:custDataLst>
            </p:nvPr>
          </p:nvSpPr>
          <p:spPr>
            <a:xfrm>
              <a:off x="1984079" y="1697093"/>
              <a:ext cx="155872" cy="118067"/>
            </a:xfrm>
            <a:custGeom>
              <a:avLst/>
              <a:gdLst/>
              <a:ahLst/>
              <a:cxnLst/>
              <a:rect l="0" t="0" r="0" b="0"/>
              <a:pathLst>
                <a:path w="155872" h="118067">
                  <a:moveTo>
                    <a:pt x="92371" y="17407"/>
                  </a:moveTo>
                  <a:lnTo>
                    <a:pt x="92371" y="17407"/>
                  </a:lnTo>
                  <a:lnTo>
                    <a:pt x="54116" y="1520"/>
                  </a:lnTo>
                  <a:lnTo>
                    <a:pt x="35175" y="0"/>
                  </a:lnTo>
                  <a:lnTo>
                    <a:pt x="22501" y="2145"/>
                  </a:lnTo>
                  <a:lnTo>
                    <a:pt x="16863" y="6526"/>
                  </a:lnTo>
                  <a:lnTo>
                    <a:pt x="6836" y="20803"/>
                  </a:lnTo>
                  <a:lnTo>
                    <a:pt x="0" y="52045"/>
                  </a:lnTo>
                  <a:lnTo>
                    <a:pt x="4716" y="88113"/>
                  </a:lnTo>
                  <a:lnTo>
                    <a:pt x="15078" y="105512"/>
                  </a:lnTo>
                  <a:lnTo>
                    <a:pt x="21792" y="112127"/>
                  </a:lnTo>
                  <a:lnTo>
                    <a:pt x="29091" y="115831"/>
                  </a:lnTo>
                  <a:lnTo>
                    <a:pt x="44726" y="118066"/>
                  </a:lnTo>
                  <a:lnTo>
                    <a:pt x="51435" y="114852"/>
                  </a:lnTo>
                  <a:lnTo>
                    <a:pt x="62653" y="101873"/>
                  </a:lnTo>
                  <a:lnTo>
                    <a:pt x="75578" y="66913"/>
                  </a:lnTo>
                  <a:lnTo>
                    <a:pt x="79132" y="46260"/>
                  </a:lnTo>
                  <a:lnTo>
                    <a:pt x="80723" y="45815"/>
                  </a:lnTo>
                  <a:lnTo>
                    <a:pt x="86253" y="47201"/>
                  </a:lnTo>
                  <a:lnTo>
                    <a:pt x="132609" y="83913"/>
                  </a:lnTo>
                  <a:lnTo>
                    <a:pt x="155871" y="9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6105"/>
            <p:cNvSpPr/>
            <p:nvPr>
              <p:custDataLst>
                <p:tags r:id="rId26"/>
              </p:custDataLst>
            </p:nvPr>
          </p:nvSpPr>
          <p:spPr>
            <a:xfrm>
              <a:off x="1803400" y="1689100"/>
              <a:ext cx="139701" cy="11818"/>
            </a:xfrm>
            <a:custGeom>
              <a:avLst/>
              <a:gdLst/>
              <a:ahLst/>
              <a:cxnLst/>
              <a:rect l="0" t="0" r="0" b="0"/>
              <a:pathLst>
                <a:path w="13970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117" y="10714"/>
                  </a:lnTo>
                  <a:lnTo>
                    <a:pt x="10113" y="11817"/>
                  </a:lnTo>
                  <a:lnTo>
                    <a:pt x="56299" y="7456"/>
                  </a:lnTo>
                  <a:lnTo>
                    <a:pt x="96988" y="378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6106"/>
            <p:cNvSpPr/>
            <p:nvPr>
              <p:custDataLst>
                <p:tags r:id="rId27"/>
              </p:custDataLst>
            </p:nvPr>
          </p:nvSpPr>
          <p:spPr>
            <a:xfrm>
              <a:off x="1876239" y="1457350"/>
              <a:ext cx="111312" cy="446362"/>
            </a:xfrm>
            <a:custGeom>
              <a:avLst/>
              <a:gdLst/>
              <a:ahLst/>
              <a:cxnLst/>
              <a:rect l="0" t="0" r="0" b="0"/>
              <a:pathLst>
                <a:path w="111312" h="446362">
                  <a:moveTo>
                    <a:pt x="54161" y="34900"/>
                  </a:moveTo>
                  <a:lnTo>
                    <a:pt x="54161" y="34900"/>
                  </a:lnTo>
                  <a:lnTo>
                    <a:pt x="50790" y="11303"/>
                  </a:lnTo>
                  <a:lnTo>
                    <a:pt x="48386" y="5058"/>
                  </a:lnTo>
                  <a:lnTo>
                    <a:pt x="45372" y="1600"/>
                  </a:lnTo>
                  <a:lnTo>
                    <a:pt x="41951" y="0"/>
                  </a:lnTo>
                  <a:lnTo>
                    <a:pt x="36849" y="3167"/>
                  </a:lnTo>
                  <a:lnTo>
                    <a:pt x="23654" y="17974"/>
                  </a:lnTo>
                  <a:lnTo>
                    <a:pt x="12145" y="53718"/>
                  </a:lnTo>
                  <a:lnTo>
                    <a:pt x="7100" y="77078"/>
                  </a:lnTo>
                  <a:lnTo>
                    <a:pt x="3737" y="104647"/>
                  </a:lnTo>
                  <a:lnTo>
                    <a:pt x="1495" y="135020"/>
                  </a:lnTo>
                  <a:lnTo>
                    <a:pt x="0" y="167263"/>
                  </a:lnTo>
                  <a:lnTo>
                    <a:pt x="415" y="200048"/>
                  </a:lnTo>
                  <a:lnTo>
                    <a:pt x="2103" y="233193"/>
                  </a:lnTo>
                  <a:lnTo>
                    <a:pt x="4639" y="266578"/>
                  </a:lnTo>
                  <a:lnTo>
                    <a:pt x="7741" y="296597"/>
                  </a:lnTo>
                  <a:lnTo>
                    <a:pt x="11220" y="324370"/>
                  </a:lnTo>
                  <a:lnTo>
                    <a:pt x="14950" y="350647"/>
                  </a:lnTo>
                  <a:lnTo>
                    <a:pt x="26621" y="393013"/>
                  </a:lnTo>
                  <a:lnTo>
                    <a:pt x="41215" y="424778"/>
                  </a:lnTo>
                  <a:lnTo>
                    <a:pt x="57109" y="443600"/>
                  </a:lnTo>
                  <a:lnTo>
                    <a:pt x="65299" y="446361"/>
                  </a:lnTo>
                  <a:lnTo>
                    <a:pt x="73581" y="445379"/>
                  </a:lnTo>
                  <a:lnTo>
                    <a:pt x="81924" y="441903"/>
                  </a:lnTo>
                  <a:lnTo>
                    <a:pt x="94958" y="422988"/>
                  </a:lnTo>
                  <a:lnTo>
                    <a:pt x="111311" y="3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6107"/>
            <p:cNvSpPr/>
            <p:nvPr>
              <p:custDataLst>
                <p:tags r:id="rId28"/>
              </p:custDataLst>
            </p:nvPr>
          </p:nvSpPr>
          <p:spPr>
            <a:xfrm>
              <a:off x="1667995" y="1726927"/>
              <a:ext cx="103656" cy="173401"/>
            </a:xfrm>
            <a:custGeom>
              <a:avLst/>
              <a:gdLst/>
              <a:ahLst/>
              <a:cxnLst/>
              <a:rect l="0" t="0" r="0" b="0"/>
              <a:pathLst>
                <a:path w="103656" h="173401">
                  <a:moveTo>
                    <a:pt x="27455" y="95523"/>
                  </a:moveTo>
                  <a:lnTo>
                    <a:pt x="27455" y="95523"/>
                  </a:lnTo>
                  <a:lnTo>
                    <a:pt x="30826" y="95523"/>
                  </a:lnTo>
                  <a:lnTo>
                    <a:pt x="43035" y="88781"/>
                  </a:lnTo>
                  <a:lnTo>
                    <a:pt x="63429" y="71104"/>
                  </a:lnTo>
                  <a:lnTo>
                    <a:pt x="73547" y="54096"/>
                  </a:lnTo>
                  <a:lnTo>
                    <a:pt x="77233" y="44622"/>
                  </a:lnTo>
                  <a:lnTo>
                    <a:pt x="77566" y="24687"/>
                  </a:lnTo>
                  <a:lnTo>
                    <a:pt x="75679" y="14432"/>
                  </a:lnTo>
                  <a:lnTo>
                    <a:pt x="71599" y="7596"/>
                  </a:lnTo>
                  <a:lnTo>
                    <a:pt x="66056" y="3038"/>
                  </a:lnTo>
                  <a:lnTo>
                    <a:pt x="59539" y="0"/>
                  </a:lnTo>
                  <a:lnTo>
                    <a:pt x="51667" y="1502"/>
                  </a:lnTo>
                  <a:lnTo>
                    <a:pt x="33512" y="12578"/>
                  </a:lnTo>
                  <a:lnTo>
                    <a:pt x="17447" y="38668"/>
                  </a:lnTo>
                  <a:lnTo>
                    <a:pt x="5368" y="72371"/>
                  </a:lnTo>
                  <a:lnTo>
                    <a:pt x="0" y="106165"/>
                  </a:lnTo>
                  <a:lnTo>
                    <a:pt x="7021" y="136236"/>
                  </a:lnTo>
                  <a:lnTo>
                    <a:pt x="13832" y="150181"/>
                  </a:lnTo>
                  <a:lnTo>
                    <a:pt x="30808" y="167558"/>
                  </a:lnTo>
                  <a:lnTo>
                    <a:pt x="40273" y="173180"/>
                  </a:lnTo>
                  <a:lnTo>
                    <a:pt x="51523" y="173400"/>
                  </a:lnTo>
                  <a:lnTo>
                    <a:pt x="103655" y="152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6108"/>
            <p:cNvSpPr/>
            <p:nvPr>
              <p:custDataLst>
                <p:tags r:id="rId29"/>
              </p:custDataLst>
            </p:nvPr>
          </p:nvSpPr>
          <p:spPr>
            <a:xfrm>
              <a:off x="1428523" y="1545963"/>
              <a:ext cx="187198" cy="438359"/>
            </a:xfrm>
            <a:custGeom>
              <a:avLst/>
              <a:gdLst/>
              <a:ahLst/>
              <a:cxnLst/>
              <a:rect l="0" t="0" r="0" b="0"/>
              <a:pathLst>
                <a:path w="187198" h="438359">
                  <a:moveTo>
                    <a:pt x="31977" y="98687"/>
                  </a:moveTo>
                  <a:lnTo>
                    <a:pt x="31977" y="98687"/>
                  </a:lnTo>
                  <a:lnTo>
                    <a:pt x="35348" y="129026"/>
                  </a:lnTo>
                  <a:lnTo>
                    <a:pt x="38885" y="172143"/>
                  </a:lnTo>
                  <a:lnTo>
                    <a:pt x="40815" y="198458"/>
                  </a:lnTo>
                  <a:lnTo>
                    <a:pt x="43514" y="224467"/>
                  </a:lnTo>
                  <a:lnTo>
                    <a:pt x="46724" y="250274"/>
                  </a:lnTo>
                  <a:lnTo>
                    <a:pt x="50275" y="275945"/>
                  </a:lnTo>
                  <a:lnTo>
                    <a:pt x="54053" y="300820"/>
                  </a:lnTo>
                  <a:lnTo>
                    <a:pt x="57983" y="325165"/>
                  </a:lnTo>
                  <a:lnTo>
                    <a:pt x="65407" y="370794"/>
                  </a:lnTo>
                  <a:lnTo>
                    <a:pt x="71059" y="409888"/>
                  </a:lnTo>
                  <a:lnTo>
                    <a:pt x="75923" y="429145"/>
                  </a:lnTo>
                  <a:lnTo>
                    <a:pt x="78207" y="433292"/>
                  </a:lnTo>
                  <a:lnTo>
                    <a:pt x="79730" y="431118"/>
                  </a:lnTo>
                  <a:lnTo>
                    <a:pt x="81423" y="415532"/>
                  </a:lnTo>
                  <a:lnTo>
                    <a:pt x="72263" y="368877"/>
                  </a:lnTo>
                  <a:lnTo>
                    <a:pt x="66595" y="346547"/>
                  </a:lnTo>
                  <a:lnTo>
                    <a:pt x="59995" y="321077"/>
                  </a:lnTo>
                  <a:lnTo>
                    <a:pt x="52772" y="293514"/>
                  </a:lnTo>
                  <a:lnTo>
                    <a:pt x="43724" y="263144"/>
                  </a:lnTo>
                  <a:lnTo>
                    <a:pt x="33458" y="230903"/>
                  </a:lnTo>
                  <a:lnTo>
                    <a:pt x="22381" y="197414"/>
                  </a:lnTo>
                  <a:lnTo>
                    <a:pt x="14291" y="166622"/>
                  </a:lnTo>
                  <a:lnTo>
                    <a:pt x="8192" y="137627"/>
                  </a:lnTo>
                  <a:lnTo>
                    <a:pt x="3420" y="109830"/>
                  </a:lnTo>
                  <a:lnTo>
                    <a:pt x="0" y="69538"/>
                  </a:lnTo>
                  <a:lnTo>
                    <a:pt x="76" y="53854"/>
                  </a:lnTo>
                  <a:lnTo>
                    <a:pt x="9567" y="28902"/>
                  </a:lnTo>
                  <a:lnTo>
                    <a:pt x="17037" y="18297"/>
                  </a:lnTo>
                  <a:lnTo>
                    <a:pt x="44152" y="4632"/>
                  </a:lnTo>
                  <a:lnTo>
                    <a:pt x="61260" y="0"/>
                  </a:lnTo>
                  <a:lnTo>
                    <a:pt x="93440" y="4262"/>
                  </a:lnTo>
                  <a:lnTo>
                    <a:pt x="108936" y="10336"/>
                  </a:lnTo>
                  <a:lnTo>
                    <a:pt x="119971" y="20737"/>
                  </a:lnTo>
                  <a:lnTo>
                    <a:pt x="134115" y="49226"/>
                  </a:lnTo>
                  <a:lnTo>
                    <a:pt x="135228" y="84936"/>
                  </a:lnTo>
                  <a:lnTo>
                    <a:pt x="127961" y="122209"/>
                  </a:lnTo>
                  <a:lnTo>
                    <a:pt x="108708" y="169548"/>
                  </a:lnTo>
                  <a:lnTo>
                    <a:pt x="83239" y="215455"/>
                  </a:lnTo>
                  <a:lnTo>
                    <a:pt x="81674" y="218865"/>
                  </a:lnTo>
                  <a:lnTo>
                    <a:pt x="81336" y="221139"/>
                  </a:lnTo>
                  <a:lnTo>
                    <a:pt x="81816" y="222655"/>
                  </a:lnTo>
                  <a:lnTo>
                    <a:pt x="89876" y="224339"/>
                  </a:lnTo>
                  <a:lnTo>
                    <a:pt x="132526" y="231990"/>
                  </a:lnTo>
                  <a:lnTo>
                    <a:pt x="158040" y="241188"/>
                  </a:lnTo>
                  <a:lnTo>
                    <a:pt x="168230" y="250132"/>
                  </a:lnTo>
                  <a:lnTo>
                    <a:pt x="183315" y="275122"/>
                  </a:lnTo>
                  <a:lnTo>
                    <a:pt x="187197" y="305043"/>
                  </a:lnTo>
                  <a:lnTo>
                    <a:pt x="186257" y="320925"/>
                  </a:lnTo>
                  <a:lnTo>
                    <a:pt x="173924" y="353622"/>
                  </a:lnTo>
                  <a:lnTo>
                    <a:pt x="145061" y="400001"/>
                  </a:lnTo>
                  <a:lnTo>
                    <a:pt x="125276" y="423810"/>
                  </a:lnTo>
                  <a:lnTo>
                    <a:pt x="107075" y="436743"/>
                  </a:lnTo>
                  <a:lnTo>
                    <a:pt x="101092" y="438358"/>
                  </a:lnTo>
                  <a:lnTo>
                    <a:pt x="97104" y="437318"/>
                  </a:lnTo>
                  <a:lnTo>
                    <a:pt x="89127" y="428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6109"/>
            <p:cNvSpPr/>
            <p:nvPr>
              <p:custDataLst>
                <p:tags r:id="rId30"/>
              </p:custDataLst>
            </p:nvPr>
          </p:nvSpPr>
          <p:spPr>
            <a:xfrm>
              <a:off x="2571750" y="1517650"/>
              <a:ext cx="11557" cy="203201"/>
            </a:xfrm>
            <a:custGeom>
              <a:avLst/>
              <a:gdLst/>
              <a:ahLst/>
              <a:cxnLst/>
              <a:rect l="0" t="0" r="0" b="0"/>
              <a:pathLst>
                <a:path w="11557" h="203201">
                  <a:moveTo>
                    <a:pt x="0" y="0"/>
                  </a:moveTo>
                  <a:lnTo>
                    <a:pt x="0" y="0"/>
                  </a:lnTo>
                  <a:lnTo>
                    <a:pt x="5069" y="33931"/>
                  </a:lnTo>
                  <a:lnTo>
                    <a:pt x="10125" y="81315"/>
                  </a:lnTo>
                  <a:lnTo>
                    <a:pt x="11556" y="119630"/>
                  </a:lnTo>
                  <a:lnTo>
                    <a:pt x="10310" y="154534"/>
                  </a:lnTo>
                  <a:lnTo>
                    <a:pt x="63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6110"/>
            <p:cNvSpPr/>
            <p:nvPr>
              <p:custDataLst>
                <p:tags r:id="rId31"/>
              </p:custDataLst>
            </p:nvPr>
          </p:nvSpPr>
          <p:spPr>
            <a:xfrm>
              <a:off x="2628900" y="1466458"/>
              <a:ext cx="80108" cy="362343"/>
            </a:xfrm>
            <a:custGeom>
              <a:avLst/>
              <a:gdLst/>
              <a:ahLst/>
              <a:cxnLst/>
              <a:rect l="0" t="0" r="0" b="0"/>
              <a:pathLst>
                <a:path w="80108" h="362343">
                  <a:moveTo>
                    <a:pt x="44450" y="6742"/>
                  </a:moveTo>
                  <a:lnTo>
                    <a:pt x="44450" y="6742"/>
                  </a:lnTo>
                  <a:lnTo>
                    <a:pt x="44450" y="0"/>
                  </a:lnTo>
                  <a:lnTo>
                    <a:pt x="45861" y="131"/>
                  </a:lnTo>
                  <a:lnTo>
                    <a:pt x="51192" y="5920"/>
                  </a:lnTo>
                  <a:lnTo>
                    <a:pt x="66112" y="49984"/>
                  </a:lnTo>
                  <a:lnTo>
                    <a:pt x="74304" y="87815"/>
                  </a:lnTo>
                  <a:lnTo>
                    <a:pt x="77052" y="110885"/>
                  </a:lnTo>
                  <a:lnTo>
                    <a:pt x="78885" y="136143"/>
                  </a:lnTo>
                  <a:lnTo>
                    <a:pt x="80107" y="162859"/>
                  </a:lnTo>
                  <a:lnTo>
                    <a:pt x="78804" y="188431"/>
                  </a:lnTo>
                  <a:lnTo>
                    <a:pt x="75820" y="213240"/>
                  </a:lnTo>
                  <a:lnTo>
                    <a:pt x="65448" y="259386"/>
                  </a:lnTo>
                  <a:lnTo>
                    <a:pt x="49079" y="298710"/>
                  </a:lnTo>
                  <a:lnTo>
                    <a:pt x="20030" y="339098"/>
                  </a:lnTo>
                  <a:lnTo>
                    <a:pt x="0" y="362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7" name="SMARTInkShape-Group879"/>
          <p:cNvGrpSpPr/>
          <p:nvPr/>
        </p:nvGrpSpPr>
        <p:grpSpPr>
          <a:xfrm>
            <a:off x="7588250" y="582379"/>
            <a:ext cx="1295401" cy="593438"/>
            <a:chOff x="7588250" y="582379"/>
            <a:chExt cx="1295401" cy="593438"/>
          </a:xfrm>
        </p:grpSpPr>
        <p:sp>
          <p:nvSpPr>
            <p:cNvPr id="806" name="SMARTInkShape-6111"/>
            <p:cNvSpPr/>
            <p:nvPr>
              <p:custDataLst>
                <p:tags r:id="rId11"/>
              </p:custDataLst>
            </p:nvPr>
          </p:nvSpPr>
          <p:spPr>
            <a:xfrm>
              <a:off x="7843010" y="1045000"/>
              <a:ext cx="754891" cy="59901"/>
            </a:xfrm>
            <a:custGeom>
              <a:avLst/>
              <a:gdLst/>
              <a:ahLst/>
              <a:cxnLst/>
              <a:rect l="0" t="0" r="0" b="0"/>
              <a:pathLst>
                <a:path w="754891" h="59901">
                  <a:moveTo>
                    <a:pt x="113540" y="2750"/>
                  </a:moveTo>
                  <a:lnTo>
                    <a:pt x="113540" y="2750"/>
                  </a:lnTo>
                  <a:lnTo>
                    <a:pt x="72146" y="4631"/>
                  </a:lnTo>
                  <a:lnTo>
                    <a:pt x="39378" y="6121"/>
                  </a:lnTo>
                  <a:lnTo>
                    <a:pt x="0" y="4846"/>
                  </a:lnTo>
                  <a:lnTo>
                    <a:pt x="24507" y="1800"/>
                  </a:lnTo>
                  <a:lnTo>
                    <a:pt x="47835" y="0"/>
                  </a:lnTo>
                  <a:lnTo>
                    <a:pt x="86670" y="211"/>
                  </a:lnTo>
                  <a:lnTo>
                    <a:pt x="135843" y="1763"/>
                  </a:lnTo>
                  <a:lnTo>
                    <a:pt x="191909" y="4209"/>
                  </a:lnTo>
                  <a:lnTo>
                    <a:pt x="256097" y="8661"/>
                  </a:lnTo>
                  <a:lnTo>
                    <a:pt x="325700" y="14452"/>
                  </a:lnTo>
                  <a:lnTo>
                    <a:pt x="398913" y="21135"/>
                  </a:lnTo>
                  <a:lnTo>
                    <a:pt x="471006" y="28412"/>
                  </a:lnTo>
                  <a:lnTo>
                    <a:pt x="542349" y="36086"/>
                  </a:lnTo>
                  <a:lnTo>
                    <a:pt x="613197" y="44024"/>
                  </a:lnTo>
                  <a:lnTo>
                    <a:pt x="660428" y="49316"/>
                  </a:lnTo>
                  <a:lnTo>
                    <a:pt x="754890" y="5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6112"/>
            <p:cNvSpPr/>
            <p:nvPr>
              <p:custDataLst>
                <p:tags r:id="rId12"/>
              </p:custDataLst>
            </p:nvPr>
          </p:nvSpPr>
          <p:spPr>
            <a:xfrm>
              <a:off x="7797800" y="1017201"/>
              <a:ext cx="615951" cy="36900"/>
            </a:xfrm>
            <a:custGeom>
              <a:avLst/>
              <a:gdLst/>
              <a:ahLst/>
              <a:cxnLst/>
              <a:rect l="0" t="0" r="0" b="0"/>
              <a:pathLst>
                <a:path w="615951" h="36900">
                  <a:moveTo>
                    <a:pt x="0" y="36899"/>
                  </a:moveTo>
                  <a:lnTo>
                    <a:pt x="0" y="36899"/>
                  </a:lnTo>
                  <a:lnTo>
                    <a:pt x="3370" y="30157"/>
                  </a:lnTo>
                  <a:lnTo>
                    <a:pt x="35129" y="19321"/>
                  </a:lnTo>
                  <a:lnTo>
                    <a:pt x="59403" y="12480"/>
                  </a:lnTo>
                  <a:lnTo>
                    <a:pt x="89696" y="7920"/>
                  </a:lnTo>
                  <a:lnTo>
                    <a:pt x="124003" y="4880"/>
                  </a:lnTo>
                  <a:lnTo>
                    <a:pt x="160985" y="2853"/>
                  </a:lnTo>
                  <a:lnTo>
                    <a:pt x="203984" y="1501"/>
                  </a:lnTo>
                  <a:lnTo>
                    <a:pt x="250995" y="601"/>
                  </a:lnTo>
                  <a:lnTo>
                    <a:pt x="300679" y="0"/>
                  </a:lnTo>
                  <a:lnTo>
                    <a:pt x="350031" y="1011"/>
                  </a:lnTo>
                  <a:lnTo>
                    <a:pt x="399159" y="3096"/>
                  </a:lnTo>
                  <a:lnTo>
                    <a:pt x="448139" y="5897"/>
                  </a:lnTo>
                  <a:lnTo>
                    <a:pt x="488555" y="8470"/>
                  </a:lnTo>
                  <a:lnTo>
                    <a:pt x="523258" y="10891"/>
                  </a:lnTo>
                  <a:lnTo>
                    <a:pt x="554155" y="13210"/>
                  </a:lnTo>
                  <a:lnTo>
                    <a:pt x="615950" y="17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6113"/>
            <p:cNvSpPr/>
            <p:nvPr>
              <p:custDataLst>
                <p:tags r:id="rId13"/>
              </p:custDataLst>
            </p:nvPr>
          </p:nvSpPr>
          <p:spPr>
            <a:xfrm>
              <a:off x="7588250" y="686145"/>
              <a:ext cx="219664" cy="489672"/>
            </a:xfrm>
            <a:custGeom>
              <a:avLst/>
              <a:gdLst/>
              <a:ahLst/>
              <a:cxnLst/>
              <a:rect l="0" t="0" r="0" b="0"/>
              <a:pathLst>
                <a:path w="219664" h="489672">
                  <a:moveTo>
                    <a:pt x="0" y="171105"/>
                  </a:moveTo>
                  <a:lnTo>
                    <a:pt x="0" y="171105"/>
                  </a:lnTo>
                  <a:lnTo>
                    <a:pt x="20956" y="134967"/>
                  </a:lnTo>
                  <a:lnTo>
                    <a:pt x="26482" y="130349"/>
                  </a:lnTo>
                  <a:lnTo>
                    <a:pt x="29649" y="131940"/>
                  </a:lnTo>
                  <a:lnTo>
                    <a:pt x="36931" y="141233"/>
                  </a:lnTo>
                  <a:lnTo>
                    <a:pt x="48963" y="182559"/>
                  </a:lnTo>
                  <a:lnTo>
                    <a:pt x="59156" y="223468"/>
                  </a:lnTo>
                  <a:lnTo>
                    <a:pt x="67920" y="270577"/>
                  </a:lnTo>
                  <a:lnTo>
                    <a:pt x="69269" y="295981"/>
                  </a:lnTo>
                  <a:lnTo>
                    <a:pt x="69462" y="322089"/>
                  </a:lnTo>
                  <a:lnTo>
                    <a:pt x="68886" y="347255"/>
                  </a:lnTo>
                  <a:lnTo>
                    <a:pt x="67797" y="371794"/>
                  </a:lnTo>
                  <a:lnTo>
                    <a:pt x="65408" y="417639"/>
                  </a:lnTo>
                  <a:lnTo>
                    <a:pt x="64348" y="456829"/>
                  </a:lnTo>
                  <a:lnTo>
                    <a:pt x="60380" y="487030"/>
                  </a:lnTo>
                  <a:lnTo>
                    <a:pt x="58597" y="489671"/>
                  </a:lnTo>
                  <a:lnTo>
                    <a:pt x="56705" y="489316"/>
                  </a:lnTo>
                  <a:lnTo>
                    <a:pt x="54735" y="486962"/>
                  </a:lnTo>
                  <a:lnTo>
                    <a:pt x="51964" y="446569"/>
                  </a:lnTo>
                  <a:lnTo>
                    <a:pt x="52988" y="422481"/>
                  </a:lnTo>
                  <a:lnTo>
                    <a:pt x="55081" y="393722"/>
                  </a:lnTo>
                  <a:lnTo>
                    <a:pt x="57887" y="361850"/>
                  </a:lnTo>
                  <a:lnTo>
                    <a:pt x="61875" y="326490"/>
                  </a:lnTo>
                  <a:lnTo>
                    <a:pt x="66649" y="288806"/>
                  </a:lnTo>
                  <a:lnTo>
                    <a:pt x="71950" y="249573"/>
                  </a:lnTo>
                  <a:lnTo>
                    <a:pt x="80421" y="211422"/>
                  </a:lnTo>
                  <a:lnTo>
                    <a:pt x="91010" y="173994"/>
                  </a:lnTo>
                  <a:lnTo>
                    <a:pt x="103006" y="137048"/>
                  </a:lnTo>
                  <a:lnTo>
                    <a:pt x="115943" y="105361"/>
                  </a:lnTo>
                  <a:lnTo>
                    <a:pt x="129507" y="77181"/>
                  </a:lnTo>
                  <a:lnTo>
                    <a:pt x="156335" y="32700"/>
                  </a:lnTo>
                  <a:lnTo>
                    <a:pt x="180020" y="8227"/>
                  </a:lnTo>
                  <a:lnTo>
                    <a:pt x="190568" y="2547"/>
                  </a:lnTo>
                  <a:lnTo>
                    <a:pt x="209816" y="0"/>
                  </a:lnTo>
                  <a:lnTo>
                    <a:pt x="215371" y="5529"/>
                  </a:lnTo>
                  <a:lnTo>
                    <a:pt x="219663" y="26725"/>
                  </a:lnTo>
                  <a:lnTo>
                    <a:pt x="217337" y="60605"/>
                  </a:lnTo>
                  <a:lnTo>
                    <a:pt x="209483" y="101533"/>
                  </a:lnTo>
                  <a:lnTo>
                    <a:pt x="194233" y="145593"/>
                  </a:lnTo>
                  <a:lnTo>
                    <a:pt x="171932" y="185402"/>
                  </a:lnTo>
                  <a:lnTo>
                    <a:pt x="146265" y="219792"/>
                  </a:lnTo>
                  <a:lnTo>
                    <a:pt x="109424" y="256165"/>
                  </a:lnTo>
                  <a:lnTo>
                    <a:pt x="89320" y="268411"/>
                  </a:lnTo>
                  <a:lnTo>
                    <a:pt x="81419" y="269137"/>
                  </a:lnTo>
                  <a:lnTo>
                    <a:pt x="74740" y="266798"/>
                  </a:lnTo>
                  <a:lnTo>
                    <a:pt x="57150" y="253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6114"/>
            <p:cNvSpPr/>
            <p:nvPr>
              <p:custDataLst>
                <p:tags r:id="rId14"/>
              </p:custDataLst>
            </p:nvPr>
          </p:nvSpPr>
          <p:spPr>
            <a:xfrm>
              <a:off x="7845266" y="737924"/>
              <a:ext cx="130335" cy="137154"/>
            </a:xfrm>
            <a:custGeom>
              <a:avLst/>
              <a:gdLst/>
              <a:ahLst/>
              <a:cxnLst/>
              <a:rect l="0" t="0" r="0" b="0"/>
              <a:pathLst>
                <a:path w="130335" h="137154">
                  <a:moveTo>
                    <a:pt x="130334" y="5026"/>
                  </a:moveTo>
                  <a:lnTo>
                    <a:pt x="130334" y="5026"/>
                  </a:lnTo>
                  <a:lnTo>
                    <a:pt x="130332" y="1655"/>
                  </a:lnTo>
                  <a:lnTo>
                    <a:pt x="122808" y="0"/>
                  </a:lnTo>
                  <a:lnTo>
                    <a:pt x="84869" y="2309"/>
                  </a:lnTo>
                  <a:lnTo>
                    <a:pt x="44111" y="10963"/>
                  </a:lnTo>
                  <a:lnTo>
                    <a:pt x="10868" y="29206"/>
                  </a:lnTo>
                  <a:lnTo>
                    <a:pt x="4829" y="37374"/>
                  </a:lnTo>
                  <a:lnTo>
                    <a:pt x="0" y="55856"/>
                  </a:lnTo>
                  <a:lnTo>
                    <a:pt x="5850" y="77712"/>
                  </a:lnTo>
                  <a:lnTo>
                    <a:pt x="18563" y="100125"/>
                  </a:lnTo>
                  <a:lnTo>
                    <a:pt x="35972" y="119494"/>
                  </a:lnTo>
                  <a:lnTo>
                    <a:pt x="57352" y="131866"/>
                  </a:lnTo>
                  <a:lnTo>
                    <a:pt x="68978" y="136152"/>
                  </a:lnTo>
                  <a:lnTo>
                    <a:pt x="91305" y="137153"/>
                  </a:lnTo>
                  <a:lnTo>
                    <a:pt x="102198" y="135444"/>
                  </a:lnTo>
                  <a:lnTo>
                    <a:pt x="118064" y="126019"/>
                  </a:lnTo>
                  <a:lnTo>
                    <a:pt x="124271" y="119555"/>
                  </a:lnTo>
                  <a:lnTo>
                    <a:pt x="126996" y="111717"/>
                  </a:lnTo>
                  <a:lnTo>
                    <a:pt x="126264" y="93602"/>
                  </a:lnTo>
                  <a:lnTo>
                    <a:pt x="114546" y="60199"/>
                  </a:lnTo>
                  <a:lnTo>
                    <a:pt x="85884" y="11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6115"/>
            <p:cNvSpPr/>
            <p:nvPr>
              <p:custDataLst>
                <p:tags r:id="rId15"/>
              </p:custDataLst>
            </p:nvPr>
          </p:nvSpPr>
          <p:spPr>
            <a:xfrm>
              <a:off x="8036161" y="713488"/>
              <a:ext cx="46627" cy="173864"/>
            </a:xfrm>
            <a:custGeom>
              <a:avLst/>
              <a:gdLst/>
              <a:ahLst/>
              <a:cxnLst/>
              <a:rect l="0" t="0" r="0" b="0"/>
              <a:pathLst>
                <a:path w="46627" h="173864">
                  <a:moveTo>
                    <a:pt x="41039" y="23112"/>
                  </a:moveTo>
                  <a:lnTo>
                    <a:pt x="41039" y="23112"/>
                  </a:lnTo>
                  <a:lnTo>
                    <a:pt x="32200" y="5435"/>
                  </a:lnTo>
                  <a:lnTo>
                    <a:pt x="28796" y="2861"/>
                  </a:lnTo>
                  <a:lnTo>
                    <a:pt x="19370" y="0"/>
                  </a:lnTo>
                  <a:lnTo>
                    <a:pt x="10006" y="611"/>
                  </a:lnTo>
                  <a:lnTo>
                    <a:pt x="5533" y="1761"/>
                  </a:lnTo>
                  <a:lnTo>
                    <a:pt x="3258" y="4645"/>
                  </a:lnTo>
                  <a:lnTo>
                    <a:pt x="2446" y="8684"/>
                  </a:lnTo>
                  <a:lnTo>
                    <a:pt x="6213" y="33746"/>
                  </a:lnTo>
                  <a:lnTo>
                    <a:pt x="20231" y="66579"/>
                  </a:lnTo>
                  <a:lnTo>
                    <a:pt x="43069" y="106304"/>
                  </a:lnTo>
                  <a:lnTo>
                    <a:pt x="46626" y="116673"/>
                  </a:lnTo>
                  <a:lnTo>
                    <a:pt x="44057" y="128525"/>
                  </a:lnTo>
                  <a:lnTo>
                    <a:pt x="28034" y="154864"/>
                  </a:lnTo>
                  <a:lnTo>
                    <a:pt x="13857" y="169863"/>
                  </a:lnTo>
                  <a:lnTo>
                    <a:pt x="8101" y="173863"/>
                  </a:lnTo>
                  <a:lnTo>
                    <a:pt x="4264" y="173707"/>
                  </a:lnTo>
                  <a:lnTo>
                    <a:pt x="1705" y="170781"/>
                  </a:lnTo>
                  <a:lnTo>
                    <a:pt x="0" y="166008"/>
                  </a:lnTo>
                  <a:lnTo>
                    <a:pt x="19082" y="123436"/>
                  </a:lnTo>
                  <a:lnTo>
                    <a:pt x="28339" y="105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6116"/>
            <p:cNvSpPr/>
            <p:nvPr>
              <p:custDataLst>
                <p:tags r:id="rId16"/>
              </p:custDataLst>
            </p:nvPr>
          </p:nvSpPr>
          <p:spPr>
            <a:xfrm>
              <a:off x="8199848" y="582379"/>
              <a:ext cx="76563" cy="314655"/>
            </a:xfrm>
            <a:custGeom>
              <a:avLst/>
              <a:gdLst/>
              <a:ahLst/>
              <a:cxnLst/>
              <a:rect l="0" t="0" r="0" b="0"/>
              <a:pathLst>
                <a:path w="76563" h="314655">
                  <a:moveTo>
                    <a:pt x="61502" y="8171"/>
                  </a:moveTo>
                  <a:lnTo>
                    <a:pt x="61502" y="8171"/>
                  </a:lnTo>
                  <a:lnTo>
                    <a:pt x="68243" y="1429"/>
                  </a:lnTo>
                  <a:lnTo>
                    <a:pt x="70935" y="149"/>
                  </a:lnTo>
                  <a:lnTo>
                    <a:pt x="73435" y="0"/>
                  </a:lnTo>
                  <a:lnTo>
                    <a:pt x="75807" y="607"/>
                  </a:lnTo>
                  <a:lnTo>
                    <a:pt x="76562" y="14452"/>
                  </a:lnTo>
                  <a:lnTo>
                    <a:pt x="71723" y="39890"/>
                  </a:lnTo>
                  <a:lnTo>
                    <a:pt x="57813" y="77067"/>
                  </a:lnTo>
                  <a:lnTo>
                    <a:pt x="41754" y="123223"/>
                  </a:lnTo>
                  <a:lnTo>
                    <a:pt x="33519" y="148372"/>
                  </a:lnTo>
                  <a:lnTo>
                    <a:pt x="25208" y="172900"/>
                  </a:lnTo>
                  <a:lnTo>
                    <a:pt x="16844" y="197012"/>
                  </a:lnTo>
                  <a:lnTo>
                    <a:pt x="3554" y="241678"/>
                  </a:lnTo>
                  <a:lnTo>
                    <a:pt x="0" y="277993"/>
                  </a:lnTo>
                  <a:lnTo>
                    <a:pt x="4534" y="301188"/>
                  </a:lnTo>
                  <a:lnTo>
                    <a:pt x="8707" y="309349"/>
                  </a:lnTo>
                  <a:lnTo>
                    <a:pt x="13606" y="313379"/>
                  </a:lnTo>
                  <a:lnTo>
                    <a:pt x="18988" y="314654"/>
                  </a:lnTo>
                  <a:lnTo>
                    <a:pt x="24692" y="314093"/>
                  </a:lnTo>
                  <a:lnTo>
                    <a:pt x="36675" y="304062"/>
                  </a:lnTo>
                  <a:lnTo>
                    <a:pt x="42833" y="296448"/>
                  </a:lnTo>
                  <a:lnTo>
                    <a:pt x="57083" y="249317"/>
                  </a:lnTo>
                  <a:lnTo>
                    <a:pt x="61502" y="23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6117"/>
            <p:cNvSpPr/>
            <p:nvPr>
              <p:custDataLst>
                <p:tags r:id="rId17"/>
              </p:custDataLst>
            </p:nvPr>
          </p:nvSpPr>
          <p:spPr>
            <a:xfrm>
              <a:off x="8169435" y="768350"/>
              <a:ext cx="161766" cy="19051"/>
            </a:xfrm>
            <a:custGeom>
              <a:avLst/>
              <a:gdLst/>
              <a:ahLst/>
              <a:cxnLst/>
              <a:rect l="0" t="0" r="0" b="0"/>
              <a:pathLst>
                <a:path w="161766" h="19051">
                  <a:moveTo>
                    <a:pt x="47465" y="0"/>
                  </a:moveTo>
                  <a:lnTo>
                    <a:pt x="47465" y="0"/>
                  </a:lnTo>
                  <a:lnTo>
                    <a:pt x="4167" y="706"/>
                  </a:lnTo>
                  <a:lnTo>
                    <a:pt x="1666" y="1881"/>
                  </a:lnTo>
                  <a:lnTo>
                    <a:pt x="0" y="3371"/>
                  </a:lnTo>
                  <a:lnTo>
                    <a:pt x="1710" y="4364"/>
                  </a:lnTo>
                  <a:lnTo>
                    <a:pt x="39053" y="6089"/>
                  </a:lnTo>
                  <a:lnTo>
                    <a:pt x="84249" y="9644"/>
                  </a:lnTo>
                  <a:lnTo>
                    <a:pt x="131114" y="15165"/>
                  </a:lnTo>
                  <a:lnTo>
                    <a:pt x="16176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6118"/>
            <p:cNvSpPr/>
            <p:nvPr>
              <p:custDataLst>
                <p:tags r:id="rId18"/>
              </p:custDataLst>
            </p:nvPr>
          </p:nvSpPr>
          <p:spPr>
            <a:xfrm>
              <a:off x="8335308" y="769957"/>
              <a:ext cx="78443" cy="109438"/>
            </a:xfrm>
            <a:custGeom>
              <a:avLst/>
              <a:gdLst/>
              <a:ahLst/>
              <a:cxnLst/>
              <a:rect l="0" t="0" r="0" b="0"/>
              <a:pathLst>
                <a:path w="78443" h="109438">
                  <a:moveTo>
                    <a:pt x="2242" y="42843"/>
                  </a:moveTo>
                  <a:lnTo>
                    <a:pt x="2242" y="42843"/>
                  </a:lnTo>
                  <a:lnTo>
                    <a:pt x="8983" y="42843"/>
                  </a:lnTo>
                  <a:lnTo>
                    <a:pt x="33338" y="32704"/>
                  </a:lnTo>
                  <a:lnTo>
                    <a:pt x="69614" y="6527"/>
                  </a:lnTo>
                  <a:lnTo>
                    <a:pt x="72557" y="3815"/>
                  </a:lnTo>
                  <a:lnTo>
                    <a:pt x="71697" y="2008"/>
                  </a:lnTo>
                  <a:lnTo>
                    <a:pt x="63214" y="0"/>
                  </a:lnTo>
                  <a:lnTo>
                    <a:pt x="39201" y="8982"/>
                  </a:lnTo>
                  <a:lnTo>
                    <a:pt x="13115" y="31791"/>
                  </a:lnTo>
                  <a:lnTo>
                    <a:pt x="3546" y="48985"/>
                  </a:lnTo>
                  <a:lnTo>
                    <a:pt x="0" y="66034"/>
                  </a:lnTo>
                  <a:lnTo>
                    <a:pt x="775" y="83018"/>
                  </a:lnTo>
                  <a:lnTo>
                    <a:pt x="5353" y="96212"/>
                  </a:lnTo>
                  <a:lnTo>
                    <a:pt x="8549" y="101705"/>
                  </a:lnTo>
                  <a:lnTo>
                    <a:pt x="13502" y="105368"/>
                  </a:lnTo>
                  <a:lnTo>
                    <a:pt x="26530" y="109437"/>
                  </a:lnTo>
                  <a:lnTo>
                    <a:pt x="78442" y="10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6119"/>
            <p:cNvSpPr/>
            <p:nvPr>
              <p:custDataLst>
                <p:tags r:id="rId19"/>
              </p:custDataLst>
            </p:nvPr>
          </p:nvSpPr>
          <p:spPr>
            <a:xfrm>
              <a:off x="8464550" y="781961"/>
              <a:ext cx="127920" cy="113390"/>
            </a:xfrm>
            <a:custGeom>
              <a:avLst/>
              <a:gdLst/>
              <a:ahLst/>
              <a:cxnLst/>
              <a:rect l="0" t="0" r="0" b="0"/>
              <a:pathLst>
                <a:path w="127920" h="113390">
                  <a:moveTo>
                    <a:pt x="0" y="43539"/>
                  </a:moveTo>
                  <a:lnTo>
                    <a:pt x="0" y="43539"/>
                  </a:lnTo>
                  <a:lnTo>
                    <a:pt x="17644" y="2162"/>
                  </a:lnTo>
                  <a:lnTo>
                    <a:pt x="18818" y="1138"/>
                  </a:lnTo>
                  <a:lnTo>
                    <a:pt x="22004" y="0"/>
                  </a:lnTo>
                  <a:lnTo>
                    <a:pt x="23891" y="8901"/>
                  </a:lnTo>
                  <a:lnTo>
                    <a:pt x="30271" y="52592"/>
                  </a:lnTo>
                  <a:lnTo>
                    <a:pt x="34055" y="78363"/>
                  </a:lnTo>
                  <a:lnTo>
                    <a:pt x="27885" y="98307"/>
                  </a:lnTo>
                  <a:lnTo>
                    <a:pt x="23447" y="106216"/>
                  </a:lnTo>
                  <a:lnTo>
                    <a:pt x="21981" y="107901"/>
                  </a:lnTo>
                  <a:lnTo>
                    <a:pt x="21004" y="108319"/>
                  </a:lnTo>
                  <a:lnTo>
                    <a:pt x="20354" y="107893"/>
                  </a:lnTo>
                  <a:lnTo>
                    <a:pt x="19436" y="97179"/>
                  </a:lnTo>
                  <a:lnTo>
                    <a:pt x="25906" y="77228"/>
                  </a:lnTo>
                  <a:lnTo>
                    <a:pt x="43503" y="53442"/>
                  </a:lnTo>
                  <a:lnTo>
                    <a:pt x="66590" y="35263"/>
                  </a:lnTo>
                  <a:lnTo>
                    <a:pt x="98969" y="22253"/>
                  </a:lnTo>
                  <a:lnTo>
                    <a:pt x="118459" y="20063"/>
                  </a:lnTo>
                  <a:lnTo>
                    <a:pt x="126261" y="22052"/>
                  </a:lnTo>
                  <a:lnTo>
                    <a:pt x="127919" y="25686"/>
                  </a:lnTo>
                  <a:lnTo>
                    <a:pt x="127879" y="37251"/>
                  </a:lnTo>
                  <a:lnTo>
                    <a:pt x="112771" y="80762"/>
                  </a:lnTo>
                  <a:lnTo>
                    <a:pt x="101600" y="113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6120"/>
            <p:cNvSpPr/>
            <p:nvPr>
              <p:custDataLst>
                <p:tags r:id="rId20"/>
              </p:custDataLst>
            </p:nvPr>
          </p:nvSpPr>
          <p:spPr>
            <a:xfrm>
              <a:off x="8629650" y="742159"/>
              <a:ext cx="38101" cy="38892"/>
            </a:xfrm>
            <a:custGeom>
              <a:avLst/>
              <a:gdLst/>
              <a:ahLst/>
              <a:cxnLst/>
              <a:rect l="0" t="0" r="0" b="0"/>
              <a:pathLst>
                <a:path w="38101" h="38892">
                  <a:moveTo>
                    <a:pt x="0" y="38891"/>
                  </a:moveTo>
                  <a:lnTo>
                    <a:pt x="0" y="38891"/>
                  </a:lnTo>
                  <a:lnTo>
                    <a:pt x="19773" y="2716"/>
                  </a:lnTo>
                  <a:lnTo>
                    <a:pt x="23060" y="663"/>
                  </a:lnTo>
                  <a:lnTo>
                    <a:pt x="26662" y="0"/>
                  </a:lnTo>
                  <a:lnTo>
                    <a:pt x="38100" y="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6121"/>
            <p:cNvSpPr/>
            <p:nvPr>
              <p:custDataLst>
                <p:tags r:id="rId21"/>
              </p:custDataLst>
            </p:nvPr>
          </p:nvSpPr>
          <p:spPr>
            <a:xfrm>
              <a:off x="8653261" y="786322"/>
              <a:ext cx="230390" cy="133420"/>
            </a:xfrm>
            <a:custGeom>
              <a:avLst/>
              <a:gdLst/>
              <a:ahLst/>
              <a:cxnLst/>
              <a:rect l="0" t="0" r="0" b="0"/>
              <a:pathLst>
                <a:path w="230390" h="133420">
                  <a:moveTo>
                    <a:pt x="58939" y="26478"/>
                  </a:moveTo>
                  <a:lnTo>
                    <a:pt x="58939" y="26478"/>
                  </a:lnTo>
                  <a:lnTo>
                    <a:pt x="55568" y="23107"/>
                  </a:lnTo>
                  <a:lnTo>
                    <a:pt x="43359" y="21011"/>
                  </a:lnTo>
                  <a:lnTo>
                    <a:pt x="32258" y="24283"/>
                  </a:lnTo>
                  <a:lnTo>
                    <a:pt x="26336" y="27132"/>
                  </a:lnTo>
                  <a:lnTo>
                    <a:pt x="15990" y="37822"/>
                  </a:lnTo>
                  <a:lnTo>
                    <a:pt x="4115" y="59708"/>
                  </a:lnTo>
                  <a:lnTo>
                    <a:pt x="0" y="75819"/>
                  </a:lnTo>
                  <a:lnTo>
                    <a:pt x="1651" y="99345"/>
                  </a:lnTo>
                  <a:lnTo>
                    <a:pt x="4785" y="110839"/>
                  </a:lnTo>
                  <a:lnTo>
                    <a:pt x="8020" y="113763"/>
                  </a:lnTo>
                  <a:lnTo>
                    <a:pt x="12292" y="115007"/>
                  </a:lnTo>
                  <a:lnTo>
                    <a:pt x="28420" y="113387"/>
                  </a:lnTo>
                  <a:lnTo>
                    <a:pt x="34360" y="111934"/>
                  </a:lnTo>
                  <a:lnTo>
                    <a:pt x="52832" y="99776"/>
                  </a:lnTo>
                  <a:lnTo>
                    <a:pt x="71710" y="76026"/>
                  </a:lnTo>
                  <a:lnTo>
                    <a:pt x="78725" y="56731"/>
                  </a:lnTo>
                  <a:lnTo>
                    <a:pt x="87257" y="20323"/>
                  </a:lnTo>
                  <a:lnTo>
                    <a:pt x="86223" y="6702"/>
                  </a:lnTo>
                  <a:lnTo>
                    <a:pt x="88233" y="520"/>
                  </a:lnTo>
                  <a:lnTo>
                    <a:pt x="90463" y="0"/>
                  </a:lnTo>
                  <a:lnTo>
                    <a:pt x="96703" y="3186"/>
                  </a:lnTo>
                  <a:lnTo>
                    <a:pt x="111521" y="19655"/>
                  </a:lnTo>
                  <a:lnTo>
                    <a:pt x="117587" y="38262"/>
                  </a:lnTo>
                  <a:lnTo>
                    <a:pt x="121480" y="81330"/>
                  </a:lnTo>
                  <a:lnTo>
                    <a:pt x="118783" y="106466"/>
                  </a:lnTo>
                  <a:lnTo>
                    <a:pt x="111643" y="120589"/>
                  </a:lnTo>
                  <a:lnTo>
                    <a:pt x="102822" y="131100"/>
                  </a:lnTo>
                  <a:lnTo>
                    <a:pt x="99485" y="132915"/>
                  </a:lnTo>
                  <a:lnTo>
                    <a:pt x="96552" y="133419"/>
                  </a:lnTo>
                  <a:lnTo>
                    <a:pt x="97420" y="131639"/>
                  </a:lnTo>
                  <a:lnTo>
                    <a:pt x="144494" y="92442"/>
                  </a:lnTo>
                  <a:lnTo>
                    <a:pt x="180480" y="68914"/>
                  </a:lnTo>
                  <a:lnTo>
                    <a:pt x="230389" y="51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5" name="SMARTInkShape-Group880"/>
          <p:cNvGrpSpPr/>
          <p:nvPr/>
        </p:nvGrpSpPr>
        <p:grpSpPr>
          <a:xfrm>
            <a:off x="1726416" y="557612"/>
            <a:ext cx="800885" cy="612244"/>
            <a:chOff x="1726416" y="557612"/>
            <a:chExt cx="800885" cy="612244"/>
          </a:xfrm>
        </p:grpSpPr>
        <p:sp>
          <p:nvSpPr>
            <p:cNvPr id="818" name="SMARTInkShape-6122"/>
            <p:cNvSpPr/>
            <p:nvPr>
              <p:custDataLst>
                <p:tags r:id="rId4"/>
              </p:custDataLst>
            </p:nvPr>
          </p:nvSpPr>
          <p:spPr>
            <a:xfrm>
              <a:off x="1790700" y="656180"/>
              <a:ext cx="147825" cy="513676"/>
            </a:xfrm>
            <a:custGeom>
              <a:avLst/>
              <a:gdLst/>
              <a:ahLst/>
              <a:cxnLst/>
              <a:rect l="0" t="0" r="0" b="0"/>
              <a:pathLst>
                <a:path w="147825" h="513676">
                  <a:moveTo>
                    <a:pt x="0" y="124870"/>
                  </a:moveTo>
                  <a:lnTo>
                    <a:pt x="0" y="124870"/>
                  </a:lnTo>
                  <a:lnTo>
                    <a:pt x="0" y="119403"/>
                  </a:lnTo>
                  <a:lnTo>
                    <a:pt x="8789" y="157555"/>
                  </a:lnTo>
                  <a:lnTo>
                    <a:pt x="16606" y="195136"/>
                  </a:lnTo>
                  <a:lnTo>
                    <a:pt x="21654" y="218986"/>
                  </a:lnTo>
                  <a:lnTo>
                    <a:pt x="27136" y="244764"/>
                  </a:lnTo>
                  <a:lnTo>
                    <a:pt x="33613" y="272533"/>
                  </a:lnTo>
                  <a:lnTo>
                    <a:pt x="40753" y="301628"/>
                  </a:lnTo>
                  <a:lnTo>
                    <a:pt x="48335" y="331609"/>
                  </a:lnTo>
                  <a:lnTo>
                    <a:pt x="55507" y="360063"/>
                  </a:lnTo>
                  <a:lnTo>
                    <a:pt x="62405" y="387498"/>
                  </a:lnTo>
                  <a:lnTo>
                    <a:pt x="69120" y="414256"/>
                  </a:lnTo>
                  <a:lnTo>
                    <a:pt x="80344" y="457156"/>
                  </a:lnTo>
                  <a:lnTo>
                    <a:pt x="90833" y="499668"/>
                  </a:lnTo>
                  <a:lnTo>
                    <a:pt x="92581" y="512286"/>
                  </a:lnTo>
                  <a:lnTo>
                    <a:pt x="92060" y="513675"/>
                  </a:lnTo>
                  <a:lnTo>
                    <a:pt x="91007" y="513190"/>
                  </a:lnTo>
                  <a:lnTo>
                    <a:pt x="79411" y="482169"/>
                  </a:lnTo>
                  <a:lnTo>
                    <a:pt x="70336" y="440773"/>
                  </a:lnTo>
                  <a:lnTo>
                    <a:pt x="65941" y="415905"/>
                  </a:lnTo>
                  <a:lnTo>
                    <a:pt x="60188" y="385216"/>
                  </a:lnTo>
                  <a:lnTo>
                    <a:pt x="53531" y="350645"/>
                  </a:lnTo>
                  <a:lnTo>
                    <a:pt x="46271" y="313487"/>
                  </a:lnTo>
                  <a:lnTo>
                    <a:pt x="41430" y="276014"/>
                  </a:lnTo>
                  <a:lnTo>
                    <a:pt x="38203" y="238333"/>
                  </a:lnTo>
                  <a:lnTo>
                    <a:pt x="36052" y="200512"/>
                  </a:lnTo>
                  <a:lnTo>
                    <a:pt x="36029" y="166831"/>
                  </a:lnTo>
                  <a:lnTo>
                    <a:pt x="37425" y="135911"/>
                  </a:lnTo>
                  <a:lnTo>
                    <a:pt x="39767" y="106831"/>
                  </a:lnTo>
                  <a:lnTo>
                    <a:pt x="48013" y="61349"/>
                  </a:lnTo>
                  <a:lnTo>
                    <a:pt x="62674" y="17384"/>
                  </a:lnTo>
                  <a:lnTo>
                    <a:pt x="67183" y="8763"/>
                  </a:lnTo>
                  <a:lnTo>
                    <a:pt x="74422" y="3721"/>
                  </a:lnTo>
                  <a:lnTo>
                    <a:pt x="93754" y="0"/>
                  </a:lnTo>
                  <a:lnTo>
                    <a:pt x="103425" y="4229"/>
                  </a:lnTo>
                  <a:lnTo>
                    <a:pt x="121696" y="22098"/>
                  </a:lnTo>
                  <a:lnTo>
                    <a:pt x="137343" y="54029"/>
                  </a:lnTo>
                  <a:lnTo>
                    <a:pt x="147824" y="94796"/>
                  </a:lnTo>
                  <a:lnTo>
                    <a:pt x="147779" y="141137"/>
                  </a:lnTo>
                  <a:lnTo>
                    <a:pt x="137411" y="186192"/>
                  </a:lnTo>
                  <a:lnTo>
                    <a:pt x="120338" y="226208"/>
                  </a:lnTo>
                  <a:lnTo>
                    <a:pt x="98639" y="255752"/>
                  </a:lnTo>
                  <a:lnTo>
                    <a:pt x="59252" y="285476"/>
                  </a:lnTo>
                  <a:lnTo>
                    <a:pt x="38328" y="291265"/>
                  </a:lnTo>
                  <a:lnTo>
                    <a:pt x="12700" y="289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6123"/>
            <p:cNvSpPr/>
            <p:nvPr>
              <p:custDataLst>
                <p:tags r:id="rId5"/>
              </p:custDataLst>
            </p:nvPr>
          </p:nvSpPr>
          <p:spPr>
            <a:xfrm>
              <a:off x="2029518" y="679450"/>
              <a:ext cx="123133" cy="171421"/>
            </a:xfrm>
            <a:custGeom>
              <a:avLst/>
              <a:gdLst/>
              <a:ahLst/>
              <a:cxnLst/>
              <a:rect l="0" t="0" r="0" b="0"/>
              <a:pathLst>
                <a:path w="123133" h="171421">
                  <a:moveTo>
                    <a:pt x="15182" y="0"/>
                  </a:moveTo>
                  <a:lnTo>
                    <a:pt x="15182" y="0"/>
                  </a:lnTo>
                  <a:lnTo>
                    <a:pt x="0" y="0"/>
                  </a:lnTo>
                  <a:lnTo>
                    <a:pt x="909" y="0"/>
                  </a:lnTo>
                  <a:lnTo>
                    <a:pt x="19496" y="12961"/>
                  </a:lnTo>
                  <a:lnTo>
                    <a:pt x="47975" y="43351"/>
                  </a:lnTo>
                  <a:lnTo>
                    <a:pt x="68643" y="87477"/>
                  </a:lnTo>
                  <a:lnTo>
                    <a:pt x="75002" y="133477"/>
                  </a:lnTo>
                  <a:lnTo>
                    <a:pt x="73989" y="156219"/>
                  </a:lnTo>
                  <a:lnTo>
                    <a:pt x="72026" y="163413"/>
                  </a:lnTo>
                  <a:lnTo>
                    <a:pt x="69306" y="168209"/>
                  </a:lnTo>
                  <a:lnTo>
                    <a:pt x="66081" y="171406"/>
                  </a:lnTo>
                  <a:lnTo>
                    <a:pt x="61815" y="171420"/>
                  </a:lnTo>
                  <a:lnTo>
                    <a:pt x="51430" y="165792"/>
                  </a:lnTo>
                  <a:lnTo>
                    <a:pt x="43522" y="146828"/>
                  </a:lnTo>
                  <a:lnTo>
                    <a:pt x="38866" y="102536"/>
                  </a:lnTo>
                  <a:lnTo>
                    <a:pt x="42642" y="69561"/>
                  </a:lnTo>
                  <a:lnTo>
                    <a:pt x="53727" y="40794"/>
                  </a:lnTo>
                  <a:lnTo>
                    <a:pt x="69943" y="21423"/>
                  </a:lnTo>
                  <a:lnTo>
                    <a:pt x="88203" y="9521"/>
                  </a:lnTo>
                  <a:lnTo>
                    <a:pt x="123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6124"/>
            <p:cNvSpPr/>
            <p:nvPr>
              <p:custDataLst>
                <p:tags r:id="rId6"/>
              </p:custDataLst>
            </p:nvPr>
          </p:nvSpPr>
          <p:spPr>
            <a:xfrm>
              <a:off x="2222500" y="6794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831" y="54570"/>
                  </a:lnTo>
                  <a:lnTo>
                    <a:pt x="17217" y="95577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6125"/>
            <p:cNvSpPr/>
            <p:nvPr>
              <p:custDataLst>
                <p:tags r:id="rId7"/>
              </p:custDataLst>
            </p:nvPr>
          </p:nvSpPr>
          <p:spPr>
            <a:xfrm>
              <a:off x="2236083" y="557612"/>
              <a:ext cx="24518" cy="32939"/>
            </a:xfrm>
            <a:custGeom>
              <a:avLst/>
              <a:gdLst/>
              <a:ahLst/>
              <a:cxnLst/>
              <a:rect l="0" t="0" r="0" b="0"/>
              <a:pathLst>
                <a:path w="24518" h="32939">
                  <a:moveTo>
                    <a:pt x="5467" y="20238"/>
                  </a:moveTo>
                  <a:lnTo>
                    <a:pt x="5467" y="20238"/>
                  </a:lnTo>
                  <a:lnTo>
                    <a:pt x="0" y="465"/>
                  </a:lnTo>
                  <a:lnTo>
                    <a:pt x="411" y="0"/>
                  </a:lnTo>
                  <a:lnTo>
                    <a:pt x="24517" y="3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6126"/>
            <p:cNvSpPr/>
            <p:nvPr>
              <p:custDataLst>
                <p:tags r:id="rId8"/>
              </p:custDataLst>
            </p:nvPr>
          </p:nvSpPr>
          <p:spPr>
            <a:xfrm>
              <a:off x="1945687" y="908050"/>
              <a:ext cx="581614" cy="101601"/>
            </a:xfrm>
            <a:custGeom>
              <a:avLst/>
              <a:gdLst/>
              <a:ahLst/>
              <a:cxnLst/>
              <a:rect l="0" t="0" r="0" b="0"/>
              <a:pathLst>
                <a:path w="581614" h="101601">
                  <a:moveTo>
                    <a:pt x="10113" y="101600"/>
                  </a:moveTo>
                  <a:lnTo>
                    <a:pt x="10113" y="101600"/>
                  </a:lnTo>
                  <a:lnTo>
                    <a:pt x="0" y="101600"/>
                  </a:lnTo>
                  <a:lnTo>
                    <a:pt x="38193" y="94414"/>
                  </a:lnTo>
                  <a:lnTo>
                    <a:pt x="66933" y="89048"/>
                  </a:lnTo>
                  <a:lnTo>
                    <a:pt x="100910" y="82649"/>
                  </a:lnTo>
                  <a:lnTo>
                    <a:pt x="145433" y="74855"/>
                  </a:lnTo>
                  <a:lnTo>
                    <a:pt x="196987" y="66131"/>
                  </a:lnTo>
                  <a:lnTo>
                    <a:pt x="253229" y="56787"/>
                  </a:lnTo>
                  <a:lnTo>
                    <a:pt x="314713" y="46325"/>
                  </a:lnTo>
                  <a:lnTo>
                    <a:pt x="379691" y="35117"/>
                  </a:lnTo>
                  <a:lnTo>
                    <a:pt x="446998" y="23411"/>
                  </a:lnTo>
                  <a:lnTo>
                    <a:pt x="491869" y="15607"/>
                  </a:lnTo>
                  <a:lnTo>
                    <a:pt x="5816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6127"/>
            <p:cNvSpPr/>
            <p:nvPr>
              <p:custDataLst>
                <p:tags r:id="rId9"/>
              </p:custDataLst>
            </p:nvPr>
          </p:nvSpPr>
          <p:spPr>
            <a:xfrm>
              <a:off x="1726416" y="901700"/>
              <a:ext cx="750085" cy="120651"/>
            </a:xfrm>
            <a:custGeom>
              <a:avLst/>
              <a:gdLst/>
              <a:ahLst/>
              <a:cxnLst/>
              <a:rect l="0" t="0" r="0" b="0"/>
              <a:pathLst>
                <a:path w="750085" h="120651">
                  <a:moveTo>
                    <a:pt x="13484" y="120650"/>
                  </a:moveTo>
                  <a:lnTo>
                    <a:pt x="13484" y="120650"/>
                  </a:lnTo>
                  <a:lnTo>
                    <a:pt x="0" y="120650"/>
                  </a:lnTo>
                  <a:lnTo>
                    <a:pt x="1673" y="119239"/>
                  </a:lnTo>
                  <a:lnTo>
                    <a:pt x="39461" y="108394"/>
                  </a:lnTo>
                  <a:lnTo>
                    <a:pt x="67491" y="101191"/>
                  </a:lnTo>
                  <a:lnTo>
                    <a:pt x="100289" y="92860"/>
                  </a:lnTo>
                  <a:lnTo>
                    <a:pt x="144731" y="83074"/>
                  </a:lnTo>
                  <a:lnTo>
                    <a:pt x="196938" y="72316"/>
                  </a:lnTo>
                  <a:lnTo>
                    <a:pt x="254320" y="60910"/>
                  </a:lnTo>
                  <a:lnTo>
                    <a:pt x="316563" y="50485"/>
                  </a:lnTo>
                  <a:lnTo>
                    <a:pt x="382048" y="40712"/>
                  </a:lnTo>
                  <a:lnTo>
                    <a:pt x="449693" y="31375"/>
                  </a:lnTo>
                  <a:lnTo>
                    <a:pt x="511018" y="23739"/>
                  </a:lnTo>
                  <a:lnTo>
                    <a:pt x="568129" y="17237"/>
                  </a:lnTo>
                  <a:lnTo>
                    <a:pt x="622431" y="11491"/>
                  </a:lnTo>
                  <a:lnTo>
                    <a:pt x="660749" y="7661"/>
                  </a:lnTo>
                  <a:lnTo>
                    <a:pt x="688410" y="5107"/>
                  </a:lnTo>
                  <a:lnTo>
                    <a:pt x="750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6128"/>
            <p:cNvSpPr/>
            <p:nvPr>
              <p:custDataLst>
                <p:tags r:id="rId10"/>
              </p:custDataLst>
            </p:nvPr>
          </p:nvSpPr>
          <p:spPr>
            <a:xfrm>
              <a:off x="2300666" y="620235"/>
              <a:ext cx="220285" cy="184799"/>
            </a:xfrm>
            <a:custGeom>
              <a:avLst/>
              <a:gdLst/>
              <a:ahLst/>
              <a:cxnLst/>
              <a:rect l="0" t="0" r="0" b="0"/>
              <a:pathLst>
                <a:path w="220285" h="184799">
                  <a:moveTo>
                    <a:pt x="61534" y="33815"/>
                  </a:moveTo>
                  <a:lnTo>
                    <a:pt x="61534" y="33815"/>
                  </a:lnTo>
                  <a:lnTo>
                    <a:pt x="47031" y="25087"/>
                  </a:lnTo>
                  <a:lnTo>
                    <a:pt x="38390" y="22880"/>
                  </a:lnTo>
                  <a:lnTo>
                    <a:pt x="26083" y="27544"/>
                  </a:lnTo>
                  <a:lnTo>
                    <a:pt x="18850" y="31751"/>
                  </a:lnTo>
                  <a:lnTo>
                    <a:pt x="7050" y="49596"/>
                  </a:lnTo>
                  <a:lnTo>
                    <a:pt x="1928" y="61269"/>
                  </a:lnTo>
                  <a:lnTo>
                    <a:pt x="0" y="89291"/>
                  </a:lnTo>
                  <a:lnTo>
                    <a:pt x="5258" y="119854"/>
                  </a:lnTo>
                  <a:lnTo>
                    <a:pt x="23379" y="161300"/>
                  </a:lnTo>
                  <a:lnTo>
                    <a:pt x="36110" y="177729"/>
                  </a:lnTo>
                  <a:lnTo>
                    <a:pt x="42468" y="181969"/>
                  </a:lnTo>
                  <a:lnTo>
                    <a:pt x="55177" y="184798"/>
                  </a:lnTo>
                  <a:lnTo>
                    <a:pt x="60118" y="181743"/>
                  </a:lnTo>
                  <a:lnTo>
                    <a:pt x="67490" y="168940"/>
                  </a:lnTo>
                  <a:lnTo>
                    <a:pt x="68865" y="135157"/>
                  </a:lnTo>
                  <a:lnTo>
                    <a:pt x="61433" y="93868"/>
                  </a:lnTo>
                  <a:lnTo>
                    <a:pt x="47690" y="48630"/>
                  </a:lnTo>
                  <a:lnTo>
                    <a:pt x="43169" y="30392"/>
                  </a:lnTo>
                  <a:lnTo>
                    <a:pt x="44352" y="29416"/>
                  </a:lnTo>
                  <a:lnTo>
                    <a:pt x="52759" y="26632"/>
                  </a:lnTo>
                  <a:lnTo>
                    <a:pt x="85983" y="0"/>
                  </a:lnTo>
                  <a:lnTo>
                    <a:pt x="97565" y="1382"/>
                  </a:lnTo>
                  <a:lnTo>
                    <a:pt x="104605" y="3727"/>
                  </a:lnTo>
                  <a:lnTo>
                    <a:pt x="127996" y="23881"/>
                  </a:lnTo>
                  <a:lnTo>
                    <a:pt x="146059" y="58937"/>
                  </a:lnTo>
                  <a:lnTo>
                    <a:pt x="148254" y="86373"/>
                  </a:lnTo>
                  <a:lnTo>
                    <a:pt x="139675" y="127704"/>
                  </a:lnTo>
                  <a:lnTo>
                    <a:pt x="129424" y="151038"/>
                  </a:lnTo>
                  <a:lnTo>
                    <a:pt x="117813" y="166112"/>
                  </a:lnTo>
                  <a:lnTo>
                    <a:pt x="113165" y="169285"/>
                  </a:lnTo>
                  <a:lnTo>
                    <a:pt x="109360" y="169990"/>
                  </a:lnTo>
                  <a:lnTo>
                    <a:pt x="106118" y="169048"/>
                  </a:lnTo>
                  <a:lnTo>
                    <a:pt x="102516" y="154832"/>
                  </a:lnTo>
                  <a:lnTo>
                    <a:pt x="101555" y="144126"/>
                  </a:lnTo>
                  <a:lnTo>
                    <a:pt x="109895" y="113416"/>
                  </a:lnTo>
                  <a:lnTo>
                    <a:pt x="126772" y="78366"/>
                  </a:lnTo>
                  <a:lnTo>
                    <a:pt x="150736" y="46325"/>
                  </a:lnTo>
                  <a:lnTo>
                    <a:pt x="177850" y="26910"/>
                  </a:lnTo>
                  <a:lnTo>
                    <a:pt x="220284" y="8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572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SMARTInkShape-Group881"/>
          <p:cNvGrpSpPr/>
          <p:nvPr/>
        </p:nvGrpSpPr>
        <p:grpSpPr>
          <a:xfrm>
            <a:off x="910473" y="858055"/>
            <a:ext cx="322812" cy="384040"/>
            <a:chOff x="910473" y="858055"/>
            <a:chExt cx="322812" cy="384040"/>
          </a:xfrm>
        </p:grpSpPr>
        <p:sp>
          <p:nvSpPr>
            <p:cNvPr id="730" name="SMARTInkShape-6129"/>
            <p:cNvSpPr/>
            <p:nvPr>
              <p:custDataLst>
                <p:tags r:id="rId157"/>
              </p:custDataLst>
            </p:nvPr>
          </p:nvSpPr>
          <p:spPr>
            <a:xfrm>
              <a:off x="910473" y="858055"/>
              <a:ext cx="322812" cy="384040"/>
            </a:xfrm>
            <a:custGeom>
              <a:avLst/>
              <a:gdLst/>
              <a:ahLst/>
              <a:cxnLst/>
              <a:rect l="0" t="0" r="0" b="0"/>
              <a:pathLst>
                <a:path w="322812" h="384040">
                  <a:moveTo>
                    <a:pt x="169027" y="24595"/>
                  </a:moveTo>
                  <a:lnTo>
                    <a:pt x="169027" y="24595"/>
                  </a:lnTo>
                  <a:lnTo>
                    <a:pt x="155543" y="17853"/>
                  </a:lnTo>
                  <a:lnTo>
                    <a:pt x="143279" y="16424"/>
                  </a:lnTo>
                  <a:lnTo>
                    <a:pt x="108045" y="17885"/>
                  </a:lnTo>
                  <a:lnTo>
                    <a:pt x="88537" y="27492"/>
                  </a:lnTo>
                  <a:lnTo>
                    <a:pt x="49646" y="69147"/>
                  </a:lnTo>
                  <a:lnTo>
                    <a:pt x="30832" y="100135"/>
                  </a:lnTo>
                  <a:lnTo>
                    <a:pt x="14474" y="137190"/>
                  </a:lnTo>
                  <a:lnTo>
                    <a:pt x="2499" y="181882"/>
                  </a:lnTo>
                  <a:lnTo>
                    <a:pt x="0" y="228085"/>
                  </a:lnTo>
                  <a:lnTo>
                    <a:pt x="6415" y="273080"/>
                  </a:lnTo>
                  <a:lnTo>
                    <a:pt x="23377" y="314244"/>
                  </a:lnTo>
                  <a:lnTo>
                    <a:pt x="50672" y="348061"/>
                  </a:lnTo>
                  <a:lnTo>
                    <a:pt x="83969" y="372969"/>
                  </a:lnTo>
                  <a:lnTo>
                    <a:pt x="119934" y="384039"/>
                  </a:lnTo>
                  <a:lnTo>
                    <a:pt x="158967" y="383315"/>
                  </a:lnTo>
                  <a:lnTo>
                    <a:pt x="179254" y="380158"/>
                  </a:lnTo>
                  <a:lnTo>
                    <a:pt x="218728" y="359717"/>
                  </a:lnTo>
                  <a:lnTo>
                    <a:pt x="254616" y="329466"/>
                  </a:lnTo>
                  <a:lnTo>
                    <a:pt x="282326" y="294854"/>
                  </a:lnTo>
                  <a:lnTo>
                    <a:pt x="302638" y="254542"/>
                  </a:lnTo>
                  <a:lnTo>
                    <a:pt x="316604" y="210755"/>
                  </a:lnTo>
                  <a:lnTo>
                    <a:pt x="322811" y="165423"/>
                  </a:lnTo>
                  <a:lnTo>
                    <a:pt x="319926" y="119406"/>
                  </a:lnTo>
                  <a:lnTo>
                    <a:pt x="310176" y="75200"/>
                  </a:lnTo>
                  <a:lnTo>
                    <a:pt x="294084" y="36738"/>
                  </a:lnTo>
                  <a:lnTo>
                    <a:pt x="273291" y="12118"/>
                  </a:lnTo>
                  <a:lnTo>
                    <a:pt x="261820" y="3577"/>
                  </a:lnTo>
                  <a:lnTo>
                    <a:pt x="247822" y="0"/>
                  </a:lnTo>
                  <a:lnTo>
                    <a:pt x="215336" y="1669"/>
                  </a:lnTo>
                  <a:lnTo>
                    <a:pt x="179731" y="15111"/>
                  </a:lnTo>
                  <a:lnTo>
                    <a:pt x="135275" y="40835"/>
                  </a:lnTo>
                  <a:lnTo>
                    <a:pt x="105527" y="62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6130"/>
            <p:cNvSpPr/>
            <p:nvPr>
              <p:custDataLst>
                <p:tags r:id="rId158"/>
              </p:custDataLst>
            </p:nvPr>
          </p:nvSpPr>
          <p:spPr>
            <a:xfrm>
              <a:off x="1085850" y="97790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0" y="0"/>
                  </a:moveTo>
                  <a:lnTo>
                    <a:pt x="0" y="0"/>
                  </a:lnTo>
                  <a:lnTo>
                    <a:pt x="8838" y="36628"/>
                  </a:lnTo>
                  <a:lnTo>
                    <a:pt x="14927" y="78037"/>
                  </a:lnTo>
                  <a:lnTo>
                    <a:pt x="17828" y="119313"/>
                  </a:lnTo>
                  <a:lnTo>
                    <a:pt x="18809" y="162589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0" name="SMARTInkShape-Group882"/>
          <p:cNvGrpSpPr/>
          <p:nvPr/>
        </p:nvGrpSpPr>
        <p:grpSpPr>
          <a:xfrm>
            <a:off x="1564803" y="853548"/>
            <a:ext cx="1241898" cy="362500"/>
            <a:chOff x="1564803" y="853548"/>
            <a:chExt cx="1241898" cy="362500"/>
          </a:xfrm>
        </p:grpSpPr>
        <p:sp>
          <p:nvSpPr>
            <p:cNvPr id="733" name="SMARTInkShape-6131"/>
            <p:cNvSpPr/>
            <p:nvPr>
              <p:custDataLst>
                <p:tags r:id="rId150"/>
              </p:custDataLst>
            </p:nvPr>
          </p:nvSpPr>
          <p:spPr>
            <a:xfrm>
              <a:off x="2627372" y="989037"/>
              <a:ext cx="179329" cy="132334"/>
            </a:xfrm>
            <a:custGeom>
              <a:avLst/>
              <a:gdLst/>
              <a:ahLst/>
              <a:cxnLst/>
              <a:rect l="0" t="0" r="0" b="0"/>
              <a:pathLst>
                <a:path w="179329" h="132334">
                  <a:moveTo>
                    <a:pt x="39628" y="46013"/>
                  </a:moveTo>
                  <a:lnTo>
                    <a:pt x="39628" y="46013"/>
                  </a:lnTo>
                  <a:lnTo>
                    <a:pt x="45095" y="22869"/>
                  </a:lnTo>
                  <a:lnTo>
                    <a:pt x="43704" y="16206"/>
                  </a:lnTo>
                  <a:lnTo>
                    <a:pt x="42345" y="13442"/>
                  </a:lnTo>
                  <a:lnTo>
                    <a:pt x="40029" y="12304"/>
                  </a:lnTo>
                  <a:lnTo>
                    <a:pt x="33691" y="12922"/>
                  </a:lnTo>
                  <a:lnTo>
                    <a:pt x="18819" y="27350"/>
                  </a:lnTo>
                  <a:lnTo>
                    <a:pt x="7749" y="52870"/>
                  </a:lnTo>
                  <a:lnTo>
                    <a:pt x="0" y="82773"/>
                  </a:lnTo>
                  <a:lnTo>
                    <a:pt x="1084" y="101627"/>
                  </a:lnTo>
                  <a:lnTo>
                    <a:pt x="6975" y="118003"/>
                  </a:lnTo>
                  <a:lnTo>
                    <a:pt x="16649" y="129984"/>
                  </a:lnTo>
                  <a:lnTo>
                    <a:pt x="23603" y="132333"/>
                  </a:lnTo>
                  <a:lnTo>
                    <a:pt x="40737" y="131179"/>
                  </a:lnTo>
                  <a:lnTo>
                    <a:pt x="73588" y="112483"/>
                  </a:lnTo>
                  <a:lnTo>
                    <a:pt x="106762" y="81230"/>
                  </a:lnTo>
                  <a:lnTo>
                    <a:pt x="132192" y="41788"/>
                  </a:lnTo>
                  <a:lnTo>
                    <a:pt x="143019" y="12306"/>
                  </a:lnTo>
                  <a:lnTo>
                    <a:pt x="143127" y="6608"/>
                  </a:lnTo>
                  <a:lnTo>
                    <a:pt x="141789" y="2810"/>
                  </a:lnTo>
                  <a:lnTo>
                    <a:pt x="139485" y="277"/>
                  </a:lnTo>
                  <a:lnTo>
                    <a:pt x="134422" y="0"/>
                  </a:lnTo>
                  <a:lnTo>
                    <a:pt x="119388" y="3456"/>
                  </a:lnTo>
                  <a:lnTo>
                    <a:pt x="104710" y="17221"/>
                  </a:lnTo>
                  <a:lnTo>
                    <a:pt x="97833" y="26818"/>
                  </a:lnTo>
                  <a:lnTo>
                    <a:pt x="92073" y="48771"/>
                  </a:lnTo>
                  <a:lnTo>
                    <a:pt x="94124" y="93987"/>
                  </a:lnTo>
                  <a:lnTo>
                    <a:pt x="98536" y="102690"/>
                  </a:lnTo>
                  <a:lnTo>
                    <a:pt x="112846" y="116123"/>
                  </a:lnTo>
                  <a:lnTo>
                    <a:pt x="136610" y="123034"/>
                  </a:lnTo>
                  <a:lnTo>
                    <a:pt x="179328" y="128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6132"/>
            <p:cNvSpPr/>
            <p:nvPr>
              <p:custDataLst>
                <p:tags r:id="rId151"/>
              </p:custDataLst>
            </p:nvPr>
          </p:nvSpPr>
          <p:spPr>
            <a:xfrm>
              <a:off x="2279508" y="863851"/>
              <a:ext cx="293391" cy="308141"/>
            </a:xfrm>
            <a:custGeom>
              <a:avLst/>
              <a:gdLst/>
              <a:ahLst/>
              <a:cxnLst/>
              <a:rect l="0" t="0" r="0" b="0"/>
              <a:pathLst>
                <a:path w="293391" h="308141">
                  <a:moveTo>
                    <a:pt x="69992" y="202949"/>
                  </a:moveTo>
                  <a:lnTo>
                    <a:pt x="69992" y="202949"/>
                  </a:lnTo>
                  <a:lnTo>
                    <a:pt x="61154" y="188643"/>
                  </a:lnTo>
                  <a:lnTo>
                    <a:pt x="51694" y="181934"/>
                  </a:lnTo>
                  <a:lnTo>
                    <a:pt x="42104" y="181379"/>
                  </a:lnTo>
                  <a:lnTo>
                    <a:pt x="36583" y="182219"/>
                  </a:lnTo>
                  <a:lnTo>
                    <a:pt x="24805" y="190678"/>
                  </a:lnTo>
                  <a:lnTo>
                    <a:pt x="18701" y="196885"/>
                  </a:lnTo>
                  <a:lnTo>
                    <a:pt x="3367" y="229218"/>
                  </a:lnTo>
                  <a:lnTo>
                    <a:pt x="0" y="266706"/>
                  </a:lnTo>
                  <a:lnTo>
                    <a:pt x="5723" y="288200"/>
                  </a:lnTo>
                  <a:lnTo>
                    <a:pt x="10213" y="297883"/>
                  </a:lnTo>
                  <a:lnTo>
                    <a:pt x="16028" y="303633"/>
                  </a:lnTo>
                  <a:lnTo>
                    <a:pt x="22727" y="306760"/>
                  </a:lnTo>
                  <a:lnTo>
                    <a:pt x="30015" y="308140"/>
                  </a:lnTo>
                  <a:lnTo>
                    <a:pt x="37696" y="304826"/>
                  </a:lnTo>
                  <a:lnTo>
                    <a:pt x="53757" y="289856"/>
                  </a:lnTo>
                  <a:lnTo>
                    <a:pt x="75294" y="250885"/>
                  </a:lnTo>
                  <a:lnTo>
                    <a:pt x="86695" y="210378"/>
                  </a:lnTo>
                  <a:lnTo>
                    <a:pt x="91711" y="186735"/>
                  </a:lnTo>
                  <a:lnTo>
                    <a:pt x="95760" y="160390"/>
                  </a:lnTo>
                  <a:lnTo>
                    <a:pt x="99165" y="132243"/>
                  </a:lnTo>
                  <a:lnTo>
                    <a:pt x="102141" y="102895"/>
                  </a:lnTo>
                  <a:lnTo>
                    <a:pt x="104124" y="77685"/>
                  </a:lnTo>
                  <a:lnTo>
                    <a:pt x="106329" y="34622"/>
                  </a:lnTo>
                  <a:lnTo>
                    <a:pt x="103545" y="9839"/>
                  </a:lnTo>
                  <a:lnTo>
                    <a:pt x="100828" y="2242"/>
                  </a:lnTo>
                  <a:lnTo>
                    <a:pt x="95488" y="0"/>
                  </a:lnTo>
                  <a:lnTo>
                    <a:pt x="88400" y="1327"/>
                  </a:lnTo>
                  <a:lnTo>
                    <a:pt x="80148" y="5035"/>
                  </a:lnTo>
                  <a:lnTo>
                    <a:pt x="67215" y="24206"/>
                  </a:lnTo>
                  <a:lnTo>
                    <a:pt x="58880" y="52952"/>
                  </a:lnTo>
                  <a:lnTo>
                    <a:pt x="57527" y="89247"/>
                  </a:lnTo>
                  <a:lnTo>
                    <a:pt x="63041" y="128896"/>
                  </a:lnTo>
                  <a:lnTo>
                    <a:pt x="71842" y="167920"/>
                  </a:lnTo>
                  <a:lnTo>
                    <a:pt x="85435" y="215540"/>
                  </a:lnTo>
                  <a:lnTo>
                    <a:pt x="96611" y="238413"/>
                  </a:lnTo>
                  <a:lnTo>
                    <a:pt x="108634" y="250461"/>
                  </a:lnTo>
                  <a:lnTo>
                    <a:pt x="114803" y="253674"/>
                  </a:lnTo>
                  <a:lnTo>
                    <a:pt x="121033" y="252993"/>
                  </a:lnTo>
                  <a:lnTo>
                    <a:pt x="133599" y="244711"/>
                  </a:lnTo>
                  <a:lnTo>
                    <a:pt x="142476" y="229741"/>
                  </a:lnTo>
                  <a:lnTo>
                    <a:pt x="148068" y="210623"/>
                  </a:lnTo>
                  <a:lnTo>
                    <a:pt x="150511" y="178882"/>
                  </a:lnTo>
                  <a:lnTo>
                    <a:pt x="148582" y="164971"/>
                  </a:lnTo>
                  <a:lnTo>
                    <a:pt x="145668" y="161403"/>
                  </a:lnTo>
                  <a:lnTo>
                    <a:pt x="141610" y="159729"/>
                  </a:lnTo>
                  <a:lnTo>
                    <a:pt x="136787" y="159319"/>
                  </a:lnTo>
                  <a:lnTo>
                    <a:pt x="132866" y="161868"/>
                  </a:lnTo>
                  <a:lnTo>
                    <a:pt x="126629" y="172226"/>
                  </a:lnTo>
                  <a:lnTo>
                    <a:pt x="125267" y="188118"/>
                  </a:lnTo>
                  <a:lnTo>
                    <a:pt x="130350" y="216899"/>
                  </a:lnTo>
                  <a:lnTo>
                    <a:pt x="144709" y="251487"/>
                  </a:lnTo>
                  <a:lnTo>
                    <a:pt x="150142" y="255769"/>
                  </a:lnTo>
                  <a:lnTo>
                    <a:pt x="163705" y="258645"/>
                  </a:lnTo>
                  <a:lnTo>
                    <a:pt x="177259" y="253808"/>
                  </a:lnTo>
                  <a:lnTo>
                    <a:pt x="196790" y="237304"/>
                  </a:lnTo>
                  <a:lnTo>
                    <a:pt x="207485" y="222451"/>
                  </a:lnTo>
                  <a:lnTo>
                    <a:pt x="215708" y="191671"/>
                  </a:lnTo>
                  <a:lnTo>
                    <a:pt x="215271" y="205738"/>
                  </a:lnTo>
                  <a:lnTo>
                    <a:pt x="209951" y="250487"/>
                  </a:lnTo>
                  <a:lnTo>
                    <a:pt x="209769" y="260622"/>
                  </a:lnTo>
                  <a:lnTo>
                    <a:pt x="210449" y="261153"/>
                  </a:lnTo>
                  <a:lnTo>
                    <a:pt x="213086" y="257981"/>
                  </a:lnTo>
                  <a:lnTo>
                    <a:pt x="229468" y="221032"/>
                  </a:lnTo>
                  <a:lnTo>
                    <a:pt x="243539" y="179850"/>
                  </a:lnTo>
                  <a:lnTo>
                    <a:pt x="262995" y="139425"/>
                  </a:lnTo>
                  <a:lnTo>
                    <a:pt x="276421" y="123211"/>
                  </a:lnTo>
                  <a:lnTo>
                    <a:pt x="280989" y="120862"/>
                  </a:lnTo>
                  <a:lnTo>
                    <a:pt x="284740" y="120708"/>
                  </a:lnTo>
                  <a:lnTo>
                    <a:pt x="287946" y="124133"/>
                  </a:lnTo>
                  <a:lnTo>
                    <a:pt x="293390" y="137345"/>
                  </a:lnTo>
                  <a:lnTo>
                    <a:pt x="293200" y="178937"/>
                  </a:lnTo>
                  <a:lnTo>
                    <a:pt x="292431" y="219974"/>
                  </a:lnTo>
                  <a:lnTo>
                    <a:pt x="292242" y="247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6133"/>
            <p:cNvSpPr/>
            <p:nvPr>
              <p:custDataLst>
                <p:tags r:id="rId152"/>
              </p:custDataLst>
            </p:nvPr>
          </p:nvSpPr>
          <p:spPr>
            <a:xfrm>
              <a:off x="2247900" y="996159"/>
              <a:ext cx="6351" cy="38892"/>
            </a:xfrm>
            <a:custGeom>
              <a:avLst/>
              <a:gdLst/>
              <a:ahLst/>
              <a:cxnLst/>
              <a:rect l="0" t="0" r="0" b="0"/>
              <a:pathLst>
                <a:path w="6351" h="38892">
                  <a:moveTo>
                    <a:pt x="6350" y="38891"/>
                  </a:moveTo>
                  <a:lnTo>
                    <a:pt x="6350" y="38891"/>
                  </a:lnTo>
                  <a:lnTo>
                    <a:pt x="6350" y="2716"/>
                  </a:lnTo>
                  <a:lnTo>
                    <a:pt x="5644" y="663"/>
                  </a:lnTo>
                  <a:lnTo>
                    <a:pt x="4468" y="0"/>
                  </a:lnTo>
                  <a:lnTo>
                    <a:pt x="0" y="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134"/>
            <p:cNvSpPr/>
            <p:nvPr>
              <p:custDataLst>
                <p:tags r:id="rId153"/>
              </p:custDataLst>
            </p:nvPr>
          </p:nvSpPr>
          <p:spPr>
            <a:xfrm>
              <a:off x="2110097" y="853548"/>
              <a:ext cx="131454" cy="332548"/>
            </a:xfrm>
            <a:custGeom>
              <a:avLst/>
              <a:gdLst/>
              <a:ahLst/>
              <a:cxnLst/>
              <a:rect l="0" t="0" r="0" b="0"/>
              <a:pathLst>
                <a:path w="131454" h="332548">
                  <a:moveTo>
                    <a:pt x="118753" y="16402"/>
                  </a:moveTo>
                  <a:lnTo>
                    <a:pt x="118753" y="16402"/>
                  </a:lnTo>
                  <a:lnTo>
                    <a:pt x="112011" y="6289"/>
                  </a:lnTo>
                  <a:lnTo>
                    <a:pt x="108614" y="3310"/>
                  </a:lnTo>
                  <a:lnTo>
                    <a:pt x="101076" y="0"/>
                  </a:lnTo>
                  <a:lnTo>
                    <a:pt x="87378" y="4173"/>
                  </a:lnTo>
                  <a:lnTo>
                    <a:pt x="78786" y="8249"/>
                  </a:lnTo>
                  <a:lnTo>
                    <a:pt x="53210" y="34212"/>
                  </a:lnTo>
                  <a:lnTo>
                    <a:pt x="37871" y="75458"/>
                  </a:lnTo>
                  <a:lnTo>
                    <a:pt x="35298" y="107090"/>
                  </a:lnTo>
                  <a:lnTo>
                    <a:pt x="37212" y="141374"/>
                  </a:lnTo>
                  <a:lnTo>
                    <a:pt x="42766" y="180130"/>
                  </a:lnTo>
                  <a:lnTo>
                    <a:pt x="49938" y="217111"/>
                  </a:lnTo>
                  <a:lnTo>
                    <a:pt x="56419" y="251656"/>
                  </a:lnTo>
                  <a:lnTo>
                    <a:pt x="60067" y="296049"/>
                  </a:lnTo>
                  <a:lnTo>
                    <a:pt x="60442" y="322451"/>
                  </a:lnTo>
                  <a:lnTo>
                    <a:pt x="58030" y="331870"/>
                  </a:lnTo>
                  <a:lnTo>
                    <a:pt x="54988" y="332547"/>
                  </a:lnTo>
                  <a:lnTo>
                    <a:pt x="45963" y="327655"/>
                  </a:lnTo>
                  <a:lnTo>
                    <a:pt x="11453" y="280372"/>
                  </a:lnTo>
                  <a:lnTo>
                    <a:pt x="2372" y="267790"/>
                  </a:lnTo>
                  <a:lnTo>
                    <a:pt x="0" y="259598"/>
                  </a:lnTo>
                  <a:lnTo>
                    <a:pt x="1485" y="255439"/>
                  </a:lnTo>
                  <a:lnTo>
                    <a:pt x="8778" y="247053"/>
                  </a:lnTo>
                  <a:lnTo>
                    <a:pt x="24785" y="237770"/>
                  </a:lnTo>
                  <a:lnTo>
                    <a:pt x="67183" y="223944"/>
                  </a:lnTo>
                  <a:lnTo>
                    <a:pt x="112874" y="219715"/>
                  </a:lnTo>
                  <a:lnTo>
                    <a:pt x="114833" y="220383"/>
                  </a:lnTo>
                  <a:lnTo>
                    <a:pt x="116140" y="221534"/>
                  </a:lnTo>
                  <a:lnTo>
                    <a:pt x="117011" y="223006"/>
                  </a:lnTo>
                  <a:lnTo>
                    <a:pt x="123711" y="266314"/>
                  </a:lnTo>
                  <a:lnTo>
                    <a:pt x="126572" y="286359"/>
                  </a:lnTo>
                  <a:lnTo>
                    <a:pt x="131453" y="302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6135"/>
            <p:cNvSpPr/>
            <p:nvPr>
              <p:custDataLst>
                <p:tags r:id="rId154"/>
              </p:custDataLst>
            </p:nvPr>
          </p:nvSpPr>
          <p:spPr>
            <a:xfrm>
              <a:off x="1917700" y="1028545"/>
              <a:ext cx="139701" cy="139856"/>
            </a:xfrm>
            <a:custGeom>
              <a:avLst/>
              <a:gdLst/>
              <a:ahLst/>
              <a:cxnLst/>
              <a:rect l="0" t="0" r="0" b="0"/>
              <a:pathLst>
                <a:path w="139701" h="139856">
                  <a:moveTo>
                    <a:pt x="0" y="25555"/>
                  </a:moveTo>
                  <a:lnTo>
                    <a:pt x="0" y="25555"/>
                  </a:lnTo>
                  <a:lnTo>
                    <a:pt x="5467" y="20088"/>
                  </a:lnTo>
                  <a:lnTo>
                    <a:pt x="12830" y="22837"/>
                  </a:lnTo>
                  <a:lnTo>
                    <a:pt x="18167" y="33755"/>
                  </a:lnTo>
                  <a:lnTo>
                    <a:pt x="27342" y="76250"/>
                  </a:lnTo>
                  <a:lnTo>
                    <a:pt x="31169" y="122263"/>
                  </a:lnTo>
                  <a:lnTo>
                    <a:pt x="31635" y="136380"/>
                  </a:lnTo>
                  <a:lnTo>
                    <a:pt x="35111" y="91987"/>
                  </a:lnTo>
                  <a:lnTo>
                    <a:pt x="47327" y="49550"/>
                  </a:lnTo>
                  <a:lnTo>
                    <a:pt x="64353" y="14712"/>
                  </a:lnTo>
                  <a:lnTo>
                    <a:pt x="74698" y="3097"/>
                  </a:lnTo>
                  <a:lnTo>
                    <a:pt x="79432" y="0"/>
                  </a:lnTo>
                  <a:lnTo>
                    <a:pt x="84704" y="52"/>
                  </a:lnTo>
                  <a:lnTo>
                    <a:pt x="96207" y="5753"/>
                  </a:lnTo>
                  <a:lnTo>
                    <a:pt x="106494" y="19106"/>
                  </a:lnTo>
                  <a:lnTo>
                    <a:pt x="114358" y="38211"/>
                  </a:lnTo>
                  <a:lnTo>
                    <a:pt x="119491" y="76028"/>
                  </a:lnTo>
                  <a:lnTo>
                    <a:pt x="125873" y="111536"/>
                  </a:lnTo>
                  <a:lnTo>
                    <a:pt x="139700" y="139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6136"/>
            <p:cNvSpPr/>
            <p:nvPr>
              <p:custDataLst>
                <p:tags r:id="rId155"/>
              </p:custDataLst>
            </p:nvPr>
          </p:nvSpPr>
          <p:spPr>
            <a:xfrm>
              <a:off x="1772329" y="1039728"/>
              <a:ext cx="94322" cy="139772"/>
            </a:xfrm>
            <a:custGeom>
              <a:avLst/>
              <a:gdLst/>
              <a:ahLst/>
              <a:cxnLst/>
              <a:rect l="0" t="0" r="0" b="0"/>
              <a:pathLst>
                <a:path w="94322" h="139772">
                  <a:moveTo>
                    <a:pt x="81871" y="8022"/>
                  </a:moveTo>
                  <a:lnTo>
                    <a:pt x="81871" y="8022"/>
                  </a:lnTo>
                  <a:lnTo>
                    <a:pt x="75129" y="1280"/>
                  </a:lnTo>
                  <a:lnTo>
                    <a:pt x="70321" y="0"/>
                  </a:lnTo>
                  <a:lnTo>
                    <a:pt x="57452" y="458"/>
                  </a:lnTo>
                  <a:lnTo>
                    <a:pt x="34341" y="11425"/>
                  </a:lnTo>
                  <a:lnTo>
                    <a:pt x="12990" y="38193"/>
                  </a:lnTo>
                  <a:lnTo>
                    <a:pt x="0" y="72936"/>
                  </a:lnTo>
                  <a:lnTo>
                    <a:pt x="1739" y="95669"/>
                  </a:lnTo>
                  <a:lnTo>
                    <a:pt x="10274" y="116121"/>
                  </a:lnTo>
                  <a:lnTo>
                    <a:pt x="23474" y="132266"/>
                  </a:lnTo>
                  <a:lnTo>
                    <a:pt x="30945" y="136712"/>
                  </a:lnTo>
                  <a:lnTo>
                    <a:pt x="46772" y="139771"/>
                  </a:lnTo>
                  <a:lnTo>
                    <a:pt x="71550" y="134156"/>
                  </a:lnTo>
                  <a:lnTo>
                    <a:pt x="84575" y="123583"/>
                  </a:lnTo>
                  <a:lnTo>
                    <a:pt x="90023" y="116813"/>
                  </a:lnTo>
                  <a:lnTo>
                    <a:pt x="94196" y="99883"/>
                  </a:lnTo>
                  <a:lnTo>
                    <a:pt x="94321" y="90429"/>
                  </a:lnTo>
                  <a:lnTo>
                    <a:pt x="88816" y="74281"/>
                  </a:lnTo>
                  <a:lnTo>
                    <a:pt x="79313" y="61459"/>
                  </a:lnTo>
                  <a:lnTo>
                    <a:pt x="68034" y="53409"/>
                  </a:lnTo>
                  <a:lnTo>
                    <a:pt x="63474" y="51685"/>
                  </a:lnTo>
                  <a:lnTo>
                    <a:pt x="59729" y="51242"/>
                  </a:lnTo>
                  <a:lnTo>
                    <a:pt x="50121" y="52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6137"/>
            <p:cNvSpPr/>
            <p:nvPr>
              <p:custDataLst>
                <p:tags r:id="rId156"/>
              </p:custDataLst>
            </p:nvPr>
          </p:nvSpPr>
          <p:spPr>
            <a:xfrm>
              <a:off x="1564803" y="897638"/>
              <a:ext cx="244948" cy="318410"/>
            </a:xfrm>
            <a:custGeom>
              <a:avLst/>
              <a:gdLst/>
              <a:ahLst/>
              <a:cxnLst/>
              <a:rect l="0" t="0" r="0" b="0"/>
              <a:pathLst>
                <a:path w="244948" h="318410">
                  <a:moveTo>
                    <a:pt x="168747" y="23112"/>
                  </a:moveTo>
                  <a:lnTo>
                    <a:pt x="168747" y="23112"/>
                  </a:lnTo>
                  <a:lnTo>
                    <a:pt x="168041" y="12973"/>
                  </a:lnTo>
                  <a:lnTo>
                    <a:pt x="165376" y="5435"/>
                  </a:lnTo>
                  <a:lnTo>
                    <a:pt x="162972" y="2861"/>
                  </a:lnTo>
                  <a:lnTo>
                    <a:pt x="156537" y="0"/>
                  </a:lnTo>
                  <a:lnTo>
                    <a:pt x="134869" y="1761"/>
                  </a:lnTo>
                  <a:lnTo>
                    <a:pt x="102735" y="13493"/>
                  </a:lnTo>
                  <a:lnTo>
                    <a:pt x="69773" y="43859"/>
                  </a:lnTo>
                  <a:lnTo>
                    <a:pt x="46442" y="79605"/>
                  </a:lnTo>
                  <a:lnTo>
                    <a:pt x="24078" y="123009"/>
                  </a:lnTo>
                  <a:lnTo>
                    <a:pt x="7083" y="168170"/>
                  </a:lnTo>
                  <a:lnTo>
                    <a:pt x="0" y="212230"/>
                  </a:lnTo>
                  <a:lnTo>
                    <a:pt x="1320" y="251803"/>
                  </a:lnTo>
                  <a:lnTo>
                    <a:pt x="11315" y="281151"/>
                  </a:lnTo>
                  <a:lnTo>
                    <a:pt x="30809" y="302190"/>
                  </a:lnTo>
                  <a:lnTo>
                    <a:pt x="42921" y="310764"/>
                  </a:lnTo>
                  <a:lnTo>
                    <a:pt x="73313" y="318409"/>
                  </a:lnTo>
                  <a:lnTo>
                    <a:pt x="108693" y="316633"/>
                  </a:lnTo>
                  <a:lnTo>
                    <a:pt x="147936" y="304084"/>
                  </a:lnTo>
                  <a:lnTo>
                    <a:pt x="187014" y="284866"/>
                  </a:lnTo>
                  <a:lnTo>
                    <a:pt x="244947" y="251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2" name="SMARTInkShape-Group883"/>
          <p:cNvGrpSpPr/>
          <p:nvPr/>
        </p:nvGrpSpPr>
        <p:grpSpPr>
          <a:xfrm>
            <a:off x="3168650" y="736600"/>
            <a:ext cx="952501" cy="381001"/>
            <a:chOff x="3168650" y="736600"/>
            <a:chExt cx="952501" cy="381001"/>
          </a:xfrm>
        </p:grpSpPr>
        <p:sp>
          <p:nvSpPr>
            <p:cNvPr id="741" name="SMARTInkShape-6138"/>
            <p:cNvSpPr/>
            <p:nvPr>
              <p:custDataLst>
                <p:tags r:id="rId139"/>
              </p:custDataLst>
            </p:nvPr>
          </p:nvSpPr>
          <p:spPr>
            <a:xfrm>
              <a:off x="3320554" y="984250"/>
              <a:ext cx="102097" cy="5468"/>
            </a:xfrm>
            <a:custGeom>
              <a:avLst/>
              <a:gdLst/>
              <a:ahLst/>
              <a:cxnLst/>
              <a:rect l="0" t="0" r="0" b="0"/>
              <a:pathLst>
                <a:path w="102097" h="5468">
                  <a:moveTo>
                    <a:pt x="13196" y="0"/>
                  </a:moveTo>
                  <a:lnTo>
                    <a:pt x="13196" y="0"/>
                  </a:lnTo>
                  <a:lnTo>
                    <a:pt x="810" y="4364"/>
                  </a:lnTo>
                  <a:lnTo>
                    <a:pt x="0" y="5026"/>
                  </a:lnTo>
                  <a:lnTo>
                    <a:pt x="165" y="5467"/>
                  </a:lnTo>
                  <a:lnTo>
                    <a:pt x="31845" y="4352"/>
                  </a:lnTo>
                  <a:lnTo>
                    <a:pt x="77871" y="860"/>
                  </a:lnTo>
                  <a:lnTo>
                    <a:pt x="1020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6139"/>
            <p:cNvSpPr/>
            <p:nvPr>
              <p:custDataLst>
                <p:tags r:id="rId140"/>
              </p:custDataLst>
            </p:nvPr>
          </p:nvSpPr>
          <p:spPr>
            <a:xfrm>
              <a:off x="3442483" y="967737"/>
              <a:ext cx="56368" cy="126771"/>
            </a:xfrm>
            <a:custGeom>
              <a:avLst/>
              <a:gdLst/>
              <a:ahLst/>
              <a:cxnLst/>
              <a:rect l="0" t="0" r="0" b="0"/>
              <a:pathLst>
                <a:path w="56368" h="126771">
                  <a:moveTo>
                    <a:pt x="24617" y="41913"/>
                  </a:moveTo>
                  <a:lnTo>
                    <a:pt x="24617" y="41913"/>
                  </a:lnTo>
                  <a:lnTo>
                    <a:pt x="20958" y="45571"/>
                  </a:lnTo>
                  <a:lnTo>
                    <a:pt x="22521" y="44009"/>
                  </a:lnTo>
                  <a:lnTo>
                    <a:pt x="34619" y="14612"/>
                  </a:lnTo>
                  <a:lnTo>
                    <a:pt x="36118" y="6025"/>
                  </a:lnTo>
                  <a:lnTo>
                    <a:pt x="35812" y="3171"/>
                  </a:lnTo>
                  <a:lnTo>
                    <a:pt x="34902" y="1268"/>
                  </a:lnTo>
                  <a:lnTo>
                    <a:pt x="33591" y="0"/>
                  </a:lnTo>
                  <a:lnTo>
                    <a:pt x="26489" y="6116"/>
                  </a:lnTo>
                  <a:lnTo>
                    <a:pt x="4682" y="36410"/>
                  </a:lnTo>
                  <a:lnTo>
                    <a:pt x="0" y="57812"/>
                  </a:lnTo>
                  <a:lnTo>
                    <a:pt x="3212" y="91779"/>
                  </a:lnTo>
                  <a:lnTo>
                    <a:pt x="10164" y="111348"/>
                  </a:lnTo>
                  <a:lnTo>
                    <a:pt x="20310" y="124749"/>
                  </a:lnTo>
                  <a:lnTo>
                    <a:pt x="26685" y="126770"/>
                  </a:lnTo>
                  <a:lnTo>
                    <a:pt x="33757" y="126001"/>
                  </a:lnTo>
                  <a:lnTo>
                    <a:pt x="56367" y="118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6140"/>
            <p:cNvSpPr/>
            <p:nvPr>
              <p:custDataLst>
                <p:tags r:id="rId141"/>
              </p:custDataLst>
            </p:nvPr>
          </p:nvSpPr>
          <p:spPr>
            <a:xfrm>
              <a:off x="3524512" y="946150"/>
              <a:ext cx="183889" cy="141161"/>
            </a:xfrm>
            <a:custGeom>
              <a:avLst/>
              <a:gdLst/>
              <a:ahLst/>
              <a:cxnLst/>
              <a:rect l="0" t="0" r="0" b="0"/>
              <a:pathLst>
                <a:path w="183889" h="141161">
                  <a:moveTo>
                    <a:pt x="6088" y="50800"/>
                  </a:moveTo>
                  <a:lnTo>
                    <a:pt x="6088" y="50800"/>
                  </a:lnTo>
                  <a:lnTo>
                    <a:pt x="0" y="15511"/>
                  </a:lnTo>
                  <a:lnTo>
                    <a:pt x="6557" y="23646"/>
                  </a:lnTo>
                  <a:lnTo>
                    <a:pt x="21415" y="61272"/>
                  </a:lnTo>
                  <a:lnTo>
                    <a:pt x="32345" y="99215"/>
                  </a:lnTo>
                  <a:lnTo>
                    <a:pt x="37114" y="137182"/>
                  </a:lnTo>
                  <a:lnTo>
                    <a:pt x="36650" y="139433"/>
                  </a:lnTo>
                  <a:lnTo>
                    <a:pt x="35635" y="140227"/>
                  </a:lnTo>
                  <a:lnTo>
                    <a:pt x="34253" y="140051"/>
                  </a:lnTo>
                  <a:lnTo>
                    <a:pt x="28936" y="126320"/>
                  </a:lnTo>
                  <a:lnTo>
                    <a:pt x="32470" y="108353"/>
                  </a:lnTo>
                  <a:lnTo>
                    <a:pt x="46360" y="68794"/>
                  </a:lnTo>
                  <a:lnTo>
                    <a:pt x="63882" y="26263"/>
                  </a:lnTo>
                  <a:lnTo>
                    <a:pt x="78716" y="3313"/>
                  </a:lnTo>
                  <a:lnTo>
                    <a:pt x="82023" y="92"/>
                  </a:lnTo>
                  <a:lnTo>
                    <a:pt x="84934" y="61"/>
                  </a:lnTo>
                  <a:lnTo>
                    <a:pt x="87580" y="2158"/>
                  </a:lnTo>
                  <a:lnTo>
                    <a:pt x="90049" y="5672"/>
                  </a:lnTo>
                  <a:lnTo>
                    <a:pt x="93524" y="27472"/>
                  </a:lnTo>
                  <a:lnTo>
                    <a:pt x="94554" y="63017"/>
                  </a:lnTo>
                  <a:lnTo>
                    <a:pt x="98230" y="101457"/>
                  </a:lnTo>
                  <a:lnTo>
                    <a:pt x="105794" y="135046"/>
                  </a:lnTo>
                  <a:lnTo>
                    <a:pt x="109903" y="141160"/>
                  </a:lnTo>
                  <a:lnTo>
                    <a:pt x="113399" y="139967"/>
                  </a:lnTo>
                  <a:lnTo>
                    <a:pt x="122926" y="131117"/>
                  </a:lnTo>
                  <a:lnTo>
                    <a:pt x="141925" y="90184"/>
                  </a:lnTo>
                  <a:lnTo>
                    <a:pt x="159225" y="44595"/>
                  </a:lnTo>
                  <a:lnTo>
                    <a:pt x="183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141"/>
            <p:cNvSpPr/>
            <p:nvPr>
              <p:custDataLst>
                <p:tags r:id="rId142"/>
              </p:custDataLst>
            </p:nvPr>
          </p:nvSpPr>
          <p:spPr>
            <a:xfrm>
              <a:off x="3696616" y="958850"/>
              <a:ext cx="183235" cy="107544"/>
            </a:xfrm>
            <a:custGeom>
              <a:avLst/>
              <a:gdLst/>
              <a:ahLst/>
              <a:cxnLst/>
              <a:rect l="0" t="0" r="0" b="0"/>
              <a:pathLst>
                <a:path w="183235" h="107544">
                  <a:moveTo>
                    <a:pt x="62584" y="31750"/>
                  </a:moveTo>
                  <a:lnTo>
                    <a:pt x="62584" y="31750"/>
                  </a:lnTo>
                  <a:lnTo>
                    <a:pt x="62584" y="28379"/>
                  </a:lnTo>
                  <a:lnTo>
                    <a:pt x="58821" y="24842"/>
                  </a:lnTo>
                  <a:lnTo>
                    <a:pt x="52445" y="21624"/>
                  </a:lnTo>
                  <a:lnTo>
                    <a:pt x="44907" y="20194"/>
                  </a:lnTo>
                  <a:lnTo>
                    <a:pt x="25988" y="26131"/>
                  </a:lnTo>
                  <a:lnTo>
                    <a:pt x="5880" y="43569"/>
                  </a:lnTo>
                  <a:lnTo>
                    <a:pt x="2203" y="50918"/>
                  </a:lnTo>
                  <a:lnTo>
                    <a:pt x="0" y="66610"/>
                  </a:lnTo>
                  <a:lnTo>
                    <a:pt x="3254" y="79228"/>
                  </a:lnTo>
                  <a:lnTo>
                    <a:pt x="6098" y="84569"/>
                  </a:lnTo>
                  <a:lnTo>
                    <a:pt x="10110" y="88129"/>
                  </a:lnTo>
                  <a:lnTo>
                    <a:pt x="20212" y="92085"/>
                  </a:lnTo>
                  <a:lnTo>
                    <a:pt x="35520" y="88199"/>
                  </a:lnTo>
                  <a:lnTo>
                    <a:pt x="52673" y="78711"/>
                  </a:lnTo>
                  <a:lnTo>
                    <a:pt x="77167" y="53386"/>
                  </a:lnTo>
                  <a:lnTo>
                    <a:pt x="85847" y="41119"/>
                  </a:lnTo>
                  <a:lnTo>
                    <a:pt x="77238" y="52479"/>
                  </a:lnTo>
                  <a:lnTo>
                    <a:pt x="72625" y="66128"/>
                  </a:lnTo>
                  <a:lnTo>
                    <a:pt x="71280" y="80896"/>
                  </a:lnTo>
                  <a:lnTo>
                    <a:pt x="73034" y="94515"/>
                  </a:lnTo>
                  <a:lnTo>
                    <a:pt x="78047" y="103860"/>
                  </a:lnTo>
                  <a:lnTo>
                    <a:pt x="81359" y="107340"/>
                  </a:lnTo>
                  <a:lnTo>
                    <a:pt x="86390" y="107543"/>
                  </a:lnTo>
                  <a:lnTo>
                    <a:pt x="99505" y="102125"/>
                  </a:lnTo>
                  <a:lnTo>
                    <a:pt x="126127" y="80432"/>
                  </a:lnTo>
                  <a:lnTo>
                    <a:pt x="159728" y="34807"/>
                  </a:lnTo>
                  <a:lnTo>
                    <a:pt x="183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6142"/>
            <p:cNvSpPr/>
            <p:nvPr>
              <p:custDataLst>
                <p:tags r:id="rId143"/>
              </p:custDataLst>
            </p:nvPr>
          </p:nvSpPr>
          <p:spPr>
            <a:xfrm>
              <a:off x="3239432" y="958531"/>
              <a:ext cx="81619" cy="152901"/>
            </a:xfrm>
            <a:custGeom>
              <a:avLst/>
              <a:gdLst/>
              <a:ahLst/>
              <a:cxnLst/>
              <a:rect l="0" t="0" r="0" b="0"/>
              <a:pathLst>
                <a:path w="81619" h="152901">
                  <a:moveTo>
                    <a:pt x="11768" y="51119"/>
                  </a:moveTo>
                  <a:lnTo>
                    <a:pt x="11768" y="51119"/>
                  </a:lnTo>
                  <a:lnTo>
                    <a:pt x="11062" y="57600"/>
                  </a:lnTo>
                  <a:lnTo>
                    <a:pt x="1642" y="99221"/>
                  </a:lnTo>
                  <a:lnTo>
                    <a:pt x="0" y="144071"/>
                  </a:lnTo>
                  <a:lnTo>
                    <a:pt x="2539" y="151933"/>
                  </a:lnTo>
                  <a:lnTo>
                    <a:pt x="3499" y="152900"/>
                  </a:lnTo>
                  <a:lnTo>
                    <a:pt x="4138" y="152134"/>
                  </a:lnTo>
                  <a:lnTo>
                    <a:pt x="9068" y="106693"/>
                  </a:lnTo>
                  <a:lnTo>
                    <a:pt x="22963" y="59589"/>
                  </a:lnTo>
                  <a:lnTo>
                    <a:pt x="43072" y="16705"/>
                  </a:lnTo>
                  <a:lnTo>
                    <a:pt x="49571" y="7009"/>
                  </a:lnTo>
                  <a:lnTo>
                    <a:pt x="55314" y="1957"/>
                  </a:lnTo>
                  <a:lnTo>
                    <a:pt x="60554" y="0"/>
                  </a:lnTo>
                  <a:lnTo>
                    <a:pt x="65459" y="106"/>
                  </a:lnTo>
                  <a:lnTo>
                    <a:pt x="68728" y="5116"/>
                  </a:lnTo>
                  <a:lnTo>
                    <a:pt x="72362" y="23853"/>
                  </a:lnTo>
                  <a:lnTo>
                    <a:pt x="71036" y="65539"/>
                  </a:lnTo>
                  <a:lnTo>
                    <a:pt x="76288" y="106897"/>
                  </a:lnTo>
                  <a:lnTo>
                    <a:pt x="81618" y="133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6143"/>
            <p:cNvSpPr/>
            <p:nvPr>
              <p:custDataLst>
                <p:tags r:id="rId144"/>
              </p:custDataLst>
            </p:nvPr>
          </p:nvSpPr>
          <p:spPr>
            <a:xfrm>
              <a:off x="3168650" y="936429"/>
              <a:ext cx="12701" cy="16072"/>
            </a:xfrm>
            <a:custGeom>
              <a:avLst/>
              <a:gdLst/>
              <a:ahLst/>
              <a:cxnLst/>
              <a:rect l="0" t="0" r="0" b="0"/>
              <a:pathLst>
                <a:path w="12701" h="160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763" y="3989"/>
                  </a:lnTo>
                  <a:lnTo>
                    <a:pt x="12700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6144"/>
            <p:cNvSpPr/>
            <p:nvPr>
              <p:custDataLst>
                <p:tags r:id="rId145"/>
              </p:custDataLst>
            </p:nvPr>
          </p:nvSpPr>
          <p:spPr>
            <a:xfrm>
              <a:off x="3187700" y="10223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1" y="42095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6145"/>
            <p:cNvSpPr/>
            <p:nvPr>
              <p:custDataLst>
                <p:tags r:id="rId146"/>
              </p:custDataLst>
            </p:nvPr>
          </p:nvSpPr>
          <p:spPr>
            <a:xfrm>
              <a:off x="3371081" y="787400"/>
              <a:ext cx="45220" cy="318349"/>
            </a:xfrm>
            <a:custGeom>
              <a:avLst/>
              <a:gdLst/>
              <a:ahLst/>
              <a:cxnLst/>
              <a:rect l="0" t="0" r="0" b="0"/>
              <a:pathLst>
                <a:path w="45220" h="318349">
                  <a:moveTo>
                    <a:pt x="38869" y="0"/>
                  </a:moveTo>
                  <a:lnTo>
                    <a:pt x="38869" y="0"/>
                  </a:lnTo>
                  <a:lnTo>
                    <a:pt x="26659" y="34532"/>
                  </a:lnTo>
                  <a:lnTo>
                    <a:pt x="19096" y="69675"/>
                  </a:lnTo>
                  <a:lnTo>
                    <a:pt x="11031" y="114222"/>
                  </a:lnTo>
                  <a:lnTo>
                    <a:pt x="6905" y="138943"/>
                  </a:lnTo>
                  <a:lnTo>
                    <a:pt x="2743" y="164595"/>
                  </a:lnTo>
                  <a:lnTo>
                    <a:pt x="674" y="189458"/>
                  </a:lnTo>
                  <a:lnTo>
                    <a:pt x="0" y="213794"/>
                  </a:lnTo>
                  <a:lnTo>
                    <a:pt x="1838" y="258003"/>
                  </a:lnTo>
                  <a:lnTo>
                    <a:pt x="11513" y="303164"/>
                  </a:lnTo>
                  <a:lnTo>
                    <a:pt x="21772" y="317713"/>
                  </a:lnTo>
                  <a:lnTo>
                    <a:pt x="26765" y="318348"/>
                  </a:lnTo>
                  <a:lnTo>
                    <a:pt x="31505" y="315243"/>
                  </a:lnTo>
                  <a:lnTo>
                    <a:pt x="45219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6146"/>
            <p:cNvSpPr/>
            <p:nvPr>
              <p:custDataLst>
                <p:tags r:id="rId147"/>
              </p:custDataLst>
            </p:nvPr>
          </p:nvSpPr>
          <p:spPr>
            <a:xfrm>
              <a:off x="3876883" y="736600"/>
              <a:ext cx="85296" cy="345905"/>
            </a:xfrm>
            <a:custGeom>
              <a:avLst/>
              <a:gdLst/>
              <a:ahLst/>
              <a:cxnLst/>
              <a:rect l="0" t="0" r="0" b="0"/>
              <a:pathLst>
                <a:path w="85296" h="345905">
                  <a:moveTo>
                    <a:pt x="66467" y="0"/>
                  </a:moveTo>
                  <a:lnTo>
                    <a:pt x="66467" y="0"/>
                  </a:lnTo>
                  <a:lnTo>
                    <a:pt x="45483" y="39015"/>
                  </a:lnTo>
                  <a:lnTo>
                    <a:pt x="27743" y="78723"/>
                  </a:lnTo>
                  <a:lnTo>
                    <a:pt x="13743" y="122712"/>
                  </a:lnTo>
                  <a:lnTo>
                    <a:pt x="4229" y="167428"/>
                  </a:lnTo>
                  <a:lnTo>
                    <a:pt x="0" y="210820"/>
                  </a:lnTo>
                  <a:lnTo>
                    <a:pt x="4361" y="258061"/>
                  </a:lnTo>
                  <a:lnTo>
                    <a:pt x="12759" y="277207"/>
                  </a:lnTo>
                  <a:lnTo>
                    <a:pt x="17961" y="284288"/>
                  </a:lnTo>
                  <a:lnTo>
                    <a:pt x="24252" y="286892"/>
                  </a:lnTo>
                  <a:lnTo>
                    <a:pt x="31268" y="286511"/>
                  </a:lnTo>
                  <a:lnTo>
                    <a:pt x="38768" y="284141"/>
                  </a:lnTo>
                  <a:lnTo>
                    <a:pt x="62807" y="263950"/>
                  </a:lnTo>
                  <a:lnTo>
                    <a:pt x="81061" y="235625"/>
                  </a:lnTo>
                  <a:lnTo>
                    <a:pt x="85183" y="222785"/>
                  </a:lnTo>
                  <a:lnTo>
                    <a:pt x="85295" y="218373"/>
                  </a:lnTo>
                  <a:lnTo>
                    <a:pt x="83252" y="214727"/>
                  </a:lnTo>
                  <a:lnTo>
                    <a:pt x="75338" y="208793"/>
                  </a:lnTo>
                  <a:lnTo>
                    <a:pt x="71675" y="209045"/>
                  </a:lnTo>
                  <a:lnTo>
                    <a:pt x="68528" y="211330"/>
                  </a:lnTo>
                  <a:lnTo>
                    <a:pt x="63149" y="220219"/>
                  </a:lnTo>
                  <a:lnTo>
                    <a:pt x="58407" y="233577"/>
                  </a:lnTo>
                  <a:lnTo>
                    <a:pt x="59404" y="280334"/>
                  </a:lnTo>
                  <a:lnTo>
                    <a:pt x="59317" y="325959"/>
                  </a:lnTo>
                  <a:lnTo>
                    <a:pt x="56704" y="337958"/>
                  </a:lnTo>
                  <a:lnTo>
                    <a:pt x="54314" y="341722"/>
                  </a:lnTo>
                  <a:lnTo>
                    <a:pt x="51309" y="344231"/>
                  </a:lnTo>
                  <a:lnTo>
                    <a:pt x="47895" y="345904"/>
                  </a:lnTo>
                  <a:lnTo>
                    <a:pt x="40339" y="345881"/>
                  </a:lnTo>
                  <a:lnTo>
                    <a:pt x="2836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6147"/>
            <p:cNvSpPr/>
            <p:nvPr>
              <p:custDataLst>
                <p:tags r:id="rId148"/>
              </p:custDataLst>
            </p:nvPr>
          </p:nvSpPr>
          <p:spPr>
            <a:xfrm>
              <a:off x="4102100" y="958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6148"/>
            <p:cNvSpPr/>
            <p:nvPr>
              <p:custDataLst>
                <p:tags r:id="rId149"/>
              </p:custDataLst>
            </p:nvPr>
          </p:nvSpPr>
          <p:spPr>
            <a:xfrm>
              <a:off x="4114800" y="1060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3" name="SMARTInkShape-6149"/>
          <p:cNvSpPr/>
          <p:nvPr>
            <p:custDataLst>
              <p:tags r:id="rId1"/>
            </p:custDataLst>
          </p:nvPr>
        </p:nvSpPr>
        <p:spPr>
          <a:xfrm>
            <a:off x="5162710" y="834829"/>
            <a:ext cx="127967" cy="576485"/>
          </a:xfrm>
          <a:custGeom>
            <a:avLst/>
            <a:gdLst/>
            <a:ahLst/>
            <a:cxnLst/>
            <a:rect l="0" t="0" r="0" b="0"/>
            <a:pathLst>
              <a:path w="127967" h="576485">
                <a:moveTo>
                  <a:pt x="82390" y="3371"/>
                </a:moveTo>
                <a:lnTo>
                  <a:pt x="82390" y="3371"/>
                </a:lnTo>
                <a:lnTo>
                  <a:pt x="75648" y="0"/>
                </a:lnTo>
                <a:lnTo>
                  <a:pt x="57971" y="1275"/>
                </a:lnTo>
                <a:lnTo>
                  <a:pt x="44726" y="8084"/>
                </a:lnTo>
                <a:lnTo>
                  <a:pt x="31078" y="20988"/>
                </a:lnTo>
                <a:lnTo>
                  <a:pt x="15605" y="43186"/>
                </a:lnTo>
                <a:lnTo>
                  <a:pt x="4965" y="75159"/>
                </a:lnTo>
                <a:lnTo>
                  <a:pt x="0" y="113593"/>
                </a:lnTo>
                <a:lnTo>
                  <a:pt x="2499" y="156546"/>
                </a:lnTo>
                <a:lnTo>
                  <a:pt x="10194" y="201506"/>
                </a:lnTo>
                <a:lnTo>
                  <a:pt x="23490" y="247359"/>
                </a:lnTo>
                <a:lnTo>
                  <a:pt x="45864" y="293608"/>
                </a:lnTo>
                <a:lnTo>
                  <a:pt x="70390" y="340034"/>
                </a:lnTo>
                <a:lnTo>
                  <a:pt x="93990" y="384421"/>
                </a:lnTo>
                <a:lnTo>
                  <a:pt x="113887" y="422964"/>
                </a:lnTo>
                <a:lnTo>
                  <a:pt x="124611" y="457027"/>
                </a:lnTo>
                <a:lnTo>
                  <a:pt x="127966" y="487218"/>
                </a:lnTo>
                <a:lnTo>
                  <a:pt x="124754" y="512396"/>
                </a:lnTo>
                <a:lnTo>
                  <a:pt x="112978" y="533463"/>
                </a:lnTo>
                <a:lnTo>
                  <a:pt x="95280" y="550823"/>
                </a:lnTo>
                <a:lnTo>
                  <a:pt x="53186" y="571584"/>
                </a:lnTo>
                <a:lnTo>
                  <a:pt x="37661" y="576233"/>
                </a:lnTo>
                <a:lnTo>
                  <a:pt x="33521" y="576484"/>
                </a:lnTo>
                <a:lnTo>
                  <a:pt x="25240" y="5748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7" name="SMARTInkShape-Group885"/>
          <p:cNvGrpSpPr/>
          <p:nvPr/>
        </p:nvGrpSpPr>
        <p:grpSpPr>
          <a:xfrm>
            <a:off x="1845374" y="1644750"/>
            <a:ext cx="637477" cy="447199"/>
            <a:chOff x="1845374" y="1644750"/>
            <a:chExt cx="637477" cy="447199"/>
          </a:xfrm>
        </p:grpSpPr>
        <p:sp>
          <p:nvSpPr>
            <p:cNvPr id="754" name="SMARTInkShape-6150"/>
            <p:cNvSpPr/>
            <p:nvPr>
              <p:custDataLst>
                <p:tags r:id="rId136"/>
              </p:custDataLst>
            </p:nvPr>
          </p:nvSpPr>
          <p:spPr>
            <a:xfrm>
              <a:off x="1845374" y="1644750"/>
              <a:ext cx="256477" cy="447199"/>
            </a:xfrm>
            <a:custGeom>
              <a:avLst/>
              <a:gdLst/>
              <a:ahLst/>
              <a:cxnLst/>
              <a:rect l="0" t="0" r="0" b="0"/>
              <a:pathLst>
                <a:path w="256477" h="447199">
                  <a:moveTo>
                    <a:pt x="186626" y="12600"/>
                  </a:moveTo>
                  <a:lnTo>
                    <a:pt x="186626" y="12600"/>
                  </a:lnTo>
                  <a:lnTo>
                    <a:pt x="204270" y="1044"/>
                  </a:lnTo>
                  <a:lnTo>
                    <a:pt x="204033" y="663"/>
                  </a:lnTo>
                  <a:lnTo>
                    <a:pt x="201888" y="239"/>
                  </a:lnTo>
                  <a:lnTo>
                    <a:pt x="193343" y="0"/>
                  </a:lnTo>
                  <a:lnTo>
                    <a:pt x="151055" y="10059"/>
                  </a:lnTo>
                  <a:lnTo>
                    <a:pt x="118606" y="17585"/>
                  </a:lnTo>
                  <a:lnTo>
                    <a:pt x="71379" y="29756"/>
                  </a:lnTo>
                  <a:lnTo>
                    <a:pt x="32848" y="45670"/>
                  </a:lnTo>
                  <a:lnTo>
                    <a:pt x="9201" y="63791"/>
                  </a:lnTo>
                  <a:lnTo>
                    <a:pt x="1937" y="78155"/>
                  </a:lnTo>
                  <a:lnTo>
                    <a:pt x="0" y="85937"/>
                  </a:lnTo>
                  <a:lnTo>
                    <a:pt x="1611" y="103990"/>
                  </a:lnTo>
                  <a:lnTo>
                    <a:pt x="17514" y="147696"/>
                  </a:lnTo>
                  <a:lnTo>
                    <a:pt x="34919" y="194680"/>
                  </a:lnTo>
                  <a:lnTo>
                    <a:pt x="41589" y="234165"/>
                  </a:lnTo>
                  <a:lnTo>
                    <a:pt x="43848" y="276879"/>
                  </a:lnTo>
                  <a:lnTo>
                    <a:pt x="42501" y="319381"/>
                  </a:lnTo>
                  <a:lnTo>
                    <a:pt x="37669" y="358027"/>
                  </a:lnTo>
                  <a:lnTo>
                    <a:pt x="25133" y="403991"/>
                  </a:lnTo>
                  <a:lnTo>
                    <a:pt x="12047" y="438064"/>
                  </a:lnTo>
                  <a:lnTo>
                    <a:pt x="11679" y="442293"/>
                  </a:lnTo>
                  <a:lnTo>
                    <a:pt x="12139" y="445112"/>
                  </a:lnTo>
                  <a:lnTo>
                    <a:pt x="13151" y="446991"/>
                  </a:lnTo>
                  <a:lnTo>
                    <a:pt x="23683" y="447198"/>
                  </a:lnTo>
                  <a:lnTo>
                    <a:pt x="58854" y="437703"/>
                  </a:lnTo>
                  <a:lnTo>
                    <a:pt x="95972" y="425196"/>
                  </a:lnTo>
                  <a:lnTo>
                    <a:pt x="140691" y="412581"/>
                  </a:lnTo>
                  <a:lnTo>
                    <a:pt x="181262" y="403683"/>
                  </a:lnTo>
                  <a:lnTo>
                    <a:pt x="226429" y="396587"/>
                  </a:lnTo>
                  <a:lnTo>
                    <a:pt x="256476" y="393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6151"/>
            <p:cNvSpPr/>
            <p:nvPr>
              <p:custDataLst>
                <p:tags r:id="rId137"/>
              </p:custDataLst>
            </p:nvPr>
          </p:nvSpPr>
          <p:spPr>
            <a:xfrm>
              <a:off x="2425700" y="195580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57150" y="0"/>
                  </a:moveTo>
                  <a:lnTo>
                    <a:pt x="57150" y="0"/>
                  </a:lnTo>
                  <a:lnTo>
                    <a:pt x="53779" y="29886"/>
                  </a:lnTo>
                  <a:lnTo>
                    <a:pt x="31110" y="7128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6152"/>
            <p:cNvSpPr/>
            <p:nvPr>
              <p:custDataLst>
                <p:tags r:id="rId138"/>
              </p:custDataLst>
            </p:nvPr>
          </p:nvSpPr>
          <p:spPr>
            <a:xfrm>
              <a:off x="2150496" y="1788849"/>
              <a:ext cx="205355" cy="183348"/>
            </a:xfrm>
            <a:custGeom>
              <a:avLst/>
              <a:gdLst/>
              <a:ahLst/>
              <a:cxnLst/>
              <a:rect l="0" t="0" r="0" b="0"/>
              <a:pathLst>
                <a:path w="205355" h="183348">
                  <a:moveTo>
                    <a:pt x="116454" y="46301"/>
                  </a:moveTo>
                  <a:lnTo>
                    <a:pt x="116454" y="46301"/>
                  </a:lnTo>
                  <a:lnTo>
                    <a:pt x="121480" y="34367"/>
                  </a:lnTo>
                  <a:lnTo>
                    <a:pt x="122543" y="25286"/>
                  </a:lnTo>
                  <a:lnTo>
                    <a:pt x="119355" y="15458"/>
                  </a:lnTo>
                  <a:lnTo>
                    <a:pt x="112099" y="9545"/>
                  </a:lnTo>
                  <a:lnTo>
                    <a:pt x="86823" y="0"/>
                  </a:lnTo>
                  <a:lnTo>
                    <a:pt x="69183" y="1263"/>
                  </a:lnTo>
                  <a:lnTo>
                    <a:pt x="59540" y="3576"/>
                  </a:lnTo>
                  <a:lnTo>
                    <a:pt x="41299" y="17434"/>
                  </a:lnTo>
                  <a:lnTo>
                    <a:pt x="24491" y="39821"/>
                  </a:lnTo>
                  <a:lnTo>
                    <a:pt x="5245" y="87420"/>
                  </a:lnTo>
                  <a:lnTo>
                    <a:pt x="0" y="120785"/>
                  </a:lnTo>
                  <a:lnTo>
                    <a:pt x="3313" y="148785"/>
                  </a:lnTo>
                  <a:lnTo>
                    <a:pt x="7160" y="161190"/>
                  </a:lnTo>
                  <a:lnTo>
                    <a:pt x="13252" y="170166"/>
                  </a:lnTo>
                  <a:lnTo>
                    <a:pt x="29429" y="182020"/>
                  </a:lnTo>
                  <a:lnTo>
                    <a:pt x="39388" y="183347"/>
                  </a:lnTo>
                  <a:lnTo>
                    <a:pt x="61741" y="179177"/>
                  </a:lnTo>
                  <a:lnTo>
                    <a:pt x="98126" y="151445"/>
                  </a:lnTo>
                  <a:lnTo>
                    <a:pt x="122234" y="111949"/>
                  </a:lnTo>
                  <a:lnTo>
                    <a:pt x="131572" y="72337"/>
                  </a:lnTo>
                  <a:lnTo>
                    <a:pt x="135159" y="41023"/>
                  </a:lnTo>
                  <a:lnTo>
                    <a:pt x="139222" y="71485"/>
                  </a:lnTo>
                  <a:lnTo>
                    <a:pt x="153069" y="105269"/>
                  </a:lnTo>
                  <a:lnTo>
                    <a:pt x="176927" y="138326"/>
                  </a:lnTo>
                  <a:lnTo>
                    <a:pt x="205354" y="166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SMARTInkShape-Group886"/>
          <p:cNvGrpSpPr/>
          <p:nvPr/>
        </p:nvGrpSpPr>
        <p:grpSpPr>
          <a:xfrm>
            <a:off x="2801494" y="1617137"/>
            <a:ext cx="289351" cy="395814"/>
            <a:chOff x="2801494" y="1617137"/>
            <a:chExt cx="289351" cy="395814"/>
          </a:xfrm>
        </p:grpSpPr>
        <p:sp>
          <p:nvSpPr>
            <p:cNvPr id="758" name="SMARTInkShape-6153"/>
            <p:cNvSpPr/>
            <p:nvPr>
              <p:custDataLst>
                <p:tags r:id="rId134"/>
              </p:custDataLst>
            </p:nvPr>
          </p:nvSpPr>
          <p:spPr>
            <a:xfrm>
              <a:off x="2901950" y="1617137"/>
              <a:ext cx="188895" cy="395814"/>
            </a:xfrm>
            <a:custGeom>
              <a:avLst/>
              <a:gdLst/>
              <a:ahLst/>
              <a:cxnLst/>
              <a:rect l="0" t="0" r="0" b="0"/>
              <a:pathLst>
                <a:path w="188895" h="395814">
                  <a:moveTo>
                    <a:pt x="50800" y="40213"/>
                  </a:moveTo>
                  <a:lnTo>
                    <a:pt x="50800" y="40213"/>
                  </a:lnTo>
                  <a:lnTo>
                    <a:pt x="33344" y="30779"/>
                  </a:lnTo>
                  <a:lnTo>
                    <a:pt x="28931" y="25907"/>
                  </a:lnTo>
                  <a:lnTo>
                    <a:pt x="29165" y="23620"/>
                  </a:lnTo>
                  <a:lnTo>
                    <a:pt x="30732" y="21390"/>
                  </a:lnTo>
                  <a:lnTo>
                    <a:pt x="33188" y="19198"/>
                  </a:lnTo>
                  <a:lnTo>
                    <a:pt x="66965" y="8483"/>
                  </a:lnTo>
                  <a:lnTo>
                    <a:pt x="106518" y="0"/>
                  </a:lnTo>
                  <a:lnTo>
                    <a:pt x="134415" y="389"/>
                  </a:lnTo>
                  <a:lnTo>
                    <a:pt x="150051" y="6991"/>
                  </a:lnTo>
                  <a:lnTo>
                    <a:pt x="157184" y="11715"/>
                  </a:lnTo>
                  <a:lnTo>
                    <a:pt x="161940" y="18392"/>
                  </a:lnTo>
                  <a:lnTo>
                    <a:pt x="167223" y="35219"/>
                  </a:lnTo>
                  <a:lnTo>
                    <a:pt x="163456" y="74638"/>
                  </a:lnTo>
                  <a:lnTo>
                    <a:pt x="157078" y="107724"/>
                  </a:lnTo>
                  <a:lnTo>
                    <a:pt x="150952" y="143596"/>
                  </a:lnTo>
                  <a:lnTo>
                    <a:pt x="148229" y="180705"/>
                  </a:lnTo>
                  <a:lnTo>
                    <a:pt x="147018" y="218365"/>
                  </a:lnTo>
                  <a:lnTo>
                    <a:pt x="146480" y="253447"/>
                  </a:lnTo>
                  <a:lnTo>
                    <a:pt x="147589" y="292326"/>
                  </a:lnTo>
                  <a:lnTo>
                    <a:pt x="156227" y="319916"/>
                  </a:lnTo>
                  <a:lnTo>
                    <a:pt x="163743" y="329861"/>
                  </a:lnTo>
                  <a:lnTo>
                    <a:pt x="188894" y="349990"/>
                  </a:lnTo>
                  <a:lnTo>
                    <a:pt x="144893" y="366823"/>
                  </a:lnTo>
                  <a:lnTo>
                    <a:pt x="110728" y="377989"/>
                  </a:lnTo>
                  <a:lnTo>
                    <a:pt x="71790" y="387892"/>
                  </a:lnTo>
                  <a:lnTo>
                    <a:pt x="35670" y="392292"/>
                  </a:lnTo>
                  <a:lnTo>
                    <a:pt x="0" y="395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6154"/>
            <p:cNvSpPr/>
            <p:nvPr>
              <p:custDataLst>
                <p:tags r:id="rId135"/>
              </p:custDataLst>
            </p:nvPr>
          </p:nvSpPr>
          <p:spPr>
            <a:xfrm>
              <a:off x="2801494" y="1622530"/>
              <a:ext cx="119136" cy="345070"/>
            </a:xfrm>
            <a:custGeom>
              <a:avLst/>
              <a:gdLst/>
              <a:ahLst/>
              <a:cxnLst/>
              <a:rect l="0" t="0" r="0" b="0"/>
              <a:pathLst>
                <a:path w="119136" h="345070">
                  <a:moveTo>
                    <a:pt x="11556" y="9420"/>
                  </a:moveTo>
                  <a:lnTo>
                    <a:pt x="11556" y="9420"/>
                  </a:lnTo>
                  <a:lnTo>
                    <a:pt x="2718" y="581"/>
                  </a:lnTo>
                  <a:lnTo>
                    <a:pt x="1430" y="0"/>
                  </a:lnTo>
                  <a:lnTo>
                    <a:pt x="572" y="318"/>
                  </a:lnTo>
                  <a:lnTo>
                    <a:pt x="0" y="1235"/>
                  </a:lnTo>
                  <a:lnTo>
                    <a:pt x="9677" y="39866"/>
                  </a:lnTo>
                  <a:lnTo>
                    <a:pt x="19893" y="73046"/>
                  </a:lnTo>
                  <a:lnTo>
                    <a:pt x="31489" y="113663"/>
                  </a:lnTo>
                  <a:lnTo>
                    <a:pt x="36134" y="136771"/>
                  </a:lnTo>
                  <a:lnTo>
                    <a:pt x="39936" y="161348"/>
                  </a:lnTo>
                  <a:lnTo>
                    <a:pt x="43176" y="186905"/>
                  </a:lnTo>
                  <a:lnTo>
                    <a:pt x="46776" y="234117"/>
                  </a:lnTo>
                  <a:lnTo>
                    <a:pt x="47670" y="273680"/>
                  </a:lnTo>
                  <a:lnTo>
                    <a:pt x="44020" y="313977"/>
                  </a:lnTo>
                  <a:lnTo>
                    <a:pt x="42371" y="312647"/>
                  </a:lnTo>
                  <a:lnTo>
                    <a:pt x="36775" y="301761"/>
                  </a:lnTo>
                  <a:lnTo>
                    <a:pt x="35805" y="269057"/>
                  </a:lnTo>
                  <a:lnTo>
                    <a:pt x="39986" y="228088"/>
                  </a:lnTo>
                  <a:lnTo>
                    <a:pt x="52435" y="194782"/>
                  </a:lnTo>
                  <a:lnTo>
                    <a:pt x="57859" y="188733"/>
                  </a:lnTo>
                  <a:lnTo>
                    <a:pt x="63591" y="185407"/>
                  </a:lnTo>
                  <a:lnTo>
                    <a:pt x="69530" y="183894"/>
                  </a:lnTo>
                  <a:lnTo>
                    <a:pt x="75605" y="185708"/>
                  </a:lnTo>
                  <a:lnTo>
                    <a:pt x="88000" y="195250"/>
                  </a:lnTo>
                  <a:lnTo>
                    <a:pt x="106878" y="226602"/>
                  </a:lnTo>
                  <a:lnTo>
                    <a:pt x="119135" y="263800"/>
                  </a:lnTo>
                  <a:lnTo>
                    <a:pt x="117123" y="301632"/>
                  </a:lnTo>
                  <a:lnTo>
                    <a:pt x="105511" y="321325"/>
                  </a:lnTo>
                  <a:lnTo>
                    <a:pt x="89297" y="335722"/>
                  </a:lnTo>
                  <a:lnTo>
                    <a:pt x="72684" y="344473"/>
                  </a:lnTo>
                  <a:lnTo>
                    <a:pt x="55892" y="345069"/>
                  </a:lnTo>
                  <a:lnTo>
                    <a:pt x="47463" y="343253"/>
                  </a:lnTo>
                  <a:lnTo>
                    <a:pt x="41139" y="337103"/>
                  </a:lnTo>
                  <a:lnTo>
                    <a:pt x="24256" y="29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7" name="SMARTInkShape-Group887"/>
          <p:cNvGrpSpPr/>
          <p:nvPr/>
        </p:nvGrpSpPr>
        <p:grpSpPr>
          <a:xfrm>
            <a:off x="3527902" y="1942380"/>
            <a:ext cx="459899" cy="273771"/>
            <a:chOff x="3527902" y="1942380"/>
            <a:chExt cx="459899" cy="273771"/>
          </a:xfrm>
        </p:grpSpPr>
        <p:sp>
          <p:nvSpPr>
            <p:cNvPr id="761" name="SMARTInkShape-6155"/>
            <p:cNvSpPr/>
            <p:nvPr>
              <p:custDataLst>
                <p:tags r:id="rId128"/>
              </p:custDataLst>
            </p:nvPr>
          </p:nvSpPr>
          <p:spPr>
            <a:xfrm>
              <a:off x="3527902" y="1942380"/>
              <a:ext cx="136049" cy="273771"/>
            </a:xfrm>
            <a:custGeom>
              <a:avLst/>
              <a:gdLst/>
              <a:ahLst/>
              <a:cxnLst/>
              <a:rect l="0" t="0" r="0" b="0"/>
              <a:pathLst>
                <a:path w="136049" h="273771">
                  <a:moveTo>
                    <a:pt x="78898" y="51520"/>
                  </a:moveTo>
                  <a:lnTo>
                    <a:pt x="78898" y="51520"/>
                  </a:lnTo>
                  <a:lnTo>
                    <a:pt x="78898" y="48149"/>
                  </a:lnTo>
                  <a:lnTo>
                    <a:pt x="82269" y="39310"/>
                  </a:lnTo>
                  <a:lnTo>
                    <a:pt x="81851" y="35619"/>
                  </a:lnTo>
                  <a:lnTo>
                    <a:pt x="67310" y="12023"/>
                  </a:lnTo>
                  <a:lnTo>
                    <a:pt x="57520" y="3862"/>
                  </a:lnTo>
                  <a:lnTo>
                    <a:pt x="51946" y="698"/>
                  </a:lnTo>
                  <a:lnTo>
                    <a:pt x="45408" y="0"/>
                  </a:lnTo>
                  <a:lnTo>
                    <a:pt x="30617" y="2987"/>
                  </a:lnTo>
                  <a:lnTo>
                    <a:pt x="16518" y="14663"/>
                  </a:lnTo>
                  <a:lnTo>
                    <a:pt x="9794" y="22715"/>
                  </a:lnTo>
                  <a:lnTo>
                    <a:pt x="2324" y="42951"/>
                  </a:lnTo>
                  <a:lnTo>
                    <a:pt x="0" y="76262"/>
                  </a:lnTo>
                  <a:lnTo>
                    <a:pt x="900" y="87065"/>
                  </a:lnTo>
                  <a:lnTo>
                    <a:pt x="4321" y="95678"/>
                  </a:lnTo>
                  <a:lnTo>
                    <a:pt x="15649" y="109010"/>
                  </a:lnTo>
                  <a:lnTo>
                    <a:pt x="24032" y="111013"/>
                  </a:lnTo>
                  <a:lnTo>
                    <a:pt x="44635" y="107595"/>
                  </a:lnTo>
                  <a:lnTo>
                    <a:pt x="73293" y="90399"/>
                  </a:lnTo>
                  <a:lnTo>
                    <a:pt x="97415" y="60715"/>
                  </a:lnTo>
                  <a:lnTo>
                    <a:pt x="106413" y="46640"/>
                  </a:lnTo>
                  <a:lnTo>
                    <a:pt x="107825" y="45445"/>
                  </a:lnTo>
                  <a:lnTo>
                    <a:pt x="108766" y="45353"/>
                  </a:lnTo>
                  <a:lnTo>
                    <a:pt x="105374" y="87257"/>
                  </a:lnTo>
                  <a:lnTo>
                    <a:pt x="104776" y="119614"/>
                  </a:lnTo>
                  <a:lnTo>
                    <a:pt x="104510" y="155162"/>
                  </a:lnTo>
                  <a:lnTo>
                    <a:pt x="106274" y="190246"/>
                  </a:lnTo>
                  <a:lnTo>
                    <a:pt x="111233" y="236087"/>
                  </a:lnTo>
                  <a:lnTo>
                    <a:pt x="113155" y="248648"/>
                  </a:lnTo>
                  <a:lnTo>
                    <a:pt x="116552" y="257022"/>
                  </a:lnTo>
                  <a:lnTo>
                    <a:pt x="120934" y="262605"/>
                  </a:lnTo>
                  <a:lnTo>
                    <a:pt x="136048" y="273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6156"/>
            <p:cNvSpPr/>
            <p:nvPr>
              <p:custDataLst>
                <p:tags r:id="rId129"/>
              </p:custDataLst>
            </p:nvPr>
          </p:nvSpPr>
          <p:spPr>
            <a:xfrm>
              <a:off x="3689350" y="1987644"/>
              <a:ext cx="76201" cy="202639"/>
            </a:xfrm>
            <a:custGeom>
              <a:avLst/>
              <a:gdLst/>
              <a:ahLst/>
              <a:cxnLst/>
              <a:rect l="0" t="0" r="0" b="0"/>
              <a:pathLst>
                <a:path w="76201" h="202639">
                  <a:moveTo>
                    <a:pt x="76200" y="38006"/>
                  </a:moveTo>
                  <a:lnTo>
                    <a:pt x="76200" y="38006"/>
                  </a:lnTo>
                  <a:lnTo>
                    <a:pt x="74789" y="14775"/>
                  </a:lnTo>
                  <a:lnTo>
                    <a:pt x="69458" y="3927"/>
                  </a:lnTo>
                  <a:lnTo>
                    <a:pt x="63944" y="1176"/>
                  </a:lnTo>
                  <a:lnTo>
                    <a:pt x="48410" y="0"/>
                  </a:lnTo>
                  <a:lnTo>
                    <a:pt x="31629" y="5592"/>
                  </a:lnTo>
                  <a:lnTo>
                    <a:pt x="23202" y="10047"/>
                  </a:lnTo>
                  <a:lnTo>
                    <a:pt x="10077" y="24404"/>
                  </a:lnTo>
                  <a:lnTo>
                    <a:pt x="4600" y="33171"/>
                  </a:lnTo>
                  <a:lnTo>
                    <a:pt x="2280" y="54202"/>
                  </a:lnTo>
                  <a:lnTo>
                    <a:pt x="6658" y="76954"/>
                  </a:lnTo>
                  <a:lnTo>
                    <a:pt x="26715" y="120305"/>
                  </a:lnTo>
                  <a:lnTo>
                    <a:pt x="47689" y="159469"/>
                  </a:lnTo>
                  <a:lnTo>
                    <a:pt x="54346" y="185786"/>
                  </a:lnTo>
                  <a:lnTo>
                    <a:pt x="53870" y="192265"/>
                  </a:lnTo>
                  <a:lnTo>
                    <a:pt x="52141" y="197290"/>
                  </a:lnTo>
                  <a:lnTo>
                    <a:pt x="49577" y="201345"/>
                  </a:lnTo>
                  <a:lnTo>
                    <a:pt x="45751" y="202638"/>
                  </a:lnTo>
                  <a:lnTo>
                    <a:pt x="35856" y="200311"/>
                  </a:lnTo>
                  <a:lnTo>
                    <a:pt x="0" y="165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6157"/>
            <p:cNvSpPr/>
            <p:nvPr>
              <p:custDataLst>
                <p:tags r:id="rId130"/>
              </p:custDataLst>
            </p:nvPr>
          </p:nvSpPr>
          <p:spPr>
            <a:xfrm>
              <a:off x="3670300" y="19812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40385" y="13863"/>
                  </a:lnTo>
                  <a:lnTo>
                    <a:pt x="82129" y="4735"/>
                  </a:lnTo>
                  <a:lnTo>
                    <a:pt x="124602" y="140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6158"/>
            <p:cNvSpPr/>
            <p:nvPr>
              <p:custDataLst>
                <p:tags r:id="rId131"/>
              </p:custDataLst>
            </p:nvPr>
          </p:nvSpPr>
          <p:spPr>
            <a:xfrm>
              <a:off x="3905250" y="1949450"/>
              <a:ext cx="44451" cy="203201"/>
            </a:xfrm>
            <a:custGeom>
              <a:avLst/>
              <a:gdLst/>
              <a:ahLst/>
              <a:cxnLst/>
              <a:rect l="0" t="0" r="0" b="0"/>
              <a:pathLst>
                <a:path w="44451" h="203201">
                  <a:moveTo>
                    <a:pt x="44450" y="0"/>
                  </a:moveTo>
                  <a:lnTo>
                    <a:pt x="44450" y="0"/>
                  </a:lnTo>
                  <a:lnTo>
                    <a:pt x="37708" y="6742"/>
                  </a:lnTo>
                  <a:lnTo>
                    <a:pt x="22787" y="38987"/>
                  </a:lnTo>
                  <a:lnTo>
                    <a:pt x="11142" y="81715"/>
                  </a:lnTo>
                  <a:lnTo>
                    <a:pt x="5423" y="113694"/>
                  </a:lnTo>
                  <a:lnTo>
                    <a:pt x="2410" y="148603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6159"/>
            <p:cNvSpPr/>
            <p:nvPr>
              <p:custDataLst>
                <p:tags r:id="rId132"/>
              </p:custDataLst>
            </p:nvPr>
          </p:nvSpPr>
          <p:spPr>
            <a:xfrm>
              <a:off x="3818115" y="2035868"/>
              <a:ext cx="10936" cy="15183"/>
            </a:xfrm>
            <a:custGeom>
              <a:avLst/>
              <a:gdLst/>
              <a:ahLst/>
              <a:cxnLst/>
              <a:rect l="0" t="0" r="0" b="0"/>
              <a:pathLst>
                <a:path w="10936" h="15183">
                  <a:moveTo>
                    <a:pt x="10935" y="15182"/>
                  </a:moveTo>
                  <a:lnTo>
                    <a:pt x="10935" y="15182"/>
                  </a:lnTo>
                  <a:lnTo>
                    <a:pt x="2207" y="5748"/>
                  </a:lnTo>
                  <a:lnTo>
                    <a:pt x="0" y="876"/>
                  </a:lnTo>
                  <a:lnTo>
                    <a:pt x="823" y="0"/>
                  </a:lnTo>
                  <a:lnTo>
                    <a:pt x="10935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6160"/>
            <p:cNvSpPr/>
            <p:nvPr>
              <p:custDataLst>
                <p:tags r:id="rId133"/>
              </p:custDataLst>
            </p:nvPr>
          </p:nvSpPr>
          <p:spPr>
            <a:xfrm>
              <a:off x="3981450" y="20828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8" name="SMARTInkShape-6161"/>
          <p:cNvSpPr/>
          <p:nvPr>
            <p:custDataLst>
              <p:tags r:id="rId2"/>
            </p:custDataLst>
          </p:nvPr>
        </p:nvSpPr>
        <p:spPr>
          <a:xfrm>
            <a:off x="5176460" y="1591098"/>
            <a:ext cx="159580" cy="193284"/>
          </a:xfrm>
          <a:custGeom>
            <a:avLst/>
            <a:gdLst/>
            <a:ahLst/>
            <a:cxnLst/>
            <a:rect l="0" t="0" r="0" b="0"/>
            <a:pathLst>
              <a:path w="159580" h="193284">
                <a:moveTo>
                  <a:pt x="113090" y="9102"/>
                </a:moveTo>
                <a:lnTo>
                  <a:pt x="113090" y="9102"/>
                </a:lnTo>
                <a:lnTo>
                  <a:pt x="107315" y="4032"/>
                </a:lnTo>
                <a:lnTo>
                  <a:pt x="100881" y="264"/>
                </a:lnTo>
                <a:lnTo>
                  <a:pt x="89555" y="0"/>
                </a:lnTo>
                <a:lnTo>
                  <a:pt x="74407" y="3645"/>
                </a:lnTo>
                <a:lnTo>
                  <a:pt x="55916" y="12321"/>
                </a:lnTo>
                <a:lnTo>
                  <a:pt x="29044" y="42589"/>
                </a:lnTo>
                <a:lnTo>
                  <a:pt x="13647" y="74550"/>
                </a:lnTo>
                <a:lnTo>
                  <a:pt x="2571" y="110157"/>
                </a:lnTo>
                <a:lnTo>
                  <a:pt x="0" y="142445"/>
                </a:lnTo>
                <a:lnTo>
                  <a:pt x="3830" y="155853"/>
                </a:lnTo>
                <a:lnTo>
                  <a:pt x="19374" y="178277"/>
                </a:lnTo>
                <a:lnTo>
                  <a:pt x="47920" y="190124"/>
                </a:lnTo>
                <a:lnTo>
                  <a:pt x="65410" y="193283"/>
                </a:lnTo>
                <a:lnTo>
                  <a:pt x="98013" y="187386"/>
                </a:lnTo>
                <a:lnTo>
                  <a:pt x="126850" y="171595"/>
                </a:lnTo>
                <a:lnTo>
                  <a:pt x="149074" y="148114"/>
                </a:lnTo>
                <a:lnTo>
                  <a:pt x="158952" y="121214"/>
                </a:lnTo>
                <a:lnTo>
                  <a:pt x="159579" y="92091"/>
                </a:lnTo>
                <a:lnTo>
                  <a:pt x="152801" y="60332"/>
                </a:lnTo>
                <a:lnTo>
                  <a:pt x="138971" y="36810"/>
                </a:lnTo>
                <a:lnTo>
                  <a:pt x="130344" y="27574"/>
                </a:lnTo>
                <a:lnTo>
                  <a:pt x="109470" y="17312"/>
                </a:lnTo>
                <a:lnTo>
                  <a:pt x="74990" y="91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SMARTInkShape-6162"/>
          <p:cNvSpPr/>
          <p:nvPr>
            <p:custDataLst>
              <p:tags r:id="rId3"/>
            </p:custDataLst>
          </p:nvPr>
        </p:nvSpPr>
        <p:spPr>
          <a:xfrm>
            <a:off x="5036862" y="566757"/>
            <a:ext cx="239989" cy="169844"/>
          </a:xfrm>
          <a:custGeom>
            <a:avLst/>
            <a:gdLst/>
            <a:ahLst/>
            <a:cxnLst/>
            <a:rect l="0" t="0" r="0" b="0"/>
            <a:pathLst>
              <a:path w="239989" h="169844">
                <a:moveTo>
                  <a:pt x="125688" y="42843"/>
                </a:moveTo>
                <a:lnTo>
                  <a:pt x="125688" y="42843"/>
                </a:lnTo>
                <a:lnTo>
                  <a:pt x="121324" y="32704"/>
                </a:lnTo>
                <a:lnTo>
                  <a:pt x="116228" y="12989"/>
                </a:lnTo>
                <a:lnTo>
                  <a:pt x="110577" y="3815"/>
                </a:lnTo>
                <a:lnTo>
                  <a:pt x="102744" y="803"/>
                </a:lnTo>
                <a:lnTo>
                  <a:pt x="97692" y="0"/>
                </a:lnTo>
                <a:lnTo>
                  <a:pt x="73727" y="8982"/>
                </a:lnTo>
                <a:lnTo>
                  <a:pt x="40913" y="35162"/>
                </a:lnTo>
                <a:lnTo>
                  <a:pt x="14492" y="73101"/>
                </a:lnTo>
                <a:lnTo>
                  <a:pt x="0" y="118993"/>
                </a:lnTo>
                <a:lnTo>
                  <a:pt x="1387" y="142304"/>
                </a:lnTo>
                <a:lnTo>
                  <a:pt x="4721" y="151484"/>
                </a:lnTo>
                <a:lnTo>
                  <a:pt x="10471" y="158309"/>
                </a:lnTo>
                <a:lnTo>
                  <a:pt x="26268" y="167774"/>
                </a:lnTo>
                <a:lnTo>
                  <a:pt x="46929" y="168688"/>
                </a:lnTo>
                <a:lnTo>
                  <a:pt x="58365" y="166957"/>
                </a:lnTo>
                <a:lnTo>
                  <a:pt x="78598" y="155625"/>
                </a:lnTo>
                <a:lnTo>
                  <a:pt x="95587" y="138124"/>
                </a:lnTo>
                <a:lnTo>
                  <a:pt x="107841" y="116234"/>
                </a:lnTo>
                <a:lnTo>
                  <a:pt x="115932" y="80111"/>
                </a:lnTo>
                <a:lnTo>
                  <a:pt x="114958" y="49338"/>
                </a:lnTo>
                <a:lnTo>
                  <a:pt x="111982" y="38674"/>
                </a:lnTo>
                <a:lnTo>
                  <a:pt x="110201" y="35830"/>
                </a:lnTo>
                <a:lnTo>
                  <a:pt x="109013" y="34640"/>
                </a:lnTo>
                <a:lnTo>
                  <a:pt x="108222" y="34552"/>
                </a:lnTo>
                <a:lnTo>
                  <a:pt x="107694" y="35199"/>
                </a:lnTo>
                <a:lnTo>
                  <a:pt x="108258" y="66655"/>
                </a:lnTo>
                <a:lnTo>
                  <a:pt x="113472" y="89409"/>
                </a:lnTo>
                <a:lnTo>
                  <a:pt x="134455" y="122649"/>
                </a:lnTo>
                <a:lnTo>
                  <a:pt x="169757" y="148098"/>
                </a:lnTo>
                <a:lnTo>
                  <a:pt x="211496" y="162303"/>
                </a:lnTo>
                <a:lnTo>
                  <a:pt x="239988" y="1698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0" name="SMARTInkShape-Group890"/>
          <p:cNvGrpSpPr/>
          <p:nvPr/>
        </p:nvGrpSpPr>
        <p:grpSpPr>
          <a:xfrm>
            <a:off x="5541069" y="920499"/>
            <a:ext cx="1567442" cy="562070"/>
            <a:chOff x="5541069" y="920499"/>
            <a:chExt cx="1567442" cy="562070"/>
          </a:xfrm>
        </p:grpSpPr>
        <p:sp>
          <p:nvSpPr>
            <p:cNvPr id="770" name="SMARTInkShape-6163"/>
            <p:cNvSpPr/>
            <p:nvPr>
              <p:custDataLst>
                <p:tags r:id="rId118"/>
              </p:custDataLst>
            </p:nvPr>
          </p:nvSpPr>
          <p:spPr>
            <a:xfrm>
              <a:off x="5541069" y="1143000"/>
              <a:ext cx="161232" cy="57151"/>
            </a:xfrm>
            <a:custGeom>
              <a:avLst/>
              <a:gdLst/>
              <a:ahLst/>
              <a:cxnLst/>
              <a:rect l="0" t="0" r="0" b="0"/>
              <a:pathLst>
                <a:path w="161232" h="57151">
                  <a:moveTo>
                    <a:pt x="15181" y="57150"/>
                  </a:moveTo>
                  <a:lnTo>
                    <a:pt x="15181" y="57150"/>
                  </a:lnTo>
                  <a:lnTo>
                    <a:pt x="876" y="42844"/>
                  </a:lnTo>
                  <a:lnTo>
                    <a:pt x="0" y="40557"/>
                  </a:lnTo>
                  <a:lnTo>
                    <a:pt x="121" y="38327"/>
                  </a:lnTo>
                  <a:lnTo>
                    <a:pt x="908" y="36135"/>
                  </a:lnTo>
                  <a:lnTo>
                    <a:pt x="18870" y="26307"/>
                  </a:lnTo>
                  <a:lnTo>
                    <a:pt x="56647" y="14458"/>
                  </a:lnTo>
                  <a:lnTo>
                    <a:pt x="100218" y="8752"/>
                  </a:lnTo>
                  <a:lnTo>
                    <a:pt x="145520" y="2461"/>
                  </a:lnTo>
                  <a:lnTo>
                    <a:pt x="1612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6164"/>
            <p:cNvSpPr/>
            <p:nvPr>
              <p:custDataLst>
                <p:tags r:id="rId119"/>
              </p:custDataLst>
            </p:nvPr>
          </p:nvSpPr>
          <p:spPr>
            <a:xfrm>
              <a:off x="5764705" y="954265"/>
              <a:ext cx="115396" cy="296686"/>
            </a:xfrm>
            <a:custGeom>
              <a:avLst/>
              <a:gdLst/>
              <a:ahLst/>
              <a:cxnLst/>
              <a:rect l="0" t="0" r="0" b="0"/>
              <a:pathLst>
                <a:path w="115396" h="296686">
                  <a:moveTo>
                    <a:pt x="96345" y="10935"/>
                  </a:moveTo>
                  <a:lnTo>
                    <a:pt x="96345" y="10935"/>
                  </a:lnTo>
                  <a:lnTo>
                    <a:pt x="92974" y="4193"/>
                  </a:lnTo>
                  <a:lnTo>
                    <a:pt x="91276" y="2207"/>
                  </a:lnTo>
                  <a:lnTo>
                    <a:pt x="87506" y="0"/>
                  </a:lnTo>
                  <a:lnTo>
                    <a:pt x="67933" y="8871"/>
                  </a:lnTo>
                  <a:lnTo>
                    <a:pt x="39792" y="38389"/>
                  </a:lnTo>
                  <a:lnTo>
                    <a:pt x="21352" y="70174"/>
                  </a:lnTo>
                  <a:lnTo>
                    <a:pt x="6571" y="108524"/>
                  </a:lnTo>
                  <a:lnTo>
                    <a:pt x="0" y="151440"/>
                  </a:lnTo>
                  <a:lnTo>
                    <a:pt x="2726" y="192620"/>
                  </a:lnTo>
                  <a:lnTo>
                    <a:pt x="13109" y="229973"/>
                  </a:lnTo>
                  <a:lnTo>
                    <a:pt x="42049" y="272685"/>
                  </a:lnTo>
                  <a:lnTo>
                    <a:pt x="62806" y="291663"/>
                  </a:lnTo>
                  <a:lnTo>
                    <a:pt x="73281" y="296159"/>
                  </a:lnTo>
                  <a:lnTo>
                    <a:pt x="115395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6165"/>
            <p:cNvSpPr/>
            <p:nvPr>
              <p:custDataLst>
                <p:tags r:id="rId120"/>
              </p:custDataLst>
            </p:nvPr>
          </p:nvSpPr>
          <p:spPr>
            <a:xfrm>
              <a:off x="5924550" y="1049201"/>
              <a:ext cx="86290" cy="320855"/>
            </a:xfrm>
            <a:custGeom>
              <a:avLst/>
              <a:gdLst/>
              <a:ahLst/>
              <a:cxnLst/>
              <a:rect l="0" t="0" r="0" b="0"/>
              <a:pathLst>
                <a:path w="86290" h="320855">
                  <a:moveTo>
                    <a:pt x="12700" y="125549"/>
                  </a:moveTo>
                  <a:lnTo>
                    <a:pt x="12700" y="125549"/>
                  </a:lnTo>
                  <a:lnTo>
                    <a:pt x="12698" y="114614"/>
                  </a:lnTo>
                  <a:lnTo>
                    <a:pt x="9329" y="120114"/>
                  </a:lnTo>
                  <a:lnTo>
                    <a:pt x="6741" y="163134"/>
                  </a:lnTo>
                  <a:lnTo>
                    <a:pt x="6466" y="205359"/>
                  </a:lnTo>
                  <a:lnTo>
                    <a:pt x="6401" y="237926"/>
                  </a:lnTo>
                  <a:lnTo>
                    <a:pt x="6373" y="273566"/>
                  </a:lnTo>
                  <a:lnTo>
                    <a:pt x="1991" y="320854"/>
                  </a:lnTo>
                  <a:lnTo>
                    <a:pt x="1326" y="320663"/>
                  </a:lnTo>
                  <a:lnTo>
                    <a:pt x="2274" y="297896"/>
                  </a:lnTo>
                  <a:lnTo>
                    <a:pt x="5244" y="267764"/>
                  </a:lnTo>
                  <a:lnTo>
                    <a:pt x="8916" y="226150"/>
                  </a:lnTo>
                  <a:lnTo>
                    <a:pt x="10883" y="201083"/>
                  </a:lnTo>
                  <a:lnTo>
                    <a:pt x="12899" y="173788"/>
                  </a:lnTo>
                  <a:lnTo>
                    <a:pt x="14949" y="145009"/>
                  </a:lnTo>
                  <a:lnTo>
                    <a:pt x="17727" y="118766"/>
                  </a:lnTo>
                  <a:lnTo>
                    <a:pt x="20990" y="94216"/>
                  </a:lnTo>
                  <a:lnTo>
                    <a:pt x="28379" y="51651"/>
                  </a:lnTo>
                  <a:lnTo>
                    <a:pt x="36366" y="20974"/>
                  </a:lnTo>
                  <a:lnTo>
                    <a:pt x="41178" y="11382"/>
                  </a:lnTo>
                  <a:lnTo>
                    <a:pt x="46502" y="4988"/>
                  </a:lnTo>
                  <a:lnTo>
                    <a:pt x="52169" y="725"/>
                  </a:lnTo>
                  <a:lnTo>
                    <a:pt x="57356" y="0"/>
                  </a:lnTo>
                  <a:lnTo>
                    <a:pt x="62227" y="1633"/>
                  </a:lnTo>
                  <a:lnTo>
                    <a:pt x="66884" y="4838"/>
                  </a:lnTo>
                  <a:lnTo>
                    <a:pt x="83553" y="32946"/>
                  </a:lnTo>
                  <a:lnTo>
                    <a:pt x="86289" y="58757"/>
                  </a:lnTo>
                  <a:lnTo>
                    <a:pt x="78013" y="101055"/>
                  </a:lnTo>
                  <a:lnTo>
                    <a:pt x="65717" y="128068"/>
                  </a:lnTo>
                  <a:lnTo>
                    <a:pt x="46141" y="149482"/>
                  </a:lnTo>
                  <a:lnTo>
                    <a:pt x="28974" y="160880"/>
                  </a:lnTo>
                  <a:lnTo>
                    <a:pt x="21433" y="163920"/>
                  </a:lnTo>
                  <a:lnTo>
                    <a:pt x="15699" y="163830"/>
                  </a:lnTo>
                  <a:lnTo>
                    <a:pt x="11173" y="161653"/>
                  </a:lnTo>
                  <a:lnTo>
                    <a:pt x="0" y="150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6166"/>
            <p:cNvSpPr/>
            <p:nvPr>
              <p:custDataLst>
                <p:tags r:id="rId121"/>
              </p:custDataLst>
            </p:nvPr>
          </p:nvSpPr>
          <p:spPr>
            <a:xfrm>
              <a:off x="6083300" y="946150"/>
              <a:ext cx="17757" cy="317501"/>
            </a:xfrm>
            <a:custGeom>
              <a:avLst/>
              <a:gdLst/>
              <a:ahLst/>
              <a:cxnLst/>
              <a:rect l="0" t="0" r="0" b="0"/>
              <a:pathLst>
                <a:path w="17757" h="317501">
                  <a:moveTo>
                    <a:pt x="12700" y="0"/>
                  </a:moveTo>
                  <a:lnTo>
                    <a:pt x="12700" y="0"/>
                  </a:lnTo>
                  <a:lnTo>
                    <a:pt x="16071" y="3371"/>
                  </a:lnTo>
                  <a:lnTo>
                    <a:pt x="17756" y="37590"/>
                  </a:lnTo>
                  <a:lnTo>
                    <a:pt x="14512" y="82712"/>
                  </a:lnTo>
                  <a:lnTo>
                    <a:pt x="13505" y="120252"/>
                  </a:lnTo>
                  <a:lnTo>
                    <a:pt x="11176" y="162336"/>
                  </a:lnTo>
                  <a:lnTo>
                    <a:pt x="7790" y="205499"/>
                  </a:lnTo>
                  <a:lnTo>
                    <a:pt x="3933" y="245850"/>
                  </a:lnTo>
                  <a:lnTo>
                    <a:pt x="1166" y="290783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6167"/>
            <p:cNvSpPr/>
            <p:nvPr>
              <p:custDataLst>
                <p:tags r:id="rId122"/>
              </p:custDataLst>
            </p:nvPr>
          </p:nvSpPr>
          <p:spPr>
            <a:xfrm>
              <a:off x="6235700" y="997499"/>
              <a:ext cx="109863" cy="229004"/>
            </a:xfrm>
            <a:custGeom>
              <a:avLst/>
              <a:gdLst/>
              <a:ahLst/>
              <a:cxnLst/>
              <a:rect l="0" t="0" r="0" b="0"/>
              <a:pathLst>
                <a:path w="109863" h="229004">
                  <a:moveTo>
                    <a:pt x="0" y="37551"/>
                  </a:moveTo>
                  <a:lnTo>
                    <a:pt x="0" y="37551"/>
                  </a:lnTo>
                  <a:lnTo>
                    <a:pt x="0" y="32084"/>
                  </a:lnTo>
                  <a:lnTo>
                    <a:pt x="8789" y="71499"/>
                  </a:lnTo>
                  <a:lnTo>
                    <a:pt x="17892" y="114402"/>
                  </a:lnTo>
                  <a:lnTo>
                    <a:pt x="25057" y="156512"/>
                  </a:lnTo>
                  <a:lnTo>
                    <a:pt x="31162" y="202860"/>
                  </a:lnTo>
                  <a:lnTo>
                    <a:pt x="31359" y="204907"/>
                  </a:lnTo>
                  <a:lnTo>
                    <a:pt x="29817" y="177069"/>
                  </a:lnTo>
                  <a:lnTo>
                    <a:pt x="28590" y="134158"/>
                  </a:lnTo>
                  <a:lnTo>
                    <a:pt x="32462" y="95304"/>
                  </a:lnTo>
                  <a:lnTo>
                    <a:pt x="41239" y="56869"/>
                  </a:lnTo>
                  <a:lnTo>
                    <a:pt x="54709" y="16385"/>
                  </a:lnTo>
                  <a:lnTo>
                    <a:pt x="63355" y="3449"/>
                  </a:lnTo>
                  <a:lnTo>
                    <a:pt x="67637" y="0"/>
                  </a:lnTo>
                  <a:lnTo>
                    <a:pt x="72608" y="523"/>
                  </a:lnTo>
                  <a:lnTo>
                    <a:pt x="83776" y="8629"/>
                  </a:lnTo>
                  <a:lnTo>
                    <a:pt x="98592" y="39173"/>
                  </a:lnTo>
                  <a:lnTo>
                    <a:pt x="108548" y="86244"/>
                  </a:lnTo>
                  <a:lnTo>
                    <a:pt x="109862" y="120105"/>
                  </a:lnTo>
                  <a:lnTo>
                    <a:pt x="104754" y="167140"/>
                  </a:lnTo>
                  <a:lnTo>
                    <a:pt x="95946" y="193218"/>
                  </a:lnTo>
                  <a:lnTo>
                    <a:pt x="80272" y="214216"/>
                  </a:lnTo>
                  <a:lnTo>
                    <a:pt x="63428" y="225430"/>
                  </a:lnTo>
                  <a:lnTo>
                    <a:pt x="54985" y="228420"/>
                  </a:lnTo>
                  <a:lnTo>
                    <a:pt x="47946" y="229003"/>
                  </a:lnTo>
                  <a:lnTo>
                    <a:pt x="36361" y="225887"/>
                  </a:lnTo>
                  <a:lnTo>
                    <a:pt x="33413" y="220964"/>
                  </a:lnTo>
                  <a:lnTo>
                    <a:pt x="31750" y="189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6168"/>
            <p:cNvSpPr/>
            <p:nvPr>
              <p:custDataLst>
                <p:tags r:id="rId123"/>
              </p:custDataLst>
            </p:nvPr>
          </p:nvSpPr>
          <p:spPr>
            <a:xfrm>
              <a:off x="6394450" y="929792"/>
              <a:ext cx="87351" cy="352909"/>
            </a:xfrm>
            <a:custGeom>
              <a:avLst/>
              <a:gdLst/>
              <a:ahLst/>
              <a:cxnLst/>
              <a:rect l="0" t="0" r="0" b="0"/>
              <a:pathLst>
                <a:path w="87351" h="352909">
                  <a:moveTo>
                    <a:pt x="31750" y="3658"/>
                  </a:moveTo>
                  <a:lnTo>
                    <a:pt x="31750" y="3658"/>
                  </a:lnTo>
                  <a:lnTo>
                    <a:pt x="35121" y="287"/>
                  </a:lnTo>
                  <a:lnTo>
                    <a:pt x="37525" y="0"/>
                  </a:lnTo>
                  <a:lnTo>
                    <a:pt x="43959" y="1562"/>
                  </a:lnTo>
                  <a:lnTo>
                    <a:pt x="51523" y="14015"/>
                  </a:lnTo>
                  <a:lnTo>
                    <a:pt x="65594" y="50471"/>
                  </a:lnTo>
                  <a:lnTo>
                    <a:pt x="76426" y="85142"/>
                  </a:lnTo>
                  <a:lnTo>
                    <a:pt x="85943" y="126421"/>
                  </a:lnTo>
                  <a:lnTo>
                    <a:pt x="87350" y="170638"/>
                  </a:lnTo>
                  <a:lnTo>
                    <a:pt x="82567" y="215455"/>
                  </a:lnTo>
                  <a:lnTo>
                    <a:pt x="73385" y="258892"/>
                  </a:lnTo>
                  <a:lnTo>
                    <a:pt x="58485" y="294190"/>
                  </a:lnTo>
                  <a:lnTo>
                    <a:pt x="40105" y="321167"/>
                  </a:lnTo>
                  <a:lnTo>
                    <a:pt x="0" y="35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6169"/>
            <p:cNvSpPr/>
            <p:nvPr>
              <p:custDataLst>
                <p:tags r:id="rId124"/>
              </p:custDataLst>
            </p:nvPr>
          </p:nvSpPr>
          <p:spPr>
            <a:xfrm>
              <a:off x="6553200" y="11811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2"/>
                  </a:lnTo>
                  <a:lnTo>
                    <a:pt x="3861" y="3371"/>
                  </a:lnTo>
                  <a:lnTo>
                    <a:pt x="1716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6170"/>
            <p:cNvSpPr/>
            <p:nvPr>
              <p:custDataLst>
                <p:tags r:id="rId125"/>
              </p:custDataLst>
            </p:nvPr>
          </p:nvSpPr>
          <p:spPr>
            <a:xfrm>
              <a:off x="6729364" y="939586"/>
              <a:ext cx="207484" cy="336765"/>
            </a:xfrm>
            <a:custGeom>
              <a:avLst/>
              <a:gdLst/>
              <a:ahLst/>
              <a:cxnLst/>
              <a:rect l="0" t="0" r="0" b="0"/>
              <a:pathLst>
                <a:path w="207484" h="336765">
                  <a:moveTo>
                    <a:pt x="141336" y="222464"/>
                  </a:moveTo>
                  <a:lnTo>
                    <a:pt x="141336" y="222464"/>
                  </a:lnTo>
                  <a:lnTo>
                    <a:pt x="144706" y="215722"/>
                  </a:lnTo>
                  <a:lnTo>
                    <a:pt x="144480" y="206768"/>
                  </a:lnTo>
                  <a:lnTo>
                    <a:pt x="141322" y="196438"/>
                  </a:lnTo>
                  <a:lnTo>
                    <a:pt x="135215" y="187143"/>
                  </a:lnTo>
                  <a:lnTo>
                    <a:pt x="120472" y="173977"/>
                  </a:lnTo>
                  <a:lnTo>
                    <a:pt x="103135" y="169164"/>
                  </a:lnTo>
                  <a:lnTo>
                    <a:pt x="92585" y="167881"/>
                  </a:lnTo>
                  <a:lnTo>
                    <a:pt x="57512" y="176187"/>
                  </a:lnTo>
                  <a:lnTo>
                    <a:pt x="36583" y="195782"/>
                  </a:lnTo>
                  <a:lnTo>
                    <a:pt x="10815" y="238547"/>
                  </a:lnTo>
                  <a:lnTo>
                    <a:pt x="71" y="269123"/>
                  </a:lnTo>
                  <a:lnTo>
                    <a:pt x="0" y="296824"/>
                  </a:lnTo>
                  <a:lnTo>
                    <a:pt x="4778" y="308020"/>
                  </a:lnTo>
                  <a:lnTo>
                    <a:pt x="21376" y="326106"/>
                  </a:lnTo>
                  <a:lnTo>
                    <a:pt x="33140" y="330364"/>
                  </a:lnTo>
                  <a:lnTo>
                    <a:pt x="61263" y="331332"/>
                  </a:lnTo>
                  <a:lnTo>
                    <a:pt x="108831" y="313831"/>
                  </a:lnTo>
                  <a:lnTo>
                    <a:pt x="151930" y="276190"/>
                  </a:lnTo>
                  <a:lnTo>
                    <a:pt x="174737" y="241639"/>
                  </a:lnTo>
                  <a:lnTo>
                    <a:pt x="192869" y="200647"/>
                  </a:lnTo>
                  <a:lnTo>
                    <a:pt x="199681" y="176875"/>
                  </a:lnTo>
                  <a:lnTo>
                    <a:pt x="205632" y="151855"/>
                  </a:lnTo>
                  <a:lnTo>
                    <a:pt x="207483" y="126002"/>
                  </a:lnTo>
                  <a:lnTo>
                    <a:pt x="206601" y="99595"/>
                  </a:lnTo>
                  <a:lnTo>
                    <a:pt x="203896" y="72818"/>
                  </a:lnTo>
                  <a:lnTo>
                    <a:pt x="195246" y="33658"/>
                  </a:lnTo>
                  <a:lnTo>
                    <a:pt x="184346" y="8728"/>
                  </a:lnTo>
                  <a:lnTo>
                    <a:pt x="178476" y="3068"/>
                  </a:lnTo>
                  <a:lnTo>
                    <a:pt x="172446" y="0"/>
                  </a:lnTo>
                  <a:lnTo>
                    <a:pt x="165604" y="3599"/>
                  </a:lnTo>
                  <a:lnTo>
                    <a:pt x="150475" y="22650"/>
                  </a:lnTo>
                  <a:lnTo>
                    <a:pt x="139989" y="57458"/>
                  </a:lnTo>
                  <a:lnTo>
                    <a:pt x="134387" y="102561"/>
                  </a:lnTo>
                  <a:lnTo>
                    <a:pt x="133881" y="128418"/>
                  </a:lnTo>
                  <a:lnTo>
                    <a:pt x="134250" y="155533"/>
                  </a:lnTo>
                  <a:lnTo>
                    <a:pt x="137316" y="182782"/>
                  </a:lnTo>
                  <a:lnTo>
                    <a:pt x="142185" y="210121"/>
                  </a:lnTo>
                  <a:lnTo>
                    <a:pt x="148252" y="237518"/>
                  </a:lnTo>
                  <a:lnTo>
                    <a:pt x="164400" y="281131"/>
                  </a:lnTo>
                  <a:lnTo>
                    <a:pt x="192136" y="336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6171"/>
            <p:cNvSpPr/>
            <p:nvPr>
              <p:custDataLst>
                <p:tags r:id="rId126"/>
              </p:custDataLst>
            </p:nvPr>
          </p:nvSpPr>
          <p:spPr>
            <a:xfrm>
              <a:off x="6946900" y="1112366"/>
              <a:ext cx="161611" cy="370203"/>
            </a:xfrm>
            <a:custGeom>
              <a:avLst/>
              <a:gdLst/>
              <a:ahLst/>
              <a:cxnLst/>
              <a:rect l="0" t="0" r="0" b="0"/>
              <a:pathLst>
                <a:path w="161611" h="370203">
                  <a:moveTo>
                    <a:pt x="50800" y="119534"/>
                  </a:moveTo>
                  <a:lnTo>
                    <a:pt x="50800" y="119534"/>
                  </a:lnTo>
                  <a:lnTo>
                    <a:pt x="50800" y="111363"/>
                  </a:lnTo>
                  <a:lnTo>
                    <a:pt x="50800" y="149443"/>
                  </a:lnTo>
                  <a:lnTo>
                    <a:pt x="48918" y="188133"/>
                  </a:lnTo>
                  <a:lnTo>
                    <a:pt x="45773" y="235345"/>
                  </a:lnTo>
                  <a:lnTo>
                    <a:pt x="45038" y="268372"/>
                  </a:lnTo>
                  <a:lnTo>
                    <a:pt x="44712" y="301866"/>
                  </a:lnTo>
                  <a:lnTo>
                    <a:pt x="41156" y="342343"/>
                  </a:lnTo>
                  <a:lnTo>
                    <a:pt x="38502" y="370202"/>
                  </a:lnTo>
                  <a:lnTo>
                    <a:pt x="38369" y="369196"/>
                  </a:lnTo>
                  <a:lnTo>
                    <a:pt x="50068" y="323504"/>
                  </a:lnTo>
                  <a:lnTo>
                    <a:pt x="55414" y="285682"/>
                  </a:lnTo>
                  <a:lnTo>
                    <a:pt x="62492" y="238298"/>
                  </a:lnTo>
                  <a:lnTo>
                    <a:pt x="65650" y="210704"/>
                  </a:lnTo>
                  <a:lnTo>
                    <a:pt x="68461" y="181020"/>
                  </a:lnTo>
                  <a:lnTo>
                    <a:pt x="71041" y="149941"/>
                  </a:lnTo>
                  <a:lnTo>
                    <a:pt x="74877" y="121461"/>
                  </a:lnTo>
                  <a:lnTo>
                    <a:pt x="79551" y="94713"/>
                  </a:lnTo>
                  <a:lnTo>
                    <a:pt x="88978" y="49236"/>
                  </a:lnTo>
                  <a:lnTo>
                    <a:pt x="95520" y="19616"/>
                  </a:lnTo>
                  <a:lnTo>
                    <a:pt x="100368" y="10589"/>
                  </a:lnTo>
                  <a:lnTo>
                    <a:pt x="106423" y="4571"/>
                  </a:lnTo>
                  <a:lnTo>
                    <a:pt x="113283" y="558"/>
                  </a:lnTo>
                  <a:lnTo>
                    <a:pt x="120677" y="0"/>
                  </a:lnTo>
                  <a:lnTo>
                    <a:pt x="136419" y="5025"/>
                  </a:lnTo>
                  <a:lnTo>
                    <a:pt x="150942" y="19958"/>
                  </a:lnTo>
                  <a:lnTo>
                    <a:pt x="157778" y="29866"/>
                  </a:lnTo>
                  <a:lnTo>
                    <a:pt x="161610" y="55928"/>
                  </a:lnTo>
                  <a:lnTo>
                    <a:pt x="157904" y="87031"/>
                  </a:lnTo>
                  <a:lnTo>
                    <a:pt x="149202" y="122022"/>
                  </a:lnTo>
                  <a:lnTo>
                    <a:pt x="130753" y="153095"/>
                  </a:lnTo>
                  <a:lnTo>
                    <a:pt x="105385" y="179606"/>
                  </a:lnTo>
                  <a:lnTo>
                    <a:pt x="75295" y="200795"/>
                  </a:lnTo>
                  <a:lnTo>
                    <a:pt x="29993" y="215108"/>
                  </a:lnTo>
                  <a:lnTo>
                    <a:pt x="0" y="221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6172"/>
            <p:cNvSpPr/>
            <p:nvPr>
              <p:custDataLst>
                <p:tags r:id="rId127"/>
              </p:custDataLst>
            </p:nvPr>
          </p:nvSpPr>
          <p:spPr>
            <a:xfrm>
              <a:off x="5585090" y="920499"/>
              <a:ext cx="66411" cy="368552"/>
            </a:xfrm>
            <a:custGeom>
              <a:avLst/>
              <a:gdLst/>
              <a:ahLst/>
              <a:cxnLst/>
              <a:rect l="0" t="0" r="0" b="0"/>
              <a:pathLst>
                <a:path w="66411" h="368552">
                  <a:moveTo>
                    <a:pt x="66410" y="32001"/>
                  </a:moveTo>
                  <a:lnTo>
                    <a:pt x="66410" y="32001"/>
                  </a:lnTo>
                  <a:lnTo>
                    <a:pt x="66410" y="18517"/>
                  </a:lnTo>
                  <a:lnTo>
                    <a:pt x="62647" y="8134"/>
                  </a:lnTo>
                  <a:lnTo>
                    <a:pt x="59668" y="3390"/>
                  </a:lnTo>
                  <a:lnTo>
                    <a:pt x="56976" y="932"/>
                  </a:lnTo>
                  <a:lnTo>
                    <a:pt x="54477" y="0"/>
                  </a:lnTo>
                  <a:lnTo>
                    <a:pt x="52105" y="83"/>
                  </a:lnTo>
                  <a:lnTo>
                    <a:pt x="38653" y="10314"/>
                  </a:lnTo>
                  <a:lnTo>
                    <a:pt x="24633" y="43606"/>
                  </a:lnTo>
                  <a:lnTo>
                    <a:pt x="13976" y="79022"/>
                  </a:lnTo>
                  <a:lnTo>
                    <a:pt x="4300" y="120633"/>
                  </a:lnTo>
                  <a:lnTo>
                    <a:pt x="0" y="164996"/>
                  </a:lnTo>
                  <a:lnTo>
                    <a:pt x="1852" y="208703"/>
                  </a:lnTo>
                  <a:lnTo>
                    <a:pt x="8789" y="250941"/>
                  </a:lnTo>
                  <a:lnTo>
                    <a:pt x="21281" y="290880"/>
                  </a:lnTo>
                  <a:lnTo>
                    <a:pt x="34067" y="335581"/>
                  </a:lnTo>
                  <a:lnTo>
                    <a:pt x="35582" y="361056"/>
                  </a:lnTo>
                  <a:lnTo>
                    <a:pt x="34569" y="364965"/>
                  </a:lnTo>
                  <a:lnTo>
                    <a:pt x="33188" y="366866"/>
                  </a:lnTo>
                  <a:lnTo>
                    <a:pt x="28310" y="36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3" name="SMARTInkShape-Group891"/>
          <p:cNvGrpSpPr/>
          <p:nvPr/>
        </p:nvGrpSpPr>
        <p:grpSpPr>
          <a:xfrm>
            <a:off x="7534079" y="1117600"/>
            <a:ext cx="212922" cy="120389"/>
            <a:chOff x="7534079" y="1117600"/>
            <a:chExt cx="212922" cy="120389"/>
          </a:xfrm>
        </p:grpSpPr>
        <p:sp>
          <p:nvSpPr>
            <p:cNvPr id="781" name="SMARTInkShape-6173"/>
            <p:cNvSpPr/>
            <p:nvPr>
              <p:custDataLst>
                <p:tags r:id="rId116"/>
              </p:custDataLst>
            </p:nvPr>
          </p:nvSpPr>
          <p:spPr>
            <a:xfrm>
              <a:off x="7559148" y="1206500"/>
              <a:ext cx="187853" cy="31489"/>
            </a:xfrm>
            <a:custGeom>
              <a:avLst/>
              <a:gdLst/>
              <a:ahLst/>
              <a:cxnLst/>
              <a:rect l="0" t="0" r="0" b="0"/>
              <a:pathLst>
                <a:path w="187853" h="31489">
                  <a:moveTo>
                    <a:pt x="16402" y="25400"/>
                  </a:moveTo>
                  <a:lnTo>
                    <a:pt x="16402" y="25400"/>
                  </a:lnTo>
                  <a:lnTo>
                    <a:pt x="0" y="30867"/>
                  </a:lnTo>
                  <a:lnTo>
                    <a:pt x="8249" y="31488"/>
                  </a:lnTo>
                  <a:lnTo>
                    <a:pt x="44325" y="24930"/>
                  </a:lnTo>
                  <a:lnTo>
                    <a:pt x="79376" y="19782"/>
                  </a:lnTo>
                  <a:lnTo>
                    <a:pt x="117063" y="14436"/>
                  </a:lnTo>
                  <a:lnTo>
                    <a:pt x="164368" y="4905"/>
                  </a:lnTo>
                  <a:lnTo>
                    <a:pt x="187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6174"/>
            <p:cNvSpPr/>
            <p:nvPr>
              <p:custDataLst>
                <p:tags r:id="rId117"/>
              </p:custDataLst>
            </p:nvPr>
          </p:nvSpPr>
          <p:spPr>
            <a:xfrm>
              <a:off x="7534079" y="1117600"/>
              <a:ext cx="149422" cy="12701"/>
            </a:xfrm>
            <a:custGeom>
              <a:avLst/>
              <a:gdLst/>
              <a:ahLst/>
              <a:cxnLst/>
              <a:rect l="0" t="0" r="0" b="0"/>
              <a:pathLst>
                <a:path w="1494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252" y="7630"/>
                  </a:lnTo>
                  <a:lnTo>
                    <a:pt x="88208" y="2574"/>
                  </a:lnTo>
                  <a:lnTo>
                    <a:pt x="129088" y="763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" name="SMARTInkShape-Group892"/>
          <p:cNvGrpSpPr/>
          <p:nvPr/>
        </p:nvGrpSpPr>
        <p:grpSpPr>
          <a:xfrm>
            <a:off x="8213748" y="1062709"/>
            <a:ext cx="1095353" cy="235752"/>
            <a:chOff x="8213748" y="1062709"/>
            <a:chExt cx="1095353" cy="235752"/>
          </a:xfrm>
        </p:grpSpPr>
        <p:sp>
          <p:nvSpPr>
            <p:cNvPr id="784" name="SMARTInkShape-6175"/>
            <p:cNvSpPr/>
            <p:nvPr>
              <p:custDataLst>
                <p:tags r:id="rId110"/>
              </p:custDataLst>
            </p:nvPr>
          </p:nvSpPr>
          <p:spPr>
            <a:xfrm>
              <a:off x="8213748" y="1062709"/>
              <a:ext cx="120350" cy="200943"/>
            </a:xfrm>
            <a:custGeom>
              <a:avLst/>
              <a:gdLst/>
              <a:ahLst/>
              <a:cxnLst/>
              <a:rect l="0" t="0" r="0" b="0"/>
              <a:pathLst>
                <a:path w="120350" h="200943">
                  <a:moveTo>
                    <a:pt x="92052" y="35841"/>
                  </a:moveTo>
                  <a:lnTo>
                    <a:pt x="92052" y="35841"/>
                  </a:lnTo>
                  <a:lnTo>
                    <a:pt x="91347" y="22043"/>
                  </a:lnTo>
                  <a:lnTo>
                    <a:pt x="83213" y="5366"/>
                  </a:lnTo>
                  <a:lnTo>
                    <a:pt x="79809" y="2825"/>
                  </a:lnTo>
                  <a:lnTo>
                    <a:pt x="70383" y="0"/>
                  </a:lnTo>
                  <a:lnTo>
                    <a:pt x="57256" y="6271"/>
                  </a:lnTo>
                  <a:lnTo>
                    <a:pt x="49806" y="11894"/>
                  </a:lnTo>
                  <a:lnTo>
                    <a:pt x="25834" y="46776"/>
                  </a:lnTo>
                  <a:lnTo>
                    <a:pt x="7599" y="92860"/>
                  </a:lnTo>
                  <a:lnTo>
                    <a:pt x="0" y="138892"/>
                  </a:lnTo>
                  <a:lnTo>
                    <a:pt x="3869" y="165132"/>
                  </a:lnTo>
                  <a:lnTo>
                    <a:pt x="7863" y="177068"/>
                  </a:lnTo>
                  <a:lnTo>
                    <a:pt x="14054" y="185731"/>
                  </a:lnTo>
                  <a:lnTo>
                    <a:pt x="30339" y="197239"/>
                  </a:lnTo>
                  <a:lnTo>
                    <a:pt x="47456" y="200942"/>
                  </a:lnTo>
                  <a:lnTo>
                    <a:pt x="55971" y="200941"/>
                  </a:lnTo>
                  <a:lnTo>
                    <a:pt x="74841" y="193415"/>
                  </a:lnTo>
                  <a:lnTo>
                    <a:pt x="94281" y="179252"/>
                  </a:lnTo>
                  <a:lnTo>
                    <a:pt x="112328" y="158846"/>
                  </a:lnTo>
                  <a:lnTo>
                    <a:pt x="120349" y="131902"/>
                  </a:lnTo>
                  <a:lnTo>
                    <a:pt x="119015" y="85000"/>
                  </a:lnTo>
                  <a:lnTo>
                    <a:pt x="107801" y="42881"/>
                  </a:lnTo>
                  <a:lnTo>
                    <a:pt x="102552" y="32067"/>
                  </a:lnTo>
                  <a:lnTo>
                    <a:pt x="95523" y="25564"/>
                  </a:lnTo>
                  <a:lnTo>
                    <a:pt x="87311" y="21934"/>
                  </a:lnTo>
                  <a:lnTo>
                    <a:pt x="60302" y="16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6176"/>
            <p:cNvSpPr/>
            <p:nvPr>
              <p:custDataLst>
                <p:tags r:id="rId111"/>
              </p:custDataLst>
            </p:nvPr>
          </p:nvSpPr>
          <p:spPr>
            <a:xfrm>
              <a:off x="9124950" y="1070630"/>
              <a:ext cx="184151" cy="21571"/>
            </a:xfrm>
            <a:custGeom>
              <a:avLst/>
              <a:gdLst/>
              <a:ahLst/>
              <a:cxnLst/>
              <a:rect l="0" t="0" r="0" b="0"/>
              <a:pathLst>
                <a:path w="184151" h="21571">
                  <a:moveTo>
                    <a:pt x="0" y="21570"/>
                  </a:moveTo>
                  <a:lnTo>
                    <a:pt x="0" y="21570"/>
                  </a:lnTo>
                  <a:lnTo>
                    <a:pt x="10113" y="14828"/>
                  </a:lnTo>
                  <a:lnTo>
                    <a:pt x="55594" y="4977"/>
                  </a:lnTo>
                  <a:lnTo>
                    <a:pt x="93618" y="555"/>
                  </a:lnTo>
                  <a:lnTo>
                    <a:pt x="130743" y="0"/>
                  </a:lnTo>
                  <a:lnTo>
                    <a:pt x="184150" y="2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6177"/>
            <p:cNvSpPr/>
            <p:nvPr>
              <p:custDataLst>
                <p:tags r:id="rId112"/>
              </p:custDataLst>
            </p:nvPr>
          </p:nvSpPr>
          <p:spPr>
            <a:xfrm>
              <a:off x="9099550" y="1074033"/>
              <a:ext cx="95251" cy="224428"/>
            </a:xfrm>
            <a:custGeom>
              <a:avLst/>
              <a:gdLst/>
              <a:ahLst/>
              <a:cxnLst/>
              <a:rect l="0" t="0" r="0" b="0"/>
              <a:pathLst>
                <a:path w="95251" h="224428">
                  <a:moveTo>
                    <a:pt x="95250" y="5467"/>
                  </a:moveTo>
                  <a:lnTo>
                    <a:pt x="95250" y="5467"/>
                  </a:lnTo>
                  <a:lnTo>
                    <a:pt x="56526" y="0"/>
                  </a:lnTo>
                  <a:lnTo>
                    <a:pt x="30076" y="6121"/>
                  </a:lnTo>
                  <a:lnTo>
                    <a:pt x="24284" y="10841"/>
                  </a:lnTo>
                  <a:lnTo>
                    <a:pt x="17849" y="23613"/>
                  </a:lnTo>
                  <a:lnTo>
                    <a:pt x="18752" y="38697"/>
                  </a:lnTo>
                  <a:lnTo>
                    <a:pt x="20968" y="46670"/>
                  </a:lnTo>
                  <a:lnTo>
                    <a:pt x="48461" y="85520"/>
                  </a:lnTo>
                  <a:lnTo>
                    <a:pt x="71975" y="131347"/>
                  </a:lnTo>
                  <a:lnTo>
                    <a:pt x="77145" y="152430"/>
                  </a:lnTo>
                  <a:lnTo>
                    <a:pt x="77090" y="171208"/>
                  </a:lnTo>
                  <a:lnTo>
                    <a:pt x="69069" y="188961"/>
                  </a:lnTo>
                  <a:lnTo>
                    <a:pt x="50568" y="211060"/>
                  </a:lnTo>
                  <a:lnTo>
                    <a:pt x="37997" y="220314"/>
                  </a:lnTo>
                  <a:lnTo>
                    <a:pt x="25354" y="224427"/>
                  </a:lnTo>
                  <a:lnTo>
                    <a:pt x="19725" y="224112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6178"/>
            <p:cNvSpPr/>
            <p:nvPr>
              <p:custDataLst>
                <p:tags r:id="rId113"/>
              </p:custDataLst>
            </p:nvPr>
          </p:nvSpPr>
          <p:spPr>
            <a:xfrm>
              <a:off x="8813798" y="1074711"/>
              <a:ext cx="209553" cy="168866"/>
            </a:xfrm>
            <a:custGeom>
              <a:avLst/>
              <a:gdLst/>
              <a:ahLst/>
              <a:cxnLst/>
              <a:rect l="0" t="0" r="0" b="0"/>
              <a:pathLst>
                <a:path w="209553" h="168866">
                  <a:moveTo>
                    <a:pt x="2" y="30189"/>
                  </a:moveTo>
                  <a:lnTo>
                    <a:pt x="2" y="30189"/>
                  </a:lnTo>
                  <a:lnTo>
                    <a:pt x="0" y="23447"/>
                  </a:lnTo>
                  <a:lnTo>
                    <a:pt x="3765" y="16374"/>
                  </a:lnTo>
                  <a:lnTo>
                    <a:pt x="6743" y="12512"/>
                  </a:lnTo>
                  <a:lnTo>
                    <a:pt x="31162" y="3706"/>
                  </a:lnTo>
                  <a:lnTo>
                    <a:pt x="65210" y="0"/>
                  </a:lnTo>
                  <a:lnTo>
                    <a:pt x="75222" y="2302"/>
                  </a:lnTo>
                  <a:lnTo>
                    <a:pt x="91994" y="12385"/>
                  </a:lnTo>
                  <a:lnTo>
                    <a:pt x="97313" y="19731"/>
                  </a:lnTo>
                  <a:lnTo>
                    <a:pt x="103224" y="37300"/>
                  </a:lnTo>
                  <a:lnTo>
                    <a:pt x="99809" y="70396"/>
                  </a:lnTo>
                  <a:lnTo>
                    <a:pt x="76376" y="107013"/>
                  </a:lnTo>
                  <a:lnTo>
                    <a:pt x="40841" y="152393"/>
                  </a:lnTo>
                  <a:lnTo>
                    <a:pt x="32970" y="162113"/>
                  </a:lnTo>
                  <a:lnTo>
                    <a:pt x="31858" y="164705"/>
                  </a:lnTo>
                  <a:lnTo>
                    <a:pt x="31823" y="166433"/>
                  </a:lnTo>
                  <a:lnTo>
                    <a:pt x="33916" y="167585"/>
                  </a:lnTo>
                  <a:lnTo>
                    <a:pt x="41885" y="168865"/>
                  </a:lnTo>
                  <a:lnTo>
                    <a:pt x="85938" y="164617"/>
                  </a:lnTo>
                  <a:lnTo>
                    <a:pt x="118628" y="160961"/>
                  </a:lnTo>
                  <a:lnTo>
                    <a:pt x="154327" y="158865"/>
                  </a:lnTo>
                  <a:lnTo>
                    <a:pt x="209552" y="157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6179"/>
            <p:cNvSpPr/>
            <p:nvPr>
              <p:custDataLst>
                <p:tags r:id="rId114"/>
              </p:custDataLst>
            </p:nvPr>
          </p:nvSpPr>
          <p:spPr>
            <a:xfrm>
              <a:off x="8589156" y="1089756"/>
              <a:ext cx="115180" cy="159541"/>
            </a:xfrm>
            <a:custGeom>
              <a:avLst/>
              <a:gdLst/>
              <a:ahLst/>
              <a:cxnLst/>
              <a:rect l="0" t="0" r="0" b="0"/>
              <a:pathLst>
                <a:path w="115180" h="159541">
                  <a:moveTo>
                    <a:pt x="78594" y="40544"/>
                  </a:moveTo>
                  <a:lnTo>
                    <a:pt x="78594" y="40544"/>
                  </a:lnTo>
                  <a:lnTo>
                    <a:pt x="78594" y="8594"/>
                  </a:lnTo>
                  <a:lnTo>
                    <a:pt x="77182" y="5838"/>
                  </a:lnTo>
                  <a:lnTo>
                    <a:pt x="71852" y="895"/>
                  </a:lnTo>
                  <a:lnTo>
                    <a:pt x="67750" y="0"/>
                  </a:lnTo>
                  <a:lnTo>
                    <a:pt x="57546" y="888"/>
                  </a:lnTo>
                  <a:lnTo>
                    <a:pt x="36531" y="15467"/>
                  </a:lnTo>
                  <a:lnTo>
                    <a:pt x="9059" y="51145"/>
                  </a:lnTo>
                  <a:lnTo>
                    <a:pt x="183" y="77711"/>
                  </a:lnTo>
                  <a:lnTo>
                    <a:pt x="0" y="102924"/>
                  </a:lnTo>
                  <a:lnTo>
                    <a:pt x="6974" y="125889"/>
                  </a:lnTo>
                  <a:lnTo>
                    <a:pt x="22774" y="144092"/>
                  </a:lnTo>
                  <a:lnTo>
                    <a:pt x="32914" y="151909"/>
                  </a:lnTo>
                  <a:lnTo>
                    <a:pt x="53589" y="158714"/>
                  </a:lnTo>
                  <a:lnTo>
                    <a:pt x="64041" y="159540"/>
                  </a:lnTo>
                  <a:lnTo>
                    <a:pt x="85061" y="154815"/>
                  </a:lnTo>
                  <a:lnTo>
                    <a:pt x="95606" y="150591"/>
                  </a:lnTo>
                  <a:lnTo>
                    <a:pt x="103340" y="144248"/>
                  </a:lnTo>
                  <a:lnTo>
                    <a:pt x="113814" y="127792"/>
                  </a:lnTo>
                  <a:lnTo>
                    <a:pt x="115179" y="108719"/>
                  </a:lnTo>
                  <a:lnTo>
                    <a:pt x="108015" y="74385"/>
                  </a:lnTo>
                  <a:lnTo>
                    <a:pt x="100135" y="49940"/>
                  </a:lnTo>
                  <a:lnTo>
                    <a:pt x="85213" y="26395"/>
                  </a:lnTo>
                  <a:lnTo>
                    <a:pt x="72244" y="1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6180"/>
            <p:cNvSpPr/>
            <p:nvPr>
              <p:custDataLst>
                <p:tags r:id="rId115"/>
              </p:custDataLst>
            </p:nvPr>
          </p:nvSpPr>
          <p:spPr>
            <a:xfrm>
              <a:off x="8448049" y="1181100"/>
              <a:ext cx="29202" cy="6351"/>
            </a:xfrm>
            <a:custGeom>
              <a:avLst/>
              <a:gdLst/>
              <a:ahLst/>
              <a:cxnLst/>
              <a:rect l="0" t="0" r="0" b="0"/>
              <a:pathLst>
                <a:path w="29202" h="6351">
                  <a:moveTo>
                    <a:pt x="29201" y="0"/>
                  </a:moveTo>
                  <a:lnTo>
                    <a:pt x="29201" y="0"/>
                  </a:lnTo>
                  <a:lnTo>
                    <a:pt x="0" y="0"/>
                  </a:lnTo>
                  <a:lnTo>
                    <a:pt x="561" y="705"/>
                  </a:lnTo>
                  <a:lnTo>
                    <a:pt x="1015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SMARTInkShape-Group893"/>
          <p:cNvGrpSpPr/>
          <p:nvPr/>
        </p:nvGrpSpPr>
        <p:grpSpPr>
          <a:xfrm>
            <a:off x="5245100" y="2409629"/>
            <a:ext cx="2162112" cy="1318244"/>
            <a:chOff x="5245100" y="2409629"/>
            <a:chExt cx="2162112" cy="1318244"/>
          </a:xfrm>
        </p:grpSpPr>
        <p:sp>
          <p:nvSpPr>
            <p:cNvPr id="791" name="SMARTInkShape-6181"/>
            <p:cNvSpPr/>
            <p:nvPr>
              <p:custDataLst>
                <p:tags r:id="rId99"/>
              </p:custDataLst>
            </p:nvPr>
          </p:nvSpPr>
          <p:spPr>
            <a:xfrm>
              <a:off x="5363779" y="2681493"/>
              <a:ext cx="148810" cy="622358"/>
            </a:xfrm>
            <a:custGeom>
              <a:avLst/>
              <a:gdLst/>
              <a:ahLst/>
              <a:cxnLst/>
              <a:rect l="0" t="0" r="0" b="0"/>
              <a:pathLst>
                <a:path w="148810" h="622358">
                  <a:moveTo>
                    <a:pt x="71821" y="49007"/>
                  </a:moveTo>
                  <a:lnTo>
                    <a:pt x="71821" y="49007"/>
                  </a:lnTo>
                  <a:lnTo>
                    <a:pt x="69939" y="20114"/>
                  </a:lnTo>
                  <a:lnTo>
                    <a:pt x="66354" y="4259"/>
                  </a:lnTo>
                  <a:lnTo>
                    <a:pt x="64648" y="2242"/>
                  </a:lnTo>
                  <a:lnTo>
                    <a:pt x="58990" y="0"/>
                  </a:lnTo>
                  <a:lnTo>
                    <a:pt x="34386" y="22335"/>
                  </a:lnTo>
                  <a:lnTo>
                    <a:pt x="17789" y="52440"/>
                  </a:lnTo>
                  <a:lnTo>
                    <a:pt x="5473" y="90749"/>
                  </a:lnTo>
                  <a:lnTo>
                    <a:pt x="0" y="135998"/>
                  </a:lnTo>
                  <a:lnTo>
                    <a:pt x="658" y="159918"/>
                  </a:lnTo>
                  <a:lnTo>
                    <a:pt x="3212" y="184331"/>
                  </a:lnTo>
                  <a:lnTo>
                    <a:pt x="7032" y="209073"/>
                  </a:lnTo>
                  <a:lnTo>
                    <a:pt x="13811" y="234034"/>
                  </a:lnTo>
                  <a:lnTo>
                    <a:pt x="22564" y="259142"/>
                  </a:lnTo>
                  <a:lnTo>
                    <a:pt x="32633" y="284347"/>
                  </a:lnTo>
                  <a:lnTo>
                    <a:pt x="58873" y="331167"/>
                  </a:lnTo>
                  <a:lnTo>
                    <a:pt x="87939" y="376906"/>
                  </a:lnTo>
                  <a:lnTo>
                    <a:pt x="101616" y="400956"/>
                  </a:lnTo>
                  <a:lnTo>
                    <a:pt x="125279" y="448140"/>
                  </a:lnTo>
                  <a:lnTo>
                    <a:pt x="140501" y="490277"/>
                  </a:lnTo>
                  <a:lnTo>
                    <a:pt x="148207" y="528290"/>
                  </a:lnTo>
                  <a:lnTo>
                    <a:pt x="148809" y="561177"/>
                  </a:lnTo>
                  <a:lnTo>
                    <a:pt x="139669" y="585201"/>
                  </a:lnTo>
                  <a:lnTo>
                    <a:pt x="118657" y="611222"/>
                  </a:lnTo>
                  <a:lnTo>
                    <a:pt x="106513" y="619908"/>
                  </a:lnTo>
                  <a:lnTo>
                    <a:pt x="101299" y="622224"/>
                  </a:lnTo>
                  <a:lnTo>
                    <a:pt x="96412" y="622357"/>
                  </a:lnTo>
                  <a:lnTo>
                    <a:pt x="78171" y="614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6182"/>
            <p:cNvSpPr/>
            <p:nvPr>
              <p:custDataLst>
                <p:tags r:id="rId100"/>
              </p:custDataLst>
            </p:nvPr>
          </p:nvSpPr>
          <p:spPr>
            <a:xfrm>
              <a:off x="5429250" y="3429000"/>
              <a:ext cx="132225" cy="298873"/>
            </a:xfrm>
            <a:custGeom>
              <a:avLst/>
              <a:gdLst/>
              <a:ahLst/>
              <a:cxnLst/>
              <a:rect l="0" t="0" r="0" b="0"/>
              <a:pathLst>
                <a:path w="132225" h="298873">
                  <a:moveTo>
                    <a:pt x="0" y="0"/>
                  </a:moveTo>
                  <a:lnTo>
                    <a:pt x="0" y="0"/>
                  </a:lnTo>
                  <a:lnTo>
                    <a:pt x="1881" y="39231"/>
                  </a:lnTo>
                  <a:lnTo>
                    <a:pt x="10670" y="84061"/>
                  </a:lnTo>
                  <a:lnTo>
                    <a:pt x="19558" y="121322"/>
                  </a:lnTo>
                  <a:lnTo>
                    <a:pt x="25861" y="159048"/>
                  </a:lnTo>
                  <a:lnTo>
                    <a:pt x="32896" y="195100"/>
                  </a:lnTo>
                  <a:lnTo>
                    <a:pt x="38608" y="228528"/>
                  </a:lnTo>
                  <a:lnTo>
                    <a:pt x="38410" y="275074"/>
                  </a:lnTo>
                  <a:lnTo>
                    <a:pt x="38307" y="280749"/>
                  </a:lnTo>
                  <a:lnTo>
                    <a:pt x="37531" y="283122"/>
                  </a:lnTo>
                  <a:lnTo>
                    <a:pt x="36311" y="283292"/>
                  </a:lnTo>
                  <a:lnTo>
                    <a:pt x="34790" y="281994"/>
                  </a:lnTo>
                  <a:lnTo>
                    <a:pt x="32651" y="263314"/>
                  </a:lnTo>
                  <a:lnTo>
                    <a:pt x="36998" y="218080"/>
                  </a:lnTo>
                  <a:lnTo>
                    <a:pt x="40667" y="200641"/>
                  </a:lnTo>
                  <a:lnTo>
                    <a:pt x="50295" y="185835"/>
                  </a:lnTo>
                  <a:lnTo>
                    <a:pt x="63981" y="173610"/>
                  </a:lnTo>
                  <a:lnTo>
                    <a:pt x="79471" y="165825"/>
                  </a:lnTo>
                  <a:lnTo>
                    <a:pt x="87553" y="165583"/>
                  </a:lnTo>
                  <a:lnTo>
                    <a:pt x="104059" y="170959"/>
                  </a:lnTo>
                  <a:lnTo>
                    <a:pt x="125847" y="185886"/>
                  </a:lnTo>
                  <a:lnTo>
                    <a:pt x="129759" y="193773"/>
                  </a:lnTo>
                  <a:lnTo>
                    <a:pt x="132224" y="213827"/>
                  </a:lnTo>
                  <a:lnTo>
                    <a:pt x="122903" y="248917"/>
                  </a:lnTo>
                  <a:lnTo>
                    <a:pt x="103365" y="279383"/>
                  </a:lnTo>
                  <a:lnTo>
                    <a:pt x="82159" y="291857"/>
                  </a:lnTo>
                  <a:lnTo>
                    <a:pt x="58388" y="298342"/>
                  </a:lnTo>
                  <a:lnTo>
                    <a:pt x="38415" y="298872"/>
                  </a:lnTo>
                  <a:lnTo>
                    <a:pt x="31254" y="295204"/>
                  </a:lnTo>
                  <a:lnTo>
                    <a:pt x="127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6183"/>
            <p:cNvSpPr/>
            <p:nvPr>
              <p:custDataLst>
                <p:tags r:id="rId101"/>
              </p:custDataLst>
            </p:nvPr>
          </p:nvSpPr>
          <p:spPr>
            <a:xfrm>
              <a:off x="5245100" y="2409629"/>
              <a:ext cx="19051" cy="162122"/>
            </a:xfrm>
            <a:custGeom>
              <a:avLst/>
              <a:gdLst/>
              <a:ahLst/>
              <a:cxnLst/>
              <a:rect l="0" t="0" r="0" b="0"/>
              <a:pathLst>
                <a:path w="19051" h="1621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5069" y="45616"/>
                  </a:lnTo>
                  <a:lnTo>
                    <a:pt x="8839" y="77886"/>
                  </a:lnTo>
                  <a:lnTo>
                    <a:pt x="12865" y="111513"/>
                  </a:lnTo>
                  <a:lnTo>
                    <a:pt x="1905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6184"/>
            <p:cNvSpPr/>
            <p:nvPr>
              <p:custDataLst>
                <p:tags r:id="rId102"/>
              </p:custDataLst>
            </p:nvPr>
          </p:nvSpPr>
          <p:spPr>
            <a:xfrm>
              <a:off x="5721578" y="2764898"/>
              <a:ext cx="95023" cy="454553"/>
            </a:xfrm>
            <a:custGeom>
              <a:avLst/>
              <a:gdLst/>
              <a:ahLst/>
              <a:cxnLst/>
              <a:rect l="0" t="0" r="0" b="0"/>
              <a:pathLst>
                <a:path w="95023" h="454553">
                  <a:moveTo>
                    <a:pt x="95022" y="16402"/>
                  </a:moveTo>
                  <a:lnTo>
                    <a:pt x="95022" y="16402"/>
                  </a:lnTo>
                  <a:lnTo>
                    <a:pt x="91651" y="6289"/>
                  </a:lnTo>
                  <a:lnTo>
                    <a:pt x="89247" y="3310"/>
                  </a:lnTo>
                  <a:lnTo>
                    <a:pt x="82813" y="0"/>
                  </a:lnTo>
                  <a:lnTo>
                    <a:pt x="73368" y="410"/>
                  </a:lnTo>
                  <a:lnTo>
                    <a:pt x="67884" y="1508"/>
                  </a:lnTo>
                  <a:lnTo>
                    <a:pt x="54269" y="14016"/>
                  </a:lnTo>
                  <a:lnTo>
                    <a:pt x="38810" y="37214"/>
                  </a:lnTo>
                  <a:lnTo>
                    <a:pt x="22531" y="73394"/>
                  </a:lnTo>
                  <a:lnTo>
                    <a:pt x="9652" y="119108"/>
                  </a:lnTo>
                  <a:lnTo>
                    <a:pt x="4242" y="144139"/>
                  </a:lnTo>
                  <a:lnTo>
                    <a:pt x="1341" y="169999"/>
                  </a:lnTo>
                  <a:lnTo>
                    <a:pt x="112" y="196411"/>
                  </a:lnTo>
                  <a:lnTo>
                    <a:pt x="0" y="223192"/>
                  </a:lnTo>
                  <a:lnTo>
                    <a:pt x="2040" y="250217"/>
                  </a:lnTo>
                  <a:lnTo>
                    <a:pt x="5517" y="277407"/>
                  </a:lnTo>
                  <a:lnTo>
                    <a:pt x="9952" y="304705"/>
                  </a:lnTo>
                  <a:lnTo>
                    <a:pt x="14320" y="329959"/>
                  </a:lnTo>
                  <a:lnTo>
                    <a:pt x="22936" y="376835"/>
                  </a:lnTo>
                  <a:lnTo>
                    <a:pt x="27706" y="411779"/>
                  </a:lnTo>
                  <a:lnTo>
                    <a:pt x="31522" y="454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6185"/>
            <p:cNvSpPr/>
            <p:nvPr>
              <p:custDataLst>
                <p:tags r:id="rId103"/>
              </p:custDataLst>
            </p:nvPr>
          </p:nvSpPr>
          <p:spPr>
            <a:xfrm>
              <a:off x="5677698" y="2997200"/>
              <a:ext cx="183353" cy="63501"/>
            </a:xfrm>
            <a:custGeom>
              <a:avLst/>
              <a:gdLst/>
              <a:ahLst/>
              <a:cxnLst/>
              <a:rect l="0" t="0" r="0" b="0"/>
              <a:pathLst>
                <a:path w="183353" h="63501">
                  <a:moveTo>
                    <a:pt x="24602" y="63500"/>
                  </a:moveTo>
                  <a:lnTo>
                    <a:pt x="24602" y="63500"/>
                  </a:lnTo>
                  <a:lnTo>
                    <a:pt x="1458" y="49195"/>
                  </a:lnTo>
                  <a:lnTo>
                    <a:pt x="0" y="46202"/>
                  </a:lnTo>
                  <a:lnTo>
                    <a:pt x="440" y="42796"/>
                  </a:lnTo>
                  <a:lnTo>
                    <a:pt x="2144" y="39114"/>
                  </a:lnTo>
                  <a:lnTo>
                    <a:pt x="24768" y="27190"/>
                  </a:lnTo>
                  <a:lnTo>
                    <a:pt x="55955" y="18905"/>
                  </a:lnTo>
                  <a:lnTo>
                    <a:pt x="95687" y="11224"/>
                  </a:lnTo>
                  <a:lnTo>
                    <a:pt x="139216" y="5459"/>
                  </a:lnTo>
                  <a:lnTo>
                    <a:pt x="183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6186"/>
            <p:cNvSpPr/>
            <p:nvPr>
              <p:custDataLst>
                <p:tags r:id="rId104"/>
              </p:custDataLst>
            </p:nvPr>
          </p:nvSpPr>
          <p:spPr>
            <a:xfrm>
              <a:off x="5996854" y="2811797"/>
              <a:ext cx="92797" cy="394954"/>
            </a:xfrm>
            <a:custGeom>
              <a:avLst/>
              <a:gdLst/>
              <a:ahLst/>
              <a:cxnLst/>
              <a:rect l="0" t="0" r="0" b="0"/>
              <a:pathLst>
                <a:path w="92797" h="394954">
                  <a:moveTo>
                    <a:pt x="92796" y="33003"/>
                  </a:moveTo>
                  <a:lnTo>
                    <a:pt x="92796" y="33003"/>
                  </a:lnTo>
                  <a:lnTo>
                    <a:pt x="71781" y="432"/>
                  </a:lnTo>
                  <a:lnTo>
                    <a:pt x="68908" y="0"/>
                  </a:lnTo>
                  <a:lnTo>
                    <a:pt x="61953" y="3283"/>
                  </a:lnTo>
                  <a:lnTo>
                    <a:pt x="46732" y="33291"/>
                  </a:lnTo>
                  <a:lnTo>
                    <a:pt x="31167" y="73583"/>
                  </a:lnTo>
                  <a:lnTo>
                    <a:pt x="22076" y="98156"/>
                  </a:lnTo>
                  <a:lnTo>
                    <a:pt x="14605" y="125122"/>
                  </a:lnTo>
                  <a:lnTo>
                    <a:pt x="8214" y="153683"/>
                  </a:lnTo>
                  <a:lnTo>
                    <a:pt x="2541" y="183306"/>
                  </a:lnTo>
                  <a:lnTo>
                    <a:pt x="170" y="212227"/>
                  </a:lnTo>
                  <a:lnTo>
                    <a:pt x="0" y="240680"/>
                  </a:lnTo>
                  <a:lnTo>
                    <a:pt x="1298" y="268821"/>
                  </a:lnTo>
                  <a:lnTo>
                    <a:pt x="14031" y="315141"/>
                  </a:lnTo>
                  <a:lnTo>
                    <a:pt x="33800" y="351014"/>
                  </a:lnTo>
                  <a:lnTo>
                    <a:pt x="80096" y="394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6187"/>
            <p:cNvSpPr/>
            <p:nvPr>
              <p:custDataLst>
                <p:tags r:id="rId105"/>
              </p:custDataLst>
            </p:nvPr>
          </p:nvSpPr>
          <p:spPr>
            <a:xfrm>
              <a:off x="6146800" y="2935512"/>
              <a:ext cx="108181" cy="350428"/>
            </a:xfrm>
            <a:custGeom>
              <a:avLst/>
              <a:gdLst/>
              <a:ahLst/>
              <a:cxnLst/>
              <a:rect l="0" t="0" r="0" b="0"/>
              <a:pathLst>
                <a:path w="108181" h="350428">
                  <a:moveTo>
                    <a:pt x="25400" y="118838"/>
                  </a:moveTo>
                  <a:lnTo>
                    <a:pt x="25400" y="118838"/>
                  </a:lnTo>
                  <a:lnTo>
                    <a:pt x="18659" y="125580"/>
                  </a:lnTo>
                  <a:lnTo>
                    <a:pt x="7724" y="149999"/>
                  </a:lnTo>
                  <a:lnTo>
                    <a:pt x="5660" y="190787"/>
                  </a:lnTo>
                  <a:lnTo>
                    <a:pt x="6043" y="222312"/>
                  </a:lnTo>
                  <a:lnTo>
                    <a:pt x="6919" y="255137"/>
                  </a:lnTo>
                  <a:lnTo>
                    <a:pt x="9660" y="288541"/>
                  </a:lnTo>
                  <a:lnTo>
                    <a:pt x="11799" y="328968"/>
                  </a:lnTo>
                  <a:lnTo>
                    <a:pt x="12433" y="349805"/>
                  </a:lnTo>
                  <a:lnTo>
                    <a:pt x="11816" y="350427"/>
                  </a:lnTo>
                  <a:lnTo>
                    <a:pt x="9249" y="343592"/>
                  </a:lnTo>
                  <a:lnTo>
                    <a:pt x="3838" y="310394"/>
                  </a:lnTo>
                  <a:lnTo>
                    <a:pt x="3587" y="271237"/>
                  </a:lnTo>
                  <a:lnTo>
                    <a:pt x="4507" y="247954"/>
                  </a:lnTo>
                  <a:lnTo>
                    <a:pt x="7944" y="219732"/>
                  </a:lnTo>
                  <a:lnTo>
                    <a:pt x="13058" y="188217"/>
                  </a:lnTo>
                  <a:lnTo>
                    <a:pt x="19288" y="154508"/>
                  </a:lnTo>
                  <a:lnTo>
                    <a:pt x="25559" y="124273"/>
                  </a:lnTo>
                  <a:lnTo>
                    <a:pt x="31856" y="96355"/>
                  </a:lnTo>
                  <a:lnTo>
                    <a:pt x="44497" y="49579"/>
                  </a:lnTo>
                  <a:lnTo>
                    <a:pt x="57171" y="19382"/>
                  </a:lnTo>
                  <a:lnTo>
                    <a:pt x="64219" y="10201"/>
                  </a:lnTo>
                  <a:lnTo>
                    <a:pt x="79578" y="0"/>
                  </a:lnTo>
                  <a:lnTo>
                    <a:pt x="86213" y="101"/>
                  </a:lnTo>
                  <a:lnTo>
                    <a:pt x="92047" y="2991"/>
                  </a:lnTo>
                  <a:lnTo>
                    <a:pt x="97348" y="7740"/>
                  </a:lnTo>
                  <a:lnTo>
                    <a:pt x="105120" y="26187"/>
                  </a:lnTo>
                  <a:lnTo>
                    <a:pt x="108180" y="38020"/>
                  </a:lnTo>
                  <a:lnTo>
                    <a:pt x="104054" y="66221"/>
                  </a:lnTo>
                  <a:lnTo>
                    <a:pt x="90696" y="97569"/>
                  </a:lnTo>
                  <a:lnTo>
                    <a:pt x="55409" y="144129"/>
                  </a:lnTo>
                  <a:lnTo>
                    <a:pt x="0" y="188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6188"/>
            <p:cNvSpPr/>
            <p:nvPr>
              <p:custDataLst>
                <p:tags r:id="rId106"/>
              </p:custDataLst>
            </p:nvPr>
          </p:nvSpPr>
          <p:spPr>
            <a:xfrm>
              <a:off x="6458027" y="2771579"/>
              <a:ext cx="11157" cy="435172"/>
            </a:xfrm>
            <a:custGeom>
              <a:avLst/>
              <a:gdLst/>
              <a:ahLst/>
              <a:cxnLst/>
              <a:rect l="0" t="0" r="0" b="0"/>
              <a:pathLst>
                <a:path w="11157" h="435172">
                  <a:moveTo>
                    <a:pt x="6273" y="3371"/>
                  </a:moveTo>
                  <a:lnTo>
                    <a:pt x="6273" y="3371"/>
                  </a:lnTo>
                  <a:lnTo>
                    <a:pt x="2902" y="0"/>
                  </a:lnTo>
                  <a:lnTo>
                    <a:pt x="1909" y="418"/>
                  </a:lnTo>
                  <a:lnTo>
                    <a:pt x="806" y="4646"/>
                  </a:lnTo>
                  <a:lnTo>
                    <a:pt x="185" y="38556"/>
                  </a:lnTo>
                  <a:lnTo>
                    <a:pt x="39" y="80627"/>
                  </a:lnTo>
                  <a:lnTo>
                    <a:pt x="0" y="105675"/>
                  </a:lnTo>
                  <a:lnTo>
                    <a:pt x="680" y="132957"/>
                  </a:lnTo>
                  <a:lnTo>
                    <a:pt x="1838" y="161729"/>
                  </a:lnTo>
                  <a:lnTo>
                    <a:pt x="3317" y="191492"/>
                  </a:lnTo>
                  <a:lnTo>
                    <a:pt x="5008" y="221213"/>
                  </a:lnTo>
                  <a:lnTo>
                    <a:pt x="6842" y="250905"/>
                  </a:lnTo>
                  <a:lnTo>
                    <a:pt x="8768" y="280577"/>
                  </a:lnTo>
                  <a:lnTo>
                    <a:pt x="10053" y="307414"/>
                  </a:lnTo>
                  <a:lnTo>
                    <a:pt x="10910" y="332361"/>
                  </a:lnTo>
                  <a:lnTo>
                    <a:pt x="11156" y="375366"/>
                  </a:lnTo>
                  <a:lnTo>
                    <a:pt x="6273" y="4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6189"/>
            <p:cNvSpPr/>
            <p:nvPr>
              <p:custDataLst>
                <p:tags r:id="rId107"/>
              </p:custDataLst>
            </p:nvPr>
          </p:nvSpPr>
          <p:spPr>
            <a:xfrm>
              <a:off x="6572250" y="2850836"/>
              <a:ext cx="127434" cy="302843"/>
            </a:xfrm>
            <a:custGeom>
              <a:avLst/>
              <a:gdLst/>
              <a:ahLst/>
              <a:cxnLst/>
              <a:rect l="0" t="0" r="0" b="0"/>
              <a:pathLst>
                <a:path w="127434" h="302843">
                  <a:moveTo>
                    <a:pt x="50800" y="314"/>
                  </a:moveTo>
                  <a:lnTo>
                    <a:pt x="50800" y="314"/>
                  </a:lnTo>
                  <a:lnTo>
                    <a:pt x="47429" y="3685"/>
                  </a:lnTo>
                  <a:lnTo>
                    <a:pt x="34899" y="45090"/>
                  </a:lnTo>
                  <a:lnTo>
                    <a:pt x="27034" y="85125"/>
                  </a:lnTo>
                  <a:lnTo>
                    <a:pt x="23667" y="108361"/>
                  </a:lnTo>
                  <a:lnTo>
                    <a:pt x="20717" y="133023"/>
                  </a:lnTo>
                  <a:lnTo>
                    <a:pt x="18044" y="158637"/>
                  </a:lnTo>
                  <a:lnTo>
                    <a:pt x="14852" y="183474"/>
                  </a:lnTo>
                  <a:lnTo>
                    <a:pt x="11312" y="207792"/>
                  </a:lnTo>
                  <a:lnTo>
                    <a:pt x="5028" y="251276"/>
                  </a:lnTo>
                  <a:lnTo>
                    <a:pt x="2874" y="298530"/>
                  </a:lnTo>
                  <a:lnTo>
                    <a:pt x="4032" y="302842"/>
                  </a:lnTo>
                  <a:lnTo>
                    <a:pt x="5511" y="302188"/>
                  </a:lnTo>
                  <a:lnTo>
                    <a:pt x="14835" y="266384"/>
                  </a:lnTo>
                  <a:lnTo>
                    <a:pt x="21409" y="229340"/>
                  </a:lnTo>
                  <a:lnTo>
                    <a:pt x="26684" y="182301"/>
                  </a:lnTo>
                  <a:lnTo>
                    <a:pt x="30489" y="155505"/>
                  </a:lnTo>
                  <a:lnTo>
                    <a:pt x="35143" y="127058"/>
                  </a:lnTo>
                  <a:lnTo>
                    <a:pt x="40362" y="97510"/>
                  </a:lnTo>
                  <a:lnTo>
                    <a:pt x="53687" y="51509"/>
                  </a:lnTo>
                  <a:lnTo>
                    <a:pt x="68311" y="18834"/>
                  </a:lnTo>
                  <a:lnTo>
                    <a:pt x="81866" y="1960"/>
                  </a:lnTo>
                  <a:lnTo>
                    <a:pt x="87739" y="0"/>
                  </a:lnTo>
                  <a:lnTo>
                    <a:pt x="93064" y="1516"/>
                  </a:lnTo>
                  <a:lnTo>
                    <a:pt x="98027" y="5349"/>
                  </a:lnTo>
                  <a:lnTo>
                    <a:pt x="111751" y="37711"/>
                  </a:lnTo>
                  <a:lnTo>
                    <a:pt x="120458" y="72909"/>
                  </a:lnTo>
                  <a:lnTo>
                    <a:pt x="126915" y="114423"/>
                  </a:lnTo>
                  <a:lnTo>
                    <a:pt x="127433" y="158744"/>
                  </a:lnTo>
                  <a:lnTo>
                    <a:pt x="117785" y="200549"/>
                  </a:lnTo>
                  <a:lnTo>
                    <a:pt x="101738" y="238180"/>
                  </a:lnTo>
                  <a:lnTo>
                    <a:pt x="82846" y="269016"/>
                  </a:lnTo>
                  <a:lnTo>
                    <a:pt x="60809" y="285542"/>
                  </a:lnTo>
                  <a:lnTo>
                    <a:pt x="49006" y="289950"/>
                  </a:lnTo>
                  <a:lnTo>
                    <a:pt x="38315" y="290771"/>
                  </a:lnTo>
                  <a:lnTo>
                    <a:pt x="0" y="279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6190"/>
            <p:cNvSpPr/>
            <p:nvPr>
              <p:custDataLst>
                <p:tags r:id="rId108"/>
              </p:custDataLst>
            </p:nvPr>
          </p:nvSpPr>
          <p:spPr>
            <a:xfrm>
              <a:off x="7023213" y="2741698"/>
              <a:ext cx="383999" cy="589812"/>
            </a:xfrm>
            <a:custGeom>
              <a:avLst/>
              <a:gdLst/>
              <a:ahLst/>
              <a:cxnLst/>
              <a:rect l="0" t="0" r="0" b="0"/>
              <a:pathLst>
                <a:path w="383999" h="589812">
                  <a:moveTo>
                    <a:pt x="139587" y="299952"/>
                  </a:moveTo>
                  <a:lnTo>
                    <a:pt x="139587" y="299952"/>
                  </a:lnTo>
                  <a:lnTo>
                    <a:pt x="159360" y="267970"/>
                  </a:lnTo>
                  <a:lnTo>
                    <a:pt x="160604" y="255399"/>
                  </a:lnTo>
                  <a:lnTo>
                    <a:pt x="159949" y="249083"/>
                  </a:lnTo>
                  <a:lnTo>
                    <a:pt x="155984" y="243462"/>
                  </a:lnTo>
                  <a:lnTo>
                    <a:pt x="142171" y="233453"/>
                  </a:lnTo>
                  <a:lnTo>
                    <a:pt x="122390" y="231826"/>
                  </a:lnTo>
                  <a:lnTo>
                    <a:pt x="111190" y="233368"/>
                  </a:lnTo>
                  <a:lnTo>
                    <a:pt x="68456" y="255764"/>
                  </a:lnTo>
                  <a:lnTo>
                    <a:pt x="26789" y="302695"/>
                  </a:lnTo>
                  <a:lnTo>
                    <a:pt x="8080" y="339271"/>
                  </a:lnTo>
                  <a:lnTo>
                    <a:pt x="1116" y="357915"/>
                  </a:lnTo>
                  <a:lnTo>
                    <a:pt x="0" y="374577"/>
                  </a:lnTo>
                  <a:lnTo>
                    <a:pt x="8169" y="404380"/>
                  </a:lnTo>
                  <a:lnTo>
                    <a:pt x="15991" y="413315"/>
                  </a:lnTo>
                  <a:lnTo>
                    <a:pt x="25440" y="418566"/>
                  </a:lnTo>
                  <a:lnTo>
                    <a:pt x="35972" y="421361"/>
                  </a:lnTo>
                  <a:lnTo>
                    <a:pt x="47227" y="418992"/>
                  </a:lnTo>
                  <a:lnTo>
                    <a:pt x="71021" y="405069"/>
                  </a:lnTo>
                  <a:lnTo>
                    <a:pt x="114959" y="359947"/>
                  </a:lnTo>
                  <a:lnTo>
                    <a:pt x="145339" y="314387"/>
                  </a:lnTo>
                  <a:lnTo>
                    <a:pt x="160355" y="288409"/>
                  </a:lnTo>
                  <a:lnTo>
                    <a:pt x="173893" y="259096"/>
                  </a:lnTo>
                  <a:lnTo>
                    <a:pt x="186447" y="227559"/>
                  </a:lnTo>
                  <a:lnTo>
                    <a:pt x="198344" y="194540"/>
                  </a:lnTo>
                  <a:lnTo>
                    <a:pt x="208391" y="161238"/>
                  </a:lnTo>
                  <a:lnTo>
                    <a:pt x="217206" y="127748"/>
                  </a:lnTo>
                  <a:lnTo>
                    <a:pt x="225200" y="94133"/>
                  </a:lnTo>
                  <a:lnTo>
                    <a:pt x="228411" y="67489"/>
                  </a:lnTo>
                  <a:lnTo>
                    <a:pt x="226338" y="26596"/>
                  </a:lnTo>
                  <a:lnTo>
                    <a:pt x="222115" y="13998"/>
                  </a:lnTo>
                  <a:lnTo>
                    <a:pt x="216478" y="5599"/>
                  </a:lnTo>
                  <a:lnTo>
                    <a:pt x="209897" y="0"/>
                  </a:lnTo>
                  <a:lnTo>
                    <a:pt x="199865" y="2618"/>
                  </a:lnTo>
                  <a:lnTo>
                    <a:pt x="173669" y="22459"/>
                  </a:lnTo>
                  <a:lnTo>
                    <a:pt x="148854" y="61851"/>
                  </a:lnTo>
                  <a:lnTo>
                    <a:pt x="137299" y="86185"/>
                  </a:lnTo>
                  <a:lnTo>
                    <a:pt x="130300" y="114402"/>
                  </a:lnTo>
                  <a:lnTo>
                    <a:pt x="126341" y="145207"/>
                  </a:lnTo>
                  <a:lnTo>
                    <a:pt x="124408" y="177739"/>
                  </a:lnTo>
                  <a:lnTo>
                    <a:pt x="126644" y="208599"/>
                  </a:lnTo>
                  <a:lnTo>
                    <a:pt x="131664" y="238344"/>
                  </a:lnTo>
                  <a:lnTo>
                    <a:pt x="138538" y="267347"/>
                  </a:lnTo>
                  <a:lnTo>
                    <a:pt x="153702" y="314624"/>
                  </a:lnTo>
                  <a:lnTo>
                    <a:pt x="171260" y="350923"/>
                  </a:lnTo>
                  <a:lnTo>
                    <a:pt x="193175" y="374111"/>
                  </a:lnTo>
                  <a:lnTo>
                    <a:pt x="203535" y="379025"/>
                  </a:lnTo>
                  <a:lnTo>
                    <a:pt x="213264" y="380184"/>
                  </a:lnTo>
                  <a:lnTo>
                    <a:pt x="222570" y="378839"/>
                  </a:lnTo>
                  <a:lnTo>
                    <a:pt x="230893" y="373711"/>
                  </a:lnTo>
                  <a:lnTo>
                    <a:pt x="245784" y="356722"/>
                  </a:lnTo>
                  <a:lnTo>
                    <a:pt x="259326" y="326729"/>
                  </a:lnTo>
                  <a:lnTo>
                    <a:pt x="264435" y="305612"/>
                  </a:lnTo>
                  <a:lnTo>
                    <a:pt x="264447" y="302314"/>
                  </a:lnTo>
                  <a:lnTo>
                    <a:pt x="263749" y="300822"/>
                  </a:lnTo>
                  <a:lnTo>
                    <a:pt x="262578" y="300531"/>
                  </a:lnTo>
                  <a:lnTo>
                    <a:pt x="251756" y="347117"/>
                  </a:lnTo>
                  <a:lnTo>
                    <a:pt x="243767" y="381592"/>
                  </a:lnTo>
                  <a:lnTo>
                    <a:pt x="233161" y="422784"/>
                  </a:lnTo>
                  <a:lnTo>
                    <a:pt x="225155" y="465082"/>
                  </a:lnTo>
                  <a:lnTo>
                    <a:pt x="219245" y="506693"/>
                  </a:lnTo>
                  <a:lnTo>
                    <a:pt x="214266" y="546354"/>
                  </a:lnTo>
                  <a:lnTo>
                    <a:pt x="211096" y="585952"/>
                  </a:lnTo>
                  <a:lnTo>
                    <a:pt x="211953" y="588691"/>
                  </a:lnTo>
                  <a:lnTo>
                    <a:pt x="213231" y="589811"/>
                  </a:lnTo>
                  <a:lnTo>
                    <a:pt x="226832" y="557665"/>
                  </a:lnTo>
                  <a:lnTo>
                    <a:pt x="239981" y="521970"/>
                  </a:lnTo>
                  <a:lnTo>
                    <a:pt x="247439" y="498059"/>
                  </a:lnTo>
                  <a:lnTo>
                    <a:pt x="255233" y="470829"/>
                  </a:lnTo>
                  <a:lnTo>
                    <a:pt x="263251" y="441386"/>
                  </a:lnTo>
                  <a:lnTo>
                    <a:pt x="272829" y="406942"/>
                  </a:lnTo>
                  <a:lnTo>
                    <a:pt x="283448" y="369162"/>
                  </a:lnTo>
                  <a:lnTo>
                    <a:pt x="294761" y="329159"/>
                  </a:lnTo>
                  <a:lnTo>
                    <a:pt x="305830" y="296139"/>
                  </a:lnTo>
                  <a:lnTo>
                    <a:pt x="316738" y="267777"/>
                  </a:lnTo>
                  <a:lnTo>
                    <a:pt x="338265" y="223563"/>
                  </a:lnTo>
                  <a:lnTo>
                    <a:pt x="359592" y="196857"/>
                  </a:lnTo>
                  <a:lnTo>
                    <a:pt x="368102" y="191005"/>
                  </a:lnTo>
                  <a:lnTo>
                    <a:pt x="375185" y="189221"/>
                  </a:lnTo>
                  <a:lnTo>
                    <a:pt x="381320" y="190147"/>
                  </a:lnTo>
                  <a:lnTo>
                    <a:pt x="383998" y="197116"/>
                  </a:lnTo>
                  <a:lnTo>
                    <a:pt x="381730" y="237967"/>
                  </a:lnTo>
                  <a:lnTo>
                    <a:pt x="378203" y="274755"/>
                  </a:lnTo>
                  <a:lnTo>
                    <a:pt x="364878" y="316505"/>
                  </a:lnTo>
                  <a:lnTo>
                    <a:pt x="343433" y="357403"/>
                  </a:lnTo>
                  <a:lnTo>
                    <a:pt x="301742" y="400700"/>
                  </a:lnTo>
                  <a:lnTo>
                    <a:pt x="277508" y="414814"/>
                  </a:lnTo>
                  <a:lnTo>
                    <a:pt x="256859" y="417794"/>
                  </a:lnTo>
                  <a:lnTo>
                    <a:pt x="228487" y="414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6191"/>
            <p:cNvSpPr/>
            <p:nvPr>
              <p:custDataLst>
                <p:tags r:id="rId109"/>
              </p:custDataLst>
            </p:nvPr>
          </p:nvSpPr>
          <p:spPr>
            <a:xfrm>
              <a:off x="6705600" y="2777929"/>
              <a:ext cx="136149" cy="390722"/>
            </a:xfrm>
            <a:custGeom>
              <a:avLst/>
              <a:gdLst/>
              <a:ahLst/>
              <a:cxnLst/>
              <a:rect l="0" t="0" r="0" b="0"/>
              <a:pathLst>
                <a:path w="136149" h="390722">
                  <a:moveTo>
                    <a:pt x="69850" y="3371"/>
                  </a:moveTo>
                  <a:lnTo>
                    <a:pt x="69850" y="3371"/>
                  </a:lnTo>
                  <a:lnTo>
                    <a:pt x="86703" y="0"/>
                  </a:lnTo>
                  <a:lnTo>
                    <a:pt x="95197" y="3946"/>
                  </a:lnTo>
                  <a:lnTo>
                    <a:pt x="114042" y="21501"/>
                  </a:lnTo>
                  <a:lnTo>
                    <a:pt x="128531" y="53291"/>
                  </a:lnTo>
                  <a:lnTo>
                    <a:pt x="136148" y="95408"/>
                  </a:lnTo>
                  <a:lnTo>
                    <a:pt x="135215" y="120467"/>
                  </a:lnTo>
                  <a:lnTo>
                    <a:pt x="132476" y="147052"/>
                  </a:lnTo>
                  <a:lnTo>
                    <a:pt x="126417" y="173947"/>
                  </a:lnTo>
                  <a:lnTo>
                    <a:pt x="118145" y="201050"/>
                  </a:lnTo>
                  <a:lnTo>
                    <a:pt x="108395" y="228290"/>
                  </a:lnTo>
                  <a:lnTo>
                    <a:pt x="96253" y="254212"/>
                  </a:lnTo>
                  <a:lnTo>
                    <a:pt x="82514" y="279254"/>
                  </a:lnTo>
                  <a:lnTo>
                    <a:pt x="53605" y="324247"/>
                  </a:lnTo>
                  <a:lnTo>
                    <a:pt x="17764" y="369143"/>
                  </a:lnTo>
                  <a:lnTo>
                    <a:pt x="0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1" name="SMARTInkShape-Group894"/>
          <p:cNvGrpSpPr/>
          <p:nvPr/>
        </p:nvGrpSpPr>
        <p:grpSpPr>
          <a:xfrm>
            <a:off x="7746998" y="2805388"/>
            <a:ext cx="1593853" cy="268013"/>
            <a:chOff x="7746998" y="2805388"/>
            <a:chExt cx="1593853" cy="268013"/>
          </a:xfrm>
        </p:grpSpPr>
        <p:sp>
          <p:nvSpPr>
            <p:cNvPr id="803" name="SMARTInkShape-6192"/>
            <p:cNvSpPr/>
            <p:nvPr>
              <p:custDataLst>
                <p:tags r:id="rId91"/>
              </p:custDataLst>
            </p:nvPr>
          </p:nvSpPr>
          <p:spPr>
            <a:xfrm>
              <a:off x="7748724" y="3035300"/>
              <a:ext cx="131627" cy="17286"/>
            </a:xfrm>
            <a:custGeom>
              <a:avLst/>
              <a:gdLst/>
              <a:ahLst/>
              <a:cxnLst/>
              <a:rect l="0" t="0" r="0" b="0"/>
              <a:pathLst>
                <a:path w="131627" h="17286">
                  <a:moveTo>
                    <a:pt x="10976" y="6350"/>
                  </a:moveTo>
                  <a:lnTo>
                    <a:pt x="10976" y="6350"/>
                  </a:lnTo>
                  <a:lnTo>
                    <a:pt x="863" y="13092"/>
                  </a:lnTo>
                  <a:lnTo>
                    <a:pt x="0" y="15078"/>
                  </a:lnTo>
                  <a:lnTo>
                    <a:pt x="1542" y="16402"/>
                  </a:lnTo>
                  <a:lnTo>
                    <a:pt x="4686" y="17285"/>
                  </a:lnTo>
                  <a:lnTo>
                    <a:pt x="36080" y="15156"/>
                  </a:lnTo>
                  <a:lnTo>
                    <a:pt x="71051" y="10028"/>
                  </a:lnTo>
                  <a:lnTo>
                    <a:pt x="131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6193"/>
            <p:cNvSpPr/>
            <p:nvPr>
              <p:custDataLst>
                <p:tags r:id="rId92"/>
              </p:custDataLst>
            </p:nvPr>
          </p:nvSpPr>
          <p:spPr>
            <a:xfrm>
              <a:off x="8207277" y="2848295"/>
              <a:ext cx="134485" cy="194660"/>
            </a:xfrm>
            <a:custGeom>
              <a:avLst/>
              <a:gdLst/>
              <a:ahLst/>
              <a:cxnLst/>
              <a:rect l="0" t="0" r="0" b="0"/>
              <a:pathLst>
                <a:path w="134485" h="194660">
                  <a:moveTo>
                    <a:pt x="104873" y="79055"/>
                  </a:moveTo>
                  <a:lnTo>
                    <a:pt x="104873" y="79055"/>
                  </a:lnTo>
                  <a:lnTo>
                    <a:pt x="104873" y="39742"/>
                  </a:lnTo>
                  <a:lnTo>
                    <a:pt x="102756" y="34502"/>
                  </a:lnTo>
                  <a:lnTo>
                    <a:pt x="94760" y="24917"/>
                  </a:lnTo>
                  <a:lnTo>
                    <a:pt x="86032" y="19716"/>
                  </a:lnTo>
                  <a:lnTo>
                    <a:pt x="81729" y="18329"/>
                  </a:lnTo>
                  <a:lnTo>
                    <a:pt x="67540" y="24314"/>
                  </a:lnTo>
                  <a:lnTo>
                    <a:pt x="58818" y="29861"/>
                  </a:lnTo>
                  <a:lnTo>
                    <a:pt x="33057" y="64636"/>
                  </a:lnTo>
                  <a:lnTo>
                    <a:pt x="7550" y="110688"/>
                  </a:lnTo>
                  <a:lnTo>
                    <a:pt x="0" y="139681"/>
                  </a:lnTo>
                  <a:lnTo>
                    <a:pt x="407" y="164561"/>
                  </a:lnTo>
                  <a:lnTo>
                    <a:pt x="7643" y="182674"/>
                  </a:lnTo>
                  <a:lnTo>
                    <a:pt x="14654" y="188351"/>
                  </a:lnTo>
                  <a:lnTo>
                    <a:pt x="33731" y="194659"/>
                  </a:lnTo>
                  <a:lnTo>
                    <a:pt x="58201" y="191818"/>
                  </a:lnTo>
                  <a:lnTo>
                    <a:pt x="84835" y="181383"/>
                  </a:lnTo>
                  <a:lnTo>
                    <a:pt x="110785" y="162634"/>
                  </a:lnTo>
                  <a:lnTo>
                    <a:pt x="127021" y="138308"/>
                  </a:lnTo>
                  <a:lnTo>
                    <a:pt x="132339" y="124907"/>
                  </a:lnTo>
                  <a:lnTo>
                    <a:pt x="134484" y="91202"/>
                  </a:lnTo>
                  <a:lnTo>
                    <a:pt x="130027" y="56231"/>
                  </a:lnTo>
                  <a:lnTo>
                    <a:pt x="115619" y="18827"/>
                  </a:lnTo>
                  <a:lnTo>
                    <a:pt x="104003" y="3839"/>
                  </a:lnTo>
                  <a:lnTo>
                    <a:pt x="98649" y="689"/>
                  </a:lnTo>
                  <a:lnTo>
                    <a:pt x="93668" y="0"/>
                  </a:lnTo>
                  <a:lnTo>
                    <a:pt x="79473" y="2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6194"/>
            <p:cNvSpPr/>
            <p:nvPr>
              <p:custDataLst>
                <p:tags r:id="rId93"/>
              </p:custDataLst>
            </p:nvPr>
          </p:nvSpPr>
          <p:spPr>
            <a:xfrm>
              <a:off x="8483600" y="2965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6195"/>
            <p:cNvSpPr/>
            <p:nvPr>
              <p:custDataLst>
                <p:tags r:id="rId94"/>
              </p:custDataLst>
            </p:nvPr>
          </p:nvSpPr>
          <p:spPr>
            <a:xfrm>
              <a:off x="8580441" y="2870200"/>
              <a:ext cx="131760" cy="173397"/>
            </a:xfrm>
            <a:custGeom>
              <a:avLst/>
              <a:gdLst/>
              <a:ahLst/>
              <a:cxnLst/>
              <a:rect l="0" t="0" r="0" b="0"/>
              <a:pathLst>
                <a:path w="131760" h="173397">
                  <a:moveTo>
                    <a:pt x="131759" y="0"/>
                  </a:moveTo>
                  <a:lnTo>
                    <a:pt x="131759" y="0"/>
                  </a:lnTo>
                  <a:lnTo>
                    <a:pt x="87936" y="0"/>
                  </a:lnTo>
                  <a:lnTo>
                    <a:pt x="57013" y="7526"/>
                  </a:lnTo>
                  <a:lnTo>
                    <a:pt x="43829" y="13484"/>
                  </a:lnTo>
                  <a:lnTo>
                    <a:pt x="23534" y="33275"/>
                  </a:lnTo>
                  <a:lnTo>
                    <a:pt x="8870" y="59239"/>
                  </a:lnTo>
                  <a:lnTo>
                    <a:pt x="0" y="89593"/>
                  </a:lnTo>
                  <a:lnTo>
                    <a:pt x="1154" y="135045"/>
                  </a:lnTo>
                  <a:lnTo>
                    <a:pt x="10683" y="155505"/>
                  </a:lnTo>
                  <a:lnTo>
                    <a:pt x="17175" y="162937"/>
                  </a:lnTo>
                  <a:lnTo>
                    <a:pt x="31915" y="171194"/>
                  </a:lnTo>
                  <a:lnTo>
                    <a:pt x="39796" y="173396"/>
                  </a:lnTo>
                  <a:lnTo>
                    <a:pt x="57960" y="172080"/>
                  </a:lnTo>
                  <a:lnTo>
                    <a:pt x="67743" y="169753"/>
                  </a:lnTo>
                  <a:lnTo>
                    <a:pt x="75677" y="164674"/>
                  </a:lnTo>
                  <a:lnTo>
                    <a:pt x="95700" y="137849"/>
                  </a:lnTo>
                  <a:lnTo>
                    <a:pt x="118802" y="92350"/>
                  </a:lnTo>
                  <a:lnTo>
                    <a:pt x="122942" y="61976"/>
                  </a:lnTo>
                  <a:lnTo>
                    <a:pt x="118668" y="37658"/>
                  </a:lnTo>
                  <a:lnTo>
                    <a:pt x="100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6196"/>
            <p:cNvSpPr/>
            <p:nvPr>
              <p:custDataLst>
                <p:tags r:id="rId95"/>
              </p:custDataLst>
            </p:nvPr>
          </p:nvSpPr>
          <p:spPr>
            <a:xfrm>
              <a:off x="8787429" y="2826185"/>
              <a:ext cx="210522" cy="197815"/>
            </a:xfrm>
            <a:custGeom>
              <a:avLst/>
              <a:gdLst/>
              <a:ahLst/>
              <a:cxnLst/>
              <a:rect l="0" t="0" r="0" b="0"/>
              <a:pathLst>
                <a:path w="210522" h="197815">
                  <a:moveTo>
                    <a:pt x="7321" y="69415"/>
                  </a:moveTo>
                  <a:lnTo>
                    <a:pt x="7321" y="69415"/>
                  </a:lnTo>
                  <a:lnTo>
                    <a:pt x="16110" y="38641"/>
                  </a:lnTo>
                  <a:lnTo>
                    <a:pt x="19530" y="31966"/>
                  </a:lnTo>
                  <a:lnTo>
                    <a:pt x="41200" y="12458"/>
                  </a:lnTo>
                  <a:lnTo>
                    <a:pt x="69961" y="14"/>
                  </a:lnTo>
                  <a:lnTo>
                    <a:pt x="86667" y="0"/>
                  </a:lnTo>
                  <a:lnTo>
                    <a:pt x="94085" y="1971"/>
                  </a:lnTo>
                  <a:lnTo>
                    <a:pt x="99736" y="7519"/>
                  </a:lnTo>
                  <a:lnTo>
                    <a:pt x="107895" y="24973"/>
                  </a:lnTo>
                  <a:lnTo>
                    <a:pt x="104466" y="48722"/>
                  </a:lnTo>
                  <a:lnTo>
                    <a:pt x="92125" y="75740"/>
                  </a:lnTo>
                  <a:lnTo>
                    <a:pt x="62081" y="118012"/>
                  </a:lnTo>
                  <a:lnTo>
                    <a:pt x="21848" y="164936"/>
                  </a:lnTo>
                  <a:lnTo>
                    <a:pt x="2688" y="184500"/>
                  </a:lnTo>
                  <a:lnTo>
                    <a:pt x="0" y="188472"/>
                  </a:lnTo>
                  <a:lnTo>
                    <a:pt x="1029" y="191825"/>
                  </a:lnTo>
                  <a:lnTo>
                    <a:pt x="9698" y="197433"/>
                  </a:lnTo>
                  <a:lnTo>
                    <a:pt x="43930" y="197814"/>
                  </a:lnTo>
                  <a:lnTo>
                    <a:pt x="79565" y="197036"/>
                  </a:lnTo>
                  <a:lnTo>
                    <a:pt x="121274" y="195280"/>
                  </a:lnTo>
                  <a:lnTo>
                    <a:pt x="165681" y="189796"/>
                  </a:lnTo>
                  <a:lnTo>
                    <a:pt x="210521" y="183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6197"/>
            <p:cNvSpPr/>
            <p:nvPr>
              <p:custDataLst>
                <p:tags r:id="rId96"/>
              </p:custDataLst>
            </p:nvPr>
          </p:nvSpPr>
          <p:spPr>
            <a:xfrm>
              <a:off x="7746998" y="2927350"/>
              <a:ext cx="171453" cy="25401"/>
            </a:xfrm>
            <a:custGeom>
              <a:avLst/>
              <a:gdLst/>
              <a:ahLst/>
              <a:cxnLst/>
              <a:rect l="0" t="0" r="0" b="0"/>
              <a:pathLst>
                <a:path w="171453" h="25401">
                  <a:moveTo>
                    <a:pt x="2" y="25400"/>
                  </a:moveTo>
                  <a:lnTo>
                    <a:pt x="2" y="25400"/>
                  </a:lnTo>
                  <a:lnTo>
                    <a:pt x="0" y="22029"/>
                  </a:lnTo>
                  <a:lnTo>
                    <a:pt x="1413" y="21036"/>
                  </a:lnTo>
                  <a:lnTo>
                    <a:pt x="37905" y="12569"/>
                  </a:lnTo>
                  <a:lnTo>
                    <a:pt x="82885" y="4822"/>
                  </a:lnTo>
                  <a:lnTo>
                    <a:pt x="117272" y="2143"/>
                  </a:lnTo>
                  <a:lnTo>
                    <a:pt x="171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6198"/>
            <p:cNvSpPr/>
            <p:nvPr>
              <p:custDataLst>
                <p:tags r:id="rId97"/>
              </p:custDataLst>
            </p:nvPr>
          </p:nvSpPr>
          <p:spPr>
            <a:xfrm>
              <a:off x="9093200" y="2805388"/>
              <a:ext cx="247651" cy="33063"/>
            </a:xfrm>
            <a:custGeom>
              <a:avLst/>
              <a:gdLst/>
              <a:ahLst/>
              <a:cxnLst/>
              <a:rect l="0" t="0" r="0" b="0"/>
              <a:pathLst>
                <a:path w="247651" h="33063">
                  <a:moveTo>
                    <a:pt x="0" y="20362"/>
                  </a:moveTo>
                  <a:lnTo>
                    <a:pt x="0" y="20362"/>
                  </a:lnTo>
                  <a:lnTo>
                    <a:pt x="0" y="10249"/>
                  </a:lnTo>
                  <a:lnTo>
                    <a:pt x="3528" y="6564"/>
                  </a:lnTo>
                  <a:lnTo>
                    <a:pt x="16855" y="589"/>
                  </a:lnTo>
                  <a:lnTo>
                    <a:pt x="64418" y="0"/>
                  </a:lnTo>
                  <a:lnTo>
                    <a:pt x="109534" y="6374"/>
                  </a:lnTo>
                  <a:lnTo>
                    <a:pt x="134407" y="11036"/>
                  </a:lnTo>
                  <a:lnTo>
                    <a:pt x="180855" y="19980"/>
                  </a:lnTo>
                  <a:lnTo>
                    <a:pt x="247650" y="33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6199"/>
            <p:cNvSpPr/>
            <p:nvPr>
              <p:custDataLst>
                <p:tags r:id="rId98"/>
              </p:custDataLst>
            </p:nvPr>
          </p:nvSpPr>
          <p:spPr>
            <a:xfrm>
              <a:off x="9055100" y="2820806"/>
              <a:ext cx="127001" cy="252595"/>
            </a:xfrm>
            <a:custGeom>
              <a:avLst/>
              <a:gdLst/>
              <a:ahLst/>
              <a:cxnLst/>
              <a:rect l="0" t="0" r="0" b="0"/>
              <a:pathLst>
                <a:path w="127001" h="252595">
                  <a:moveTo>
                    <a:pt x="127000" y="17644"/>
                  </a:moveTo>
                  <a:lnTo>
                    <a:pt x="127000" y="17644"/>
                  </a:lnTo>
                  <a:lnTo>
                    <a:pt x="82808" y="3338"/>
                  </a:lnTo>
                  <a:lnTo>
                    <a:pt x="55738" y="0"/>
                  </a:lnTo>
                  <a:lnTo>
                    <a:pt x="40293" y="4863"/>
                  </a:lnTo>
                  <a:lnTo>
                    <a:pt x="33211" y="9123"/>
                  </a:lnTo>
                  <a:lnTo>
                    <a:pt x="28492" y="15491"/>
                  </a:lnTo>
                  <a:lnTo>
                    <a:pt x="23246" y="31975"/>
                  </a:lnTo>
                  <a:lnTo>
                    <a:pt x="27036" y="64459"/>
                  </a:lnTo>
                  <a:lnTo>
                    <a:pt x="37093" y="100895"/>
                  </a:lnTo>
                  <a:lnTo>
                    <a:pt x="53842" y="146768"/>
                  </a:lnTo>
                  <a:lnTo>
                    <a:pt x="71156" y="192101"/>
                  </a:lnTo>
                  <a:lnTo>
                    <a:pt x="72837" y="201682"/>
                  </a:lnTo>
                  <a:lnTo>
                    <a:pt x="69062" y="219853"/>
                  </a:lnTo>
                  <a:lnTo>
                    <a:pt x="65091" y="228650"/>
                  </a:lnTo>
                  <a:lnTo>
                    <a:pt x="51271" y="242187"/>
                  </a:lnTo>
                  <a:lnTo>
                    <a:pt x="42648" y="247773"/>
                  </a:lnTo>
                  <a:lnTo>
                    <a:pt x="25539" y="252098"/>
                  </a:lnTo>
                  <a:lnTo>
                    <a:pt x="0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4" name="SMARTInkShape-Group895"/>
          <p:cNvGrpSpPr/>
          <p:nvPr/>
        </p:nvGrpSpPr>
        <p:grpSpPr>
          <a:xfrm>
            <a:off x="919476" y="4259470"/>
            <a:ext cx="393373" cy="531172"/>
            <a:chOff x="919476" y="4259470"/>
            <a:chExt cx="393373" cy="531172"/>
          </a:xfrm>
        </p:grpSpPr>
        <p:sp>
          <p:nvSpPr>
            <p:cNvPr id="812" name="SMARTInkShape-6200"/>
            <p:cNvSpPr/>
            <p:nvPr>
              <p:custDataLst>
                <p:tags r:id="rId89"/>
              </p:custDataLst>
            </p:nvPr>
          </p:nvSpPr>
          <p:spPr>
            <a:xfrm>
              <a:off x="919476" y="4259470"/>
              <a:ext cx="393373" cy="531172"/>
            </a:xfrm>
            <a:custGeom>
              <a:avLst/>
              <a:gdLst/>
              <a:ahLst/>
              <a:cxnLst/>
              <a:rect l="0" t="0" r="0" b="0"/>
              <a:pathLst>
                <a:path w="393373" h="531172">
                  <a:moveTo>
                    <a:pt x="306074" y="71230"/>
                  </a:moveTo>
                  <a:lnTo>
                    <a:pt x="306074" y="71230"/>
                  </a:lnTo>
                  <a:lnTo>
                    <a:pt x="277530" y="26677"/>
                  </a:lnTo>
                  <a:lnTo>
                    <a:pt x="265871" y="15445"/>
                  </a:lnTo>
                  <a:lnTo>
                    <a:pt x="242735" y="5155"/>
                  </a:lnTo>
                  <a:lnTo>
                    <a:pt x="223831" y="0"/>
                  </a:lnTo>
                  <a:lnTo>
                    <a:pt x="201788" y="2883"/>
                  </a:lnTo>
                  <a:lnTo>
                    <a:pt x="189983" y="6616"/>
                  </a:lnTo>
                  <a:lnTo>
                    <a:pt x="149772" y="38836"/>
                  </a:lnTo>
                  <a:lnTo>
                    <a:pt x="115486" y="75883"/>
                  </a:lnTo>
                  <a:lnTo>
                    <a:pt x="77435" y="123392"/>
                  </a:lnTo>
                  <a:lnTo>
                    <a:pt x="58398" y="151866"/>
                  </a:lnTo>
                  <a:lnTo>
                    <a:pt x="39357" y="182137"/>
                  </a:lnTo>
                  <a:lnTo>
                    <a:pt x="25251" y="210785"/>
                  </a:lnTo>
                  <a:lnTo>
                    <a:pt x="14437" y="238350"/>
                  </a:lnTo>
                  <a:lnTo>
                    <a:pt x="5816" y="265193"/>
                  </a:lnTo>
                  <a:lnTo>
                    <a:pt x="1480" y="291555"/>
                  </a:lnTo>
                  <a:lnTo>
                    <a:pt x="0" y="317598"/>
                  </a:lnTo>
                  <a:lnTo>
                    <a:pt x="425" y="343425"/>
                  </a:lnTo>
                  <a:lnTo>
                    <a:pt x="10304" y="389055"/>
                  </a:lnTo>
                  <a:lnTo>
                    <a:pt x="27865" y="430502"/>
                  </a:lnTo>
                  <a:lnTo>
                    <a:pt x="52133" y="470091"/>
                  </a:lnTo>
                  <a:lnTo>
                    <a:pt x="96933" y="511223"/>
                  </a:lnTo>
                  <a:lnTo>
                    <a:pt x="135041" y="526191"/>
                  </a:lnTo>
                  <a:lnTo>
                    <a:pt x="156069" y="531171"/>
                  </a:lnTo>
                  <a:lnTo>
                    <a:pt x="179259" y="530963"/>
                  </a:lnTo>
                  <a:lnTo>
                    <a:pt x="203892" y="527296"/>
                  </a:lnTo>
                  <a:lnTo>
                    <a:pt x="229486" y="521324"/>
                  </a:lnTo>
                  <a:lnTo>
                    <a:pt x="254310" y="510287"/>
                  </a:lnTo>
                  <a:lnTo>
                    <a:pt x="278620" y="495873"/>
                  </a:lnTo>
                  <a:lnTo>
                    <a:pt x="322800" y="461044"/>
                  </a:lnTo>
                  <a:lnTo>
                    <a:pt x="356547" y="422045"/>
                  </a:lnTo>
                  <a:lnTo>
                    <a:pt x="378130" y="381194"/>
                  </a:lnTo>
                  <a:lnTo>
                    <a:pt x="390310" y="338814"/>
                  </a:lnTo>
                  <a:lnTo>
                    <a:pt x="393372" y="294108"/>
                  </a:lnTo>
                  <a:lnTo>
                    <a:pt x="392495" y="269911"/>
                  </a:lnTo>
                  <a:lnTo>
                    <a:pt x="390499" y="244605"/>
                  </a:lnTo>
                  <a:lnTo>
                    <a:pt x="387757" y="218564"/>
                  </a:lnTo>
                  <a:lnTo>
                    <a:pt x="382402" y="193441"/>
                  </a:lnTo>
                  <a:lnTo>
                    <a:pt x="375304" y="168932"/>
                  </a:lnTo>
                  <a:lnTo>
                    <a:pt x="357304" y="122414"/>
                  </a:lnTo>
                  <a:lnTo>
                    <a:pt x="335193" y="80572"/>
                  </a:lnTo>
                  <a:lnTo>
                    <a:pt x="295573" y="38171"/>
                  </a:lnTo>
                  <a:lnTo>
                    <a:pt x="267070" y="24787"/>
                  </a:lnTo>
                  <a:lnTo>
                    <a:pt x="238644" y="20250"/>
                  </a:lnTo>
                  <a:lnTo>
                    <a:pt x="198841" y="26334"/>
                  </a:lnTo>
                  <a:lnTo>
                    <a:pt x="147324" y="45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6201"/>
            <p:cNvSpPr/>
            <p:nvPr>
              <p:custDataLst>
                <p:tags r:id="rId90"/>
              </p:custDataLst>
            </p:nvPr>
          </p:nvSpPr>
          <p:spPr>
            <a:xfrm>
              <a:off x="1073150" y="4416079"/>
              <a:ext cx="190501" cy="252018"/>
            </a:xfrm>
            <a:custGeom>
              <a:avLst/>
              <a:gdLst/>
              <a:ahLst/>
              <a:cxnLst/>
              <a:rect l="0" t="0" r="0" b="0"/>
              <a:pathLst>
                <a:path w="190501" h="252018">
                  <a:moveTo>
                    <a:pt x="0" y="60671"/>
                  </a:moveTo>
                  <a:lnTo>
                    <a:pt x="0" y="60671"/>
                  </a:lnTo>
                  <a:lnTo>
                    <a:pt x="0" y="53929"/>
                  </a:lnTo>
                  <a:lnTo>
                    <a:pt x="6742" y="39623"/>
                  </a:lnTo>
                  <a:lnTo>
                    <a:pt x="21048" y="21979"/>
                  </a:lnTo>
                  <a:lnTo>
                    <a:pt x="45434" y="6716"/>
                  </a:lnTo>
                  <a:lnTo>
                    <a:pt x="68260" y="0"/>
                  </a:lnTo>
                  <a:lnTo>
                    <a:pt x="75140" y="2583"/>
                  </a:lnTo>
                  <a:lnTo>
                    <a:pt x="88429" y="14864"/>
                  </a:lnTo>
                  <a:lnTo>
                    <a:pt x="104439" y="55095"/>
                  </a:lnTo>
                  <a:lnTo>
                    <a:pt x="108036" y="91120"/>
                  </a:lnTo>
                  <a:lnTo>
                    <a:pt x="105872" y="129237"/>
                  </a:lnTo>
                  <a:lnTo>
                    <a:pt x="97854" y="164993"/>
                  </a:lnTo>
                  <a:lnTo>
                    <a:pt x="78069" y="210114"/>
                  </a:lnTo>
                  <a:lnTo>
                    <a:pt x="62449" y="229631"/>
                  </a:lnTo>
                  <a:lnTo>
                    <a:pt x="54333" y="236811"/>
                  </a:lnTo>
                  <a:lnTo>
                    <a:pt x="45394" y="237364"/>
                  </a:lnTo>
                  <a:lnTo>
                    <a:pt x="26055" y="226690"/>
                  </a:lnTo>
                  <a:lnTo>
                    <a:pt x="20192" y="219328"/>
                  </a:lnTo>
                  <a:lnTo>
                    <a:pt x="15559" y="203622"/>
                  </a:lnTo>
                  <a:lnTo>
                    <a:pt x="17428" y="196894"/>
                  </a:lnTo>
                  <a:lnTo>
                    <a:pt x="27031" y="185654"/>
                  </a:lnTo>
                  <a:lnTo>
                    <a:pt x="42588" y="179720"/>
                  </a:lnTo>
                  <a:lnTo>
                    <a:pt x="61967" y="178492"/>
                  </a:lnTo>
                  <a:lnTo>
                    <a:pt x="84691" y="182651"/>
                  </a:lnTo>
                  <a:lnTo>
                    <a:pt x="117913" y="199667"/>
                  </a:lnTo>
                  <a:lnTo>
                    <a:pt x="160698" y="235173"/>
                  </a:lnTo>
                  <a:lnTo>
                    <a:pt x="181164" y="251381"/>
                  </a:lnTo>
                  <a:lnTo>
                    <a:pt x="184276" y="252017"/>
                  </a:lnTo>
                  <a:lnTo>
                    <a:pt x="186350" y="251030"/>
                  </a:lnTo>
                  <a:lnTo>
                    <a:pt x="190500" y="24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9" name="SMARTInkShape-Group896"/>
          <p:cNvGrpSpPr/>
          <p:nvPr/>
        </p:nvGrpSpPr>
        <p:grpSpPr>
          <a:xfrm>
            <a:off x="1773273" y="4284582"/>
            <a:ext cx="737526" cy="371562"/>
            <a:chOff x="1773273" y="4284582"/>
            <a:chExt cx="737526" cy="371562"/>
          </a:xfrm>
        </p:grpSpPr>
        <p:sp>
          <p:nvSpPr>
            <p:cNvPr id="815" name="SMARTInkShape-6202"/>
            <p:cNvSpPr/>
            <p:nvPr>
              <p:custDataLst>
                <p:tags r:id="rId85"/>
              </p:custDataLst>
            </p:nvPr>
          </p:nvSpPr>
          <p:spPr>
            <a:xfrm>
              <a:off x="1773273" y="4331976"/>
              <a:ext cx="277778" cy="324168"/>
            </a:xfrm>
            <a:custGeom>
              <a:avLst/>
              <a:gdLst/>
              <a:ahLst/>
              <a:cxnLst/>
              <a:rect l="0" t="0" r="0" b="0"/>
              <a:pathLst>
                <a:path w="277778" h="324168">
                  <a:moveTo>
                    <a:pt x="74577" y="113024"/>
                  </a:moveTo>
                  <a:lnTo>
                    <a:pt x="74577" y="113024"/>
                  </a:lnTo>
                  <a:lnTo>
                    <a:pt x="71206" y="113024"/>
                  </a:lnTo>
                  <a:lnTo>
                    <a:pt x="67669" y="114905"/>
                  </a:lnTo>
                  <a:lnTo>
                    <a:pt x="63746" y="118799"/>
                  </a:lnTo>
                  <a:lnTo>
                    <a:pt x="59650" y="125233"/>
                  </a:lnTo>
                  <a:lnTo>
                    <a:pt x="46202" y="167621"/>
                  </a:lnTo>
                  <a:lnTo>
                    <a:pt x="38212" y="200083"/>
                  </a:lnTo>
                  <a:lnTo>
                    <a:pt x="25781" y="247318"/>
                  </a:lnTo>
                  <a:lnTo>
                    <a:pt x="13160" y="285851"/>
                  </a:lnTo>
                  <a:lnTo>
                    <a:pt x="0" y="324167"/>
                  </a:lnTo>
                  <a:lnTo>
                    <a:pt x="10729" y="288507"/>
                  </a:lnTo>
                  <a:lnTo>
                    <a:pt x="22184" y="245296"/>
                  </a:lnTo>
                  <a:lnTo>
                    <a:pt x="32241" y="205678"/>
                  </a:lnTo>
                  <a:lnTo>
                    <a:pt x="43061" y="161259"/>
                  </a:lnTo>
                  <a:lnTo>
                    <a:pt x="52574" y="117999"/>
                  </a:lnTo>
                  <a:lnTo>
                    <a:pt x="63387" y="79016"/>
                  </a:lnTo>
                  <a:lnTo>
                    <a:pt x="75248" y="44993"/>
                  </a:lnTo>
                  <a:lnTo>
                    <a:pt x="96347" y="3813"/>
                  </a:lnTo>
                  <a:lnTo>
                    <a:pt x="99673" y="0"/>
                  </a:lnTo>
                  <a:lnTo>
                    <a:pt x="103302" y="985"/>
                  </a:lnTo>
                  <a:lnTo>
                    <a:pt x="111097" y="11488"/>
                  </a:lnTo>
                  <a:lnTo>
                    <a:pt x="120048" y="50719"/>
                  </a:lnTo>
                  <a:lnTo>
                    <a:pt x="130540" y="89075"/>
                  </a:lnTo>
                  <a:lnTo>
                    <a:pt x="142253" y="108024"/>
                  </a:lnTo>
                  <a:lnTo>
                    <a:pt x="149328" y="116041"/>
                  </a:lnTo>
                  <a:lnTo>
                    <a:pt x="156867" y="120679"/>
                  </a:lnTo>
                  <a:lnTo>
                    <a:pt x="172769" y="123952"/>
                  </a:lnTo>
                  <a:lnTo>
                    <a:pt x="193007" y="117410"/>
                  </a:lnTo>
                  <a:lnTo>
                    <a:pt x="214701" y="103685"/>
                  </a:lnTo>
                  <a:lnTo>
                    <a:pt x="249743" y="62260"/>
                  </a:lnTo>
                  <a:lnTo>
                    <a:pt x="268765" y="38011"/>
                  </a:lnTo>
                  <a:lnTo>
                    <a:pt x="273886" y="33382"/>
                  </a:lnTo>
                  <a:lnTo>
                    <a:pt x="276594" y="32412"/>
                  </a:lnTo>
                  <a:lnTo>
                    <a:pt x="277694" y="33883"/>
                  </a:lnTo>
                  <a:lnTo>
                    <a:pt x="277060" y="78849"/>
                  </a:lnTo>
                  <a:lnTo>
                    <a:pt x="274401" y="111240"/>
                  </a:lnTo>
                  <a:lnTo>
                    <a:pt x="272749" y="146804"/>
                  </a:lnTo>
                  <a:lnTo>
                    <a:pt x="272720" y="182365"/>
                  </a:lnTo>
                  <a:lnTo>
                    <a:pt x="275965" y="228741"/>
                  </a:lnTo>
                  <a:lnTo>
                    <a:pt x="277777" y="278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6203"/>
            <p:cNvSpPr/>
            <p:nvPr>
              <p:custDataLst>
                <p:tags r:id="rId86"/>
              </p:custDataLst>
            </p:nvPr>
          </p:nvSpPr>
          <p:spPr>
            <a:xfrm>
              <a:off x="2172074" y="4327342"/>
              <a:ext cx="106114" cy="289109"/>
            </a:xfrm>
            <a:custGeom>
              <a:avLst/>
              <a:gdLst/>
              <a:ahLst/>
              <a:cxnLst/>
              <a:rect l="0" t="0" r="0" b="0"/>
              <a:pathLst>
                <a:path w="106114" h="289109">
                  <a:moveTo>
                    <a:pt x="50426" y="73208"/>
                  </a:moveTo>
                  <a:lnTo>
                    <a:pt x="50426" y="73208"/>
                  </a:lnTo>
                  <a:lnTo>
                    <a:pt x="36611" y="81997"/>
                  </a:lnTo>
                  <a:lnTo>
                    <a:pt x="32749" y="85417"/>
                  </a:lnTo>
                  <a:lnTo>
                    <a:pt x="23943" y="113828"/>
                  </a:lnTo>
                  <a:lnTo>
                    <a:pt x="16866" y="156896"/>
                  </a:lnTo>
                  <a:lnTo>
                    <a:pt x="12462" y="188954"/>
                  </a:lnTo>
                  <a:lnTo>
                    <a:pt x="6016" y="234974"/>
                  </a:lnTo>
                  <a:lnTo>
                    <a:pt x="187" y="279059"/>
                  </a:lnTo>
                  <a:lnTo>
                    <a:pt x="0" y="278176"/>
                  </a:lnTo>
                  <a:lnTo>
                    <a:pt x="9134" y="236200"/>
                  </a:lnTo>
                  <a:lnTo>
                    <a:pt x="13964" y="205856"/>
                  </a:lnTo>
                  <a:lnTo>
                    <a:pt x="18463" y="166029"/>
                  </a:lnTo>
                  <a:lnTo>
                    <a:pt x="24931" y="120812"/>
                  </a:lnTo>
                  <a:lnTo>
                    <a:pt x="37213" y="74845"/>
                  </a:lnTo>
                  <a:lnTo>
                    <a:pt x="50198" y="37952"/>
                  </a:lnTo>
                  <a:lnTo>
                    <a:pt x="63025" y="11678"/>
                  </a:lnTo>
                  <a:lnTo>
                    <a:pt x="75781" y="0"/>
                  </a:lnTo>
                  <a:lnTo>
                    <a:pt x="81441" y="1824"/>
                  </a:lnTo>
                  <a:lnTo>
                    <a:pt x="91492" y="17023"/>
                  </a:lnTo>
                  <a:lnTo>
                    <a:pt x="96900" y="47766"/>
                  </a:lnTo>
                  <a:lnTo>
                    <a:pt x="100009" y="88712"/>
                  </a:lnTo>
                  <a:lnTo>
                    <a:pt x="101826" y="112472"/>
                  </a:lnTo>
                  <a:lnTo>
                    <a:pt x="103742" y="137484"/>
                  </a:lnTo>
                  <a:lnTo>
                    <a:pt x="105020" y="161920"/>
                  </a:lnTo>
                  <a:lnTo>
                    <a:pt x="105872" y="185971"/>
                  </a:lnTo>
                  <a:lnTo>
                    <a:pt x="106113" y="229158"/>
                  </a:lnTo>
                  <a:lnTo>
                    <a:pt x="100519" y="276220"/>
                  </a:lnTo>
                  <a:lnTo>
                    <a:pt x="94876" y="289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6204"/>
            <p:cNvSpPr/>
            <p:nvPr>
              <p:custDataLst>
                <p:tags r:id="rId87"/>
              </p:custDataLst>
            </p:nvPr>
          </p:nvSpPr>
          <p:spPr>
            <a:xfrm>
              <a:off x="2179815" y="4470400"/>
              <a:ext cx="80786" cy="5468"/>
            </a:xfrm>
            <a:custGeom>
              <a:avLst/>
              <a:gdLst/>
              <a:ahLst/>
              <a:cxnLst/>
              <a:rect l="0" t="0" r="0" b="0"/>
              <a:pathLst>
                <a:path w="80786" h="5468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17" y="705"/>
                  </a:lnTo>
                  <a:lnTo>
                    <a:pt x="2129" y="3371"/>
                  </a:lnTo>
                  <a:lnTo>
                    <a:pt x="20712" y="5467"/>
                  </a:lnTo>
                  <a:lnTo>
                    <a:pt x="63797" y="1812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6205"/>
            <p:cNvSpPr/>
            <p:nvPr>
              <p:custDataLst>
                <p:tags r:id="rId88"/>
              </p:custDataLst>
            </p:nvPr>
          </p:nvSpPr>
          <p:spPr>
            <a:xfrm>
              <a:off x="2387600" y="4284582"/>
              <a:ext cx="123199" cy="333204"/>
            </a:xfrm>
            <a:custGeom>
              <a:avLst/>
              <a:gdLst/>
              <a:ahLst/>
              <a:cxnLst/>
              <a:rect l="0" t="0" r="0" b="0"/>
              <a:pathLst>
                <a:path w="123199" h="333204">
                  <a:moveTo>
                    <a:pt x="25400" y="128668"/>
                  </a:moveTo>
                  <a:lnTo>
                    <a:pt x="25400" y="128668"/>
                  </a:lnTo>
                  <a:lnTo>
                    <a:pt x="22029" y="165296"/>
                  </a:lnTo>
                  <a:lnTo>
                    <a:pt x="23304" y="206705"/>
                  </a:lnTo>
                  <a:lnTo>
                    <a:pt x="24468" y="238375"/>
                  </a:lnTo>
                  <a:lnTo>
                    <a:pt x="25124" y="284176"/>
                  </a:lnTo>
                  <a:lnTo>
                    <a:pt x="24658" y="331754"/>
                  </a:lnTo>
                  <a:lnTo>
                    <a:pt x="23494" y="333203"/>
                  </a:lnTo>
                  <a:lnTo>
                    <a:pt x="22013" y="332758"/>
                  </a:lnTo>
                  <a:lnTo>
                    <a:pt x="18930" y="294440"/>
                  </a:lnTo>
                  <a:lnTo>
                    <a:pt x="15939" y="259965"/>
                  </a:lnTo>
                  <a:lnTo>
                    <a:pt x="15565" y="237366"/>
                  </a:lnTo>
                  <a:lnTo>
                    <a:pt x="16021" y="211717"/>
                  </a:lnTo>
                  <a:lnTo>
                    <a:pt x="17031" y="184034"/>
                  </a:lnTo>
                  <a:lnTo>
                    <a:pt x="19820" y="155700"/>
                  </a:lnTo>
                  <a:lnTo>
                    <a:pt x="23797" y="126934"/>
                  </a:lnTo>
                  <a:lnTo>
                    <a:pt x="28565" y="97878"/>
                  </a:lnTo>
                  <a:lnTo>
                    <a:pt x="43269" y="54305"/>
                  </a:lnTo>
                  <a:lnTo>
                    <a:pt x="67619" y="13501"/>
                  </a:lnTo>
                  <a:lnTo>
                    <a:pt x="74712" y="5324"/>
                  </a:lnTo>
                  <a:lnTo>
                    <a:pt x="81558" y="1283"/>
                  </a:lnTo>
                  <a:lnTo>
                    <a:pt x="88239" y="0"/>
                  </a:lnTo>
                  <a:lnTo>
                    <a:pt x="94809" y="556"/>
                  </a:lnTo>
                  <a:lnTo>
                    <a:pt x="101306" y="5160"/>
                  </a:lnTo>
                  <a:lnTo>
                    <a:pt x="114169" y="21564"/>
                  </a:lnTo>
                  <a:lnTo>
                    <a:pt x="123198" y="61342"/>
                  </a:lnTo>
                  <a:lnTo>
                    <a:pt x="115761" y="108877"/>
                  </a:lnTo>
                  <a:lnTo>
                    <a:pt x="93409" y="151967"/>
                  </a:lnTo>
                  <a:lnTo>
                    <a:pt x="61073" y="181432"/>
                  </a:lnTo>
                  <a:lnTo>
                    <a:pt x="37021" y="190924"/>
                  </a:lnTo>
                  <a:lnTo>
                    <a:pt x="0" y="198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1" name="SMARTInkShape-Group897"/>
          <p:cNvGrpSpPr/>
          <p:nvPr/>
        </p:nvGrpSpPr>
        <p:grpSpPr>
          <a:xfrm>
            <a:off x="2946372" y="4247717"/>
            <a:ext cx="958879" cy="344438"/>
            <a:chOff x="2946372" y="4247717"/>
            <a:chExt cx="958879" cy="344438"/>
          </a:xfrm>
        </p:grpSpPr>
        <p:sp>
          <p:nvSpPr>
            <p:cNvPr id="820" name="SMARTInkShape-6206"/>
            <p:cNvSpPr/>
            <p:nvPr>
              <p:custDataLst>
                <p:tags r:id="rId74"/>
              </p:custDataLst>
            </p:nvPr>
          </p:nvSpPr>
          <p:spPr>
            <a:xfrm>
              <a:off x="3890068" y="4502150"/>
              <a:ext cx="15183" cy="6351"/>
            </a:xfrm>
            <a:custGeom>
              <a:avLst/>
              <a:gdLst/>
              <a:ahLst/>
              <a:cxnLst/>
              <a:rect l="0" t="0" r="0" b="0"/>
              <a:pathLst>
                <a:path w="15183" h="6351">
                  <a:moveTo>
                    <a:pt x="15182" y="0"/>
                  </a:moveTo>
                  <a:lnTo>
                    <a:pt x="15182" y="0"/>
                  </a:lnTo>
                  <a:lnTo>
                    <a:pt x="3249" y="5026"/>
                  </a:lnTo>
                  <a:lnTo>
                    <a:pt x="0" y="5761"/>
                  </a:lnTo>
                  <a:lnTo>
                    <a:pt x="122" y="5957"/>
                  </a:lnTo>
                  <a:lnTo>
                    <a:pt x="248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6207"/>
            <p:cNvSpPr/>
            <p:nvPr>
              <p:custDataLst>
                <p:tags r:id="rId75"/>
              </p:custDataLst>
            </p:nvPr>
          </p:nvSpPr>
          <p:spPr>
            <a:xfrm>
              <a:off x="3873500" y="438150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9773" y="5645"/>
                  </a:lnTo>
                  <a:lnTo>
                    <a:pt x="317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6208"/>
            <p:cNvSpPr/>
            <p:nvPr>
              <p:custDataLst>
                <p:tags r:id="rId76"/>
              </p:custDataLst>
            </p:nvPr>
          </p:nvSpPr>
          <p:spPr>
            <a:xfrm>
              <a:off x="3621817" y="4330700"/>
              <a:ext cx="169134" cy="25401"/>
            </a:xfrm>
            <a:custGeom>
              <a:avLst/>
              <a:gdLst/>
              <a:ahLst/>
              <a:cxnLst/>
              <a:rect l="0" t="0" r="0" b="0"/>
              <a:pathLst>
                <a:path w="169134" h="25401">
                  <a:moveTo>
                    <a:pt x="29433" y="25400"/>
                  </a:moveTo>
                  <a:lnTo>
                    <a:pt x="29433" y="25400"/>
                  </a:lnTo>
                  <a:lnTo>
                    <a:pt x="3954" y="20331"/>
                  </a:lnTo>
                  <a:lnTo>
                    <a:pt x="1158" y="18492"/>
                  </a:lnTo>
                  <a:lnTo>
                    <a:pt x="0" y="16561"/>
                  </a:lnTo>
                  <a:lnTo>
                    <a:pt x="2756" y="14568"/>
                  </a:lnTo>
                  <a:lnTo>
                    <a:pt x="41933" y="6302"/>
                  </a:lnTo>
                  <a:lnTo>
                    <a:pt x="78733" y="2800"/>
                  </a:lnTo>
                  <a:lnTo>
                    <a:pt x="123310" y="1244"/>
                  </a:lnTo>
                  <a:lnTo>
                    <a:pt x="169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6209"/>
            <p:cNvSpPr/>
            <p:nvPr>
              <p:custDataLst>
                <p:tags r:id="rId77"/>
              </p:custDataLst>
            </p:nvPr>
          </p:nvSpPr>
          <p:spPr>
            <a:xfrm>
              <a:off x="3538983" y="4247717"/>
              <a:ext cx="258318" cy="287519"/>
            </a:xfrm>
            <a:custGeom>
              <a:avLst/>
              <a:gdLst/>
              <a:ahLst/>
              <a:cxnLst/>
              <a:rect l="0" t="0" r="0" b="0"/>
              <a:pathLst>
                <a:path w="258318" h="287519">
                  <a:moveTo>
                    <a:pt x="86867" y="178233"/>
                  </a:moveTo>
                  <a:lnTo>
                    <a:pt x="86867" y="178233"/>
                  </a:lnTo>
                  <a:lnTo>
                    <a:pt x="86867" y="171491"/>
                  </a:lnTo>
                  <a:lnTo>
                    <a:pt x="84750" y="168799"/>
                  </a:lnTo>
                  <a:lnTo>
                    <a:pt x="76754" y="163927"/>
                  </a:lnTo>
                  <a:lnTo>
                    <a:pt x="64263" y="165054"/>
                  </a:lnTo>
                  <a:lnTo>
                    <a:pt x="56981" y="167331"/>
                  </a:lnTo>
                  <a:lnTo>
                    <a:pt x="29877" y="190761"/>
                  </a:lnTo>
                  <a:lnTo>
                    <a:pt x="6246" y="227884"/>
                  </a:lnTo>
                  <a:lnTo>
                    <a:pt x="0" y="252041"/>
                  </a:lnTo>
                  <a:lnTo>
                    <a:pt x="282" y="271714"/>
                  </a:lnTo>
                  <a:lnTo>
                    <a:pt x="5112" y="282810"/>
                  </a:lnTo>
                  <a:lnTo>
                    <a:pt x="9080" y="284639"/>
                  </a:lnTo>
                  <a:lnTo>
                    <a:pt x="13842" y="284449"/>
                  </a:lnTo>
                  <a:lnTo>
                    <a:pt x="19134" y="282910"/>
                  </a:lnTo>
                  <a:lnTo>
                    <a:pt x="40065" y="267261"/>
                  </a:lnTo>
                  <a:lnTo>
                    <a:pt x="77429" y="222932"/>
                  </a:lnTo>
                  <a:lnTo>
                    <a:pt x="78457" y="222849"/>
                  </a:lnTo>
                  <a:lnTo>
                    <a:pt x="79602" y="228401"/>
                  </a:lnTo>
                  <a:lnTo>
                    <a:pt x="80463" y="269564"/>
                  </a:lnTo>
                  <a:lnTo>
                    <a:pt x="81892" y="272987"/>
                  </a:lnTo>
                  <a:lnTo>
                    <a:pt x="84256" y="275269"/>
                  </a:lnTo>
                  <a:lnTo>
                    <a:pt x="87243" y="276790"/>
                  </a:lnTo>
                  <a:lnTo>
                    <a:pt x="90645" y="275688"/>
                  </a:lnTo>
                  <a:lnTo>
                    <a:pt x="117111" y="246309"/>
                  </a:lnTo>
                  <a:lnTo>
                    <a:pt x="143962" y="207184"/>
                  </a:lnTo>
                  <a:lnTo>
                    <a:pt x="162102" y="170404"/>
                  </a:lnTo>
                  <a:lnTo>
                    <a:pt x="179571" y="128187"/>
                  </a:lnTo>
                  <a:lnTo>
                    <a:pt x="196742" y="83553"/>
                  </a:lnTo>
                  <a:lnTo>
                    <a:pt x="208138" y="45372"/>
                  </a:lnTo>
                  <a:lnTo>
                    <a:pt x="214756" y="7398"/>
                  </a:lnTo>
                  <a:lnTo>
                    <a:pt x="214460" y="843"/>
                  </a:lnTo>
                  <a:lnTo>
                    <a:pt x="212145" y="0"/>
                  </a:lnTo>
                  <a:lnTo>
                    <a:pt x="203929" y="8472"/>
                  </a:lnTo>
                  <a:lnTo>
                    <a:pt x="187404" y="53301"/>
                  </a:lnTo>
                  <a:lnTo>
                    <a:pt x="177176" y="95897"/>
                  </a:lnTo>
                  <a:lnTo>
                    <a:pt x="167927" y="142344"/>
                  </a:lnTo>
                  <a:lnTo>
                    <a:pt x="159112" y="188859"/>
                  </a:lnTo>
                  <a:lnTo>
                    <a:pt x="156135" y="229757"/>
                  </a:lnTo>
                  <a:lnTo>
                    <a:pt x="160307" y="273227"/>
                  </a:lnTo>
                  <a:lnTo>
                    <a:pt x="163344" y="281779"/>
                  </a:lnTo>
                  <a:lnTo>
                    <a:pt x="167485" y="286069"/>
                  </a:lnTo>
                  <a:lnTo>
                    <a:pt x="172362" y="287518"/>
                  </a:lnTo>
                  <a:lnTo>
                    <a:pt x="177731" y="287073"/>
                  </a:lnTo>
                  <a:lnTo>
                    <a:pt x="191221" y="277171"/>
                  </a:lnTo>
                  <a:lnTo>
                    <a:pt x="212802" y="249881"/>
                  </a:lnTo>
                  <a:lnTo>
                    <a:pt x="239056" y="202733"/>
                  </a:lnTo>
                  <a:lnTo>
                    <a:pt x="244347" y="183478"/>
                  </a:lnTo>
                  <a:lnTo>
                    <a:pt x="244771" y="175379"/>
                  </a:lnTo>
                  <a:lnTo>
                    <a:pt x="242936" y="171391"/>
                  </a:lnTo>
                  <a:lnTo>
                    <a:pt x="239596" y="170144"/>
                  </a:lnTo>
                  <a:lnTo>
                    <a:pt x="235253" y="170725"/>
                  </a:lnTo>
                  <a:lnTo>
                    <a:pt x="224783" y="182657"/>
                  </a:lnTo>
                  <a:lnTo>
                    <a:pt x="219028" y="191766"/>
                  </a:lnTo>
                  <a:lnTo>
                    <a:pt x="210928" y="228182"/>
                  </a:lnTo>
                  <a:lnTo>
                    <a:pt x="208896" y="268114"/>
                  </a:lnTo>
                  <a:lnTo>
                    <a:pt x="211187" y="280740"/>
                  </a:lnTo>
                  <a:lnTo>
                    <a:pt x="214197" y="283965"/>
                  </a:lnTo>
                  <a:lnTo>
                    <a:pt x="218320" y="285410"/>
                  </a:lnTo>
                  <a:lnTo>
                    <a:pt x="223186" y="285668"/>
                  </a:lnTo>
                  <a:lnTo>
                    <a:pt x="258317" y="273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6210"/>
            <p:cNvSpPr/>
            <p:nvPr>
              <p:custDataLst>
                <p:tags r:id="rId78"/>
              </p:custDataLst>
            </p:nvPr>
          </p:nvSpPr>
          <p:spPr>
            <a:xfrm>
              <a:off x="3398396" y="4425950"/>
              <a:ext cx="111442" cy="115089"/>
            </a:xfrm>
            <a:custGeom>
              <a:avLst/>
              <a:gdLst/>
              <a:ahLst/>
              <a:cxnLst/>
              <a:rect l="0" t="0" r="0" b="0"/>
              <a:pathLst>
                <a:path w="111442" h="115089">
                  <a:moveTo>
                    <a:pt x="17904" y="0"/>
                  </a:moveTo>
                  <a:lnTo>
                    <a:pt x="17904" y="0"/>
                  </a:lnTo>
                  <a:lnTo>
                    <a:pt x="14533" y="3371"/>
                  </a:lnTo>
                  <a:lnTo>
                    <a:pt x="12437" y="15580"/>
                  </a:lnTo>
                  <a:lnTo>
                    <a:pt x="11670" y="58644"/>
                  </a:lnTo>
                  <a:lnTo>
                    <a:pt x="8206" y="96408"/>
                  </a:lnTo>
                  <a:lnTo>
                    <a:pt x="2722" y="112369"/>
                  </a:lnTo>
                  <a:lnTo>
                    <a:pt x="1433" y="114424"/>
                  </a:lnTo>
                  <a:lnTo>
                    <a:pt x="573" y="115088"/>
                  </a:lnTo>
                  <a:lnTo>
                    <a:pt x="0" y="114825"/>
                  </a:lnTo>
                  <a:lnTo>
                    <a:pt x="7794" y="84858"/>
                  </a:lnTo>
                  <a:lnTo>
                    <a:pt x="22649" y="39026"/>
                  </a:lnTo>
                  <a:lnTo>
                    <a:pt x="38359" y="10387"/>
                  </a:lnTo>
                  <a:lnTo>
                    <a:pt x="43535" y="5514"/>
                  </a:lnTo>
                  <a:lnTo>
                    <a:pt x="48397" y="2970"/>
                  </a:lnTo>
                  <a:lnTo>
                    <a:pt x="53049" y="1980"/>
                  </a:lnTo>
                  <a:lnTo>
                    <a:pt x="56151" y="4142"/>
                  </a:lnTo>
                  <a:lnTo>
                    <a:pt x="59597" y="14071"/>
                  </a:lnTo>
                  <a:lnTo>
                    <a:pt x="60109" y="61590"/>
                  </a:lnTo>
                  <a:lnTo>
                    <a:pt x="55339" y="82690"/>
                  </a:lnTo>
                  <a:lnTo>
                    <a:pt x="52181" y="88962"/>
                  </a:lnTo>
                  <a:lnTo>
                    <a:pt x="51338" y="89646"/>
                  </a:lnTo>
                  <a:lnTo>
                    <a:pt x="50777" y="89398"/>
                  </a:lnTo>
                  <a:lnTo>
                    <a:pt x="53358" y="78934"/>
                  </a:lnTo>
                  <a:lnTo>
                    <a:pt x="76378" y="40272"/>
                  </a:lnTo>
                  <a:lnTo>
                    <a:pt x="92615" y="23456"/>
                  </a:lnTo>
                  <a:lnTo>
                    <a:pt x="97344" y="19870"/>
                  </a:lnTo>
                  <a:lnTo>
                    <a:pt x="101203" y="18186"/>
                  </a:lnTo>
                  <a:lnTo>
                    <a:pt x="104481" y="17769"/>
                  </a:lnTo>
                  <a:lnTo>
                    <a:pt x="107372" y="18196"/>
                  </a:lnTo>
                  <a:lnTo>
                    <a:pt x="109299" y="22008"/>
                  </a:lnTo>
                  <a:lnTo>
                    <a:pt x="111441" y="35652"/>
                  </a:lnTo>
                  <a:lnTo>
                    <a:pt x="10680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6211"/>
            <p:cNvSpPr/>
            <p:nvPr>
              <p:custDataLst>
                <p:tags r:id="rId79"/>
              </p:custDataLst>
            </p:nvPr>
          </p:nvSpPr>
          <p:spPr>
            <a:xfrm>
              <a:off x="2946372" y="4456995"/>
              <a:ext cx="139729" cy="135160"/>
            </a:xfrm>
            <a:custGeom>
              <a:avLst/>
              <a:gdLst/>
              <a:ahLst/>
              <a:cxnLst/>
              <a:rect l="0" t="0" r="0" b="0"/>
              <a:pathLst>
                <a:path w="139729" h="135160">
                  <a:moveTo>
                    <a:pt x="6378" y="32455"/>
                  </a:moveTo>
                  <a:lnTo>
                    <a:pt x="6378" y="32455"/>
                  </a:lnTo>
                  <a:lnTo>
                    <a:pt x="6378" y="35826"/>
                  </a:lnTo>
                  <a:lnTo>
                    <a:pt x="10141" y="39362"/>
                  </a:lnTo>
                  <a:lnTo>
                    <a:pt x="17928" y="43287"/>
                  </a:lnTo>
                  <a:lnTo>
                    <a:pt x="44042" y="49673"/>
                  </a:lnTo>
                  <a:lnTo>
                    <a:pt x="50537" y="50283"/>
                  </a:lnTo>
                  <a:lnTo>
                    <a:pt x="63399" y="45317"/>
                  </a:lnTo>
                  <a:lnTo>
                    <a:pt x="78777" y="32503"/>
                  </a:lnTo>
                  <a:lnTo>
                    <a:pt x="82160" y="28254"/>
                  </a:lnTo>
                  <a:lnTo>
                    <a:pt x="83005" y="24010"/>
                  </a:lnTo>
                  <a:lnTo>
                    <a:pt x="82157" y="19769"/>
                  </a:lnTo>
                  <a:lnTo>
                    <a:pt x="80180" y="15531"/>
                  </a:lnTo>
                  <a:lnTo>
                    <a:pt x="63915" y="2824"/>
                  </a:lnTo>
                  <a:lnTo>
                    <a:pt x="49119" y="0"/>
                  </a:lnTo>
                  <a:lnTo>
                    <a:pt x="41222" y="235"/>
                  </a:lnTo>
                  <a:lnTo>
                    <a:pt x="33841" y="3920"/>
                  </a:lnTo>
                  <a:lnTo>
                    <a:pt x="19994" y="17420"/>
                  </a:lnTo>
                  <a:lnTo>
                    <a:pt x="3670" y="44855"/>
                  </a:lnTo>
                  <a:lnTo>
                    <a:pt x="0" y="65013"/>
                  </a:lnTo>
                  <a:lnTo>
                    <a:pt x="1427" y="85025"/>
                  </a:lnTo>
                  <a:lnTo>
                    <a:pt x="6765" y="103327"/>
                  </a:lnTo>
                  <a:lnTo>
                    <a:pt x="19485" y="117106"/>
                  </a:lnTo>
                  <a:lnTo>
                    <a:pt x="36898" y="127227"/>
                  </a:lnTo>
                  <a:lnTo>
                    <a:pt x="56396" y="134077"/>
                  </a:lnTo>
                  <a:lnTo>
                    <a:pt x="87207" y="135159"/>
                  </a:lnTo>
                  <a:lnTo>
                    <a:pt x="139728" y="115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6212"/>
            <p:cNvSpPr/>
            <p:nvPr>
              <p:custDataLst>
                <p:tags r:id="rId80"/>
              </p:custDataLst>
            </p:nvPr>
          </p:nvSpPr>
          <p:spPr>
            <a:xfrm>
              <a:off x="3346450" y="4375139"/>
              <a:ext cx="1" cy="31762"/>
            </a:xfrm>
            <a:custGeom>
              <a:avLst/>
              <a:gdLst/>
              <a:ahLst/>
              <a:cxnLst/>
              <a:rect l="0" t="0" r="0" b="0"/>
              <a:pathLst>
                <a:path w="1" h="31762">
                  <a:moveTo>
                    <a:pt x="0" y="31761"/>
                  </a:moveTo>
                  <a:lnTo>
                    <a:pt x="0" y="31761"/>
                  </a:lnTo>
                  <a:lnTo>
                    <a:pt x="0" y="0"/>
                  </a:lnTo>
                  <a:lnTo>
                    <a:pt x="0" y="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6213"/>
            <p:cNvSpPr/>
            <p:nvPr>
              <p:custDataLst>
                <p:tags r:id="rId81"/>
              </p:custDataLst>
            </p:nvPr>
          </p:nvSpPr>
          <p:spPr>
            <a:xfrm>
              <a:off x="3333750" y="44767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2574" y="4698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6214"/>
            <p:cNvSpPr/>
            <p:nvPr>
              <p:custDataLst>
                <p:tags r:id="rId82"/>
              </p:custDataLst>
            </p:nvPr>
          </p:nvSpPr>
          <p:spPr>
            <a:xfrm>
              <a:off x="3189934" y="4284429"/>
              <a:ext cx="118417" cy="280835"/>
            </a:xfrm>
            <a:custGeom>
              <a:avLst/>
              <a:gdLst/>
              <a:ahLst/>
              <a:cxnLst/>
              <a:rect l="0" t="0" r="0" b="0"/>
              <a:pathLst>
                <a:path w="118417" h="280835">
                  <a:moveTo>
                    <a:pt x="112066" y="8171"/>
                  </a:moveTo>
                  <a:lnTo>
                    <a:pt x="112066" y="8171"/>
                  </a:lnTo>
                  <a:lnTo>
                    <a:pt x="108695" y="1429"/>
                  </a:lnTo>
                  <a:lnTo>
                    <a:pt x="106291" y="148"/>
                  </a:lnTo>
                  <a:lnTo>
                    <a:pt x="103277" y="0"/>
                  </a:lnTo>
                  <a:lnTo>
                    <a:pt x="99856" y="607"/>
                  </a:lnTo>
                  <a:lnTo>
                    <a:pt x="84930" y="18316"/>
                  </a:lnTo>
                  <a:lnTo>
                    <a:pt x="67101" y="56018"/>
                  </a:lnTo>
                  <a:lnTo>
                    <a:pt x="58450" y="88703"/>
                  </a:lnTo>
                  <a:lnTo>
                    <a:pt x="52959" y="125102"/>
                  </a:lnTo>
                  <a:lnTo>
                    <a:pt x="50519" y="164797"/>
                  </a:lnTo>
                  <a:lnTo>
                    <a:pt x="49434" y="204077"/>
                  </a:lnTo>
                  <a:lnTo>
                    <a:pt x="49657" y="239174"/>
                  </a:lnTo>
                  <a:lnTo>
                    <a:pt x="54455" y="271977"/>
                  </a:lnTo>
                  <a:lnTo>
                    <a:pt x="57431" y="277175"/>
                  </a:lnTo>
                  <a:lnTo>
                    <a:pt x="60826" y="280640"/>
                  </a:lnTo>
                  <a:lnTo>
                    <a:pt x="63795" y="280834"/>
                  </a:lnTo>
                  <a:lnTo>
                    <a:pt x="66480" y="278846"/>
                  </a:lnTo>
                  <a:lnTo>
                    <a:pt x="68975" y="275404"/>
                  </a:lnTo>
                  <a:lnTo>
                    <a:pt x="69866" y="262173"/>
                  </a:lnTo>
                  <a:lnTo>
                    <a:pt x="66499" y="244533"/>
                  </a:lnTo>
                  <a:lnTo>
                    <a:pt x="52704" y="216179"/>
                  </a:lnTo>
                  <a:lnTo>
                    <a:pt x="34505" y="194451"/>
                  </a:lnTo>
                  <a:lnTo>
                    <a:pt x="9073" y="177873"/>
                  </a:lnTo>
                  <a:lnTo>
                    <a:pt x="0" y="174180"/>
                  </a:lnTo>
                  <a:lnTo>
                    <a:pt x="41235" y="172619"/>
                  </a:lnTo>
                  <a:lnTo>
                    <a:pt x="85845" y="168256"/>
                  </a:lnTo>
                  <a:lnTo>
                    <a:pt x="118416" y="166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6215"/>
            <p:cNvSpPr/>
            <p:nvPr>
              <p:custDataLst>
                <p:tags r:id="rId83"/>
              </p:custDataLst>
            </p:nvPr>
          </p:nvSpPr>
          <p:spPr>
            <a:xfrm>
              <a:off x="3084576" y="4432639"/>
              <a:ext cx="80092" cy="155389"/>
            </a:xfrm>
            <a:custGeom>
              <a:avLst/>
              <a:gdLst/>
              <a:ahLst/>
              <a:cxnLst/>
              <a:rect l="0" t="0" r="0" b="0"/>
              <a:pathLst>
                <a:path w="80092" h="155389">
                  <a:moveTo>
                    <a:pt x="52324" y="12361"/>
                  </a:moveTo>
                  <a:lnTo>
                    <a:pt x="52324" y="12361"/>
                  </a:lnTo>
                  <a:lnTo>
                    <a:pt x="48953" y="8990"/>
                  </a:lnTo>
                  <a:lnTo>
                    <a:pt x="47298" y="5453"/>
                  </a:lnTo>
                  <a:lnTo>
                    <a:pt x="46857" y="3522"/>
                  </a:lnTo>
                  <a:lnTo>
                    <a:pt x="45857" y="2235"/>
                  </a:lnTo>
                  <a:lnTo>
                    <a:pt x="42864" y="805"/>
                  </a:lnTo>
                  <a:lnTo>
                    <a:pt x="33842" y="0"/>
                  </a:lnTo>
                  <a:lnTo>
                    <a:pt x="18861" y="3132"/>
                  </a:lnTo>
                  <a:lnTo>
                    <a:pt x="14493" y="6209"/>
                  </a:lnTo>
                  <a:lnTo>
                    <a:pt x="7758" y="15271"/>
                  </a:lnTo>
                  <a:lnTo>
                    <a:pt x="0" y="35644"/>
                  </a:lnTo>
                  <a:lnTo>
                    <a:pt x="1082" y="49520"/>
                  </a:lnTo>
                  <a:lnTo>
                    <a:pt x="6266" y="62037"/>
                  </a:lnTo>
                  <a:lnTo>
                    <a:pt x="13274" y="72303"/>
                  </a:lnTo>
                  <a:lnTo>
                    <a:pt x="22974" y="79689"/>
                  </a:lnTo>
                  <a:lnTo>
                    <a:pt x="63911" y="96571"/>
                  </a:lnTo>
                  <a:lnTo>
                    <a:pt x="75113" y="104115"/>
                  </a:lnTo>
                  <a:lnTo>
                    <a:pt x="80091" y="112172"/>
                  </a:lnTo>
                  <a:lnTo>
                    <a:pt x="79302" y="117707"/>
                  </a:lnTo>
                  <a:lnTo>
                    <a:pt x="72781" y="131384"/>
                  </a:lnTo>
                  <a:lnTo>
                    <a:pt x="60946" y="143106"/>
                  </a:lnTo>
                  <a:lnTo>
                    <a:pt x="46984" y="151609"/>
                  </a:lnTo>
                  <a:lnTo>
                    <a:pt x="33723" y="155388"/>
                  </a:lnTo>
                  <a:lnTo>
                    <a:pt x="28634" y="154984"/>
                  </a:lnTo>
                  <a:lnTo>
                    <a:pt x="24536" y="153304"/>
                  </a:lnTo>
                  <a:lnTo>
                    <a:pt x="21099" y="150773"/>
                  </a:lnTo>
                  <a:lnTo>
                    <a:pt x="19161" y="136672"/>
                  </a:lnTo>
                  <a:lnTo>
                    <a:pt x="20574" y="10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6216"/>
            <p:cNvSpPr/>
            <p:nvPr>
              <p:custDataLst>
                <p:tags r:id="rId84"/>
              </p:custDataLst>
            </p:nvPr>
          </p:nvSpPr>
          <p:spPr>
            <a:xfrm>
              <a:off x="3117850" y="44894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9616" y="872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9" name="SMARTInkShape-Group898"/>
          <p:cNvGrpSpPr/>
          <p:nvPr/>
        </p:nvGrpSpPr>
        <p:grpSpPr>
          <a:xfrm>
            <a:off x="5365750" y="4323154"/>
            <a:ext cx="1037241" cy="457063"/>
            <a:chOff x="5365750" y="4323154"/>
            <a:chExt cx="1037241" cy="457063"/>
          </a:xfrm>
        </p:grpSpPr>
        <p:sp>
          <p:nvSpPr>
            <p:cNvPr id="832" name="SMARTInkShape-6217"/>
            <p:cNvSpPr/>
            <p:nvPr>
              <p:custDataLst>
                <p:tags r:id="rId67"/>
              </p:custDataLst>
            </p:nvPr>
          </p:nvSpPr>
          <p:spPr>
            <a:xfrm>
              <a:off x="5791200" y="4452046"/>
              <a:ext cx="124209" cy="328171"/>
            </a:xfrm>
            <a:custGeom>
              <a:avLst/>
              <a:gdLst/>
              <a:ahLst/>
              <a:cxnLst/>
              <a:rect l="0" t="0" r="0" b="0"/>
              <a:pathLst>
                <a:path w="124209" h="328171">
                  <a:moveTo>
                    <a:pt x="0" y="107254"/>
                  </a:moveTo>
                  <a:lnTo>
                    <a:pt x="0" y="107254"/>
                  </a:lnTo>
                  <a:lnTo>
                    <a:pt x="3371" y="103883"/>
                  </a:lnTo>
                  <a:lnTo>
                    <a:pt x="4364" y="103596"/>
                  </a:lnTo>
                  <a:lnTo>
                    <a:pt x="5026" y="104110"/>
                  </a:lnTo>
                  <a:lnTo>
                    <a:pt x="9459" y="123488"/>
                  </a:lnTo>
                  <a:lnTo>
                    <a:pt x="15110" y="161375"/>
                  </a:lnTo>
                  <a:lnTo>
                    <a:pt x="21061" y="194103"/>
                  </a:lnTo>
                  <a:lnTo>
                    <a:pt x="27705" y="229814"/>
                  </a:lnTo>
                  <a:lnTo>
                    <a:pt x="33010" y="266853"/>
                  </a:lnTo>
                  <a:lnTo>
                    <a:pt x="36592" y="309921"/>
                  </a:lnTo>
                  <a:lnTo>
                    <a:pt x="37654" y="328170"/>
                  </a:lnTo>
                  <a:lnTo>
                    <a:pt x="37802" y="327909"/>
                  </a:lnTo>
                  <a:lnTo>
                    <a:pt x="38061" y="286342"/>
                  </a:lnTo>
                  <a:lnTo>
                    <a:pt x="38083" y="247056"/>
                  </a:lnTo>
                  <a:lnTo>
                    <a:pt x="38089" y="223739"/>
                  </a:lnTo>
                  <a:lnTo>
                    <a:pt x="39503" y="197611"/>
                  </a:lnTo>
                  <a:lnTo>
                    <a:pt x="41858" y="169608"/>
                  </a:lnTo>
                  <a:lnTo>
                    <a:pt x="44839" y="140357"/>
                  </a:lnTo>
                  <a:lnTo>
                    <a:pt x="48237" y="113095"/>
                  </a:lnTo>
                  <a:lnTo>
                    <a:pt x="51913" y="87159"/>
                  </a:lnTo>
                  <a:lnTo>
                    <a:pt x="60467" y="43289"/>
                  </a:lnTo>
                  <a:lnTo>
                    <a:pt x="71324" y="16736"/>
                  </a:lnTo>
                  <a:lnTo>
                    <a:pt x="81324" y="3524"/>
                  </a:lnTo>
                  <a:lnTo>
                    <a:pt x="85966" y="0"/>
                  </a:lnTo>
                  <a:lnTo>
                    <a:pt x="91177" y="474"/>
                  </a:lnTo>
                  <a:lnTo>
                    <a:pt x="102612" y="8526"/>
                  </a:lnTo>
                  <a:lnTo>
                    <a:pt x="117578" y="39038"/>
                  </a:lnTo>
                  <a:lnTo>
                    <a:pt x="124208" y="75988"/>
                  </a:lnTo>
                  <a:lnTo>
                    <a:pt x="116351" y="99238"/>
                  </a:lnTo>
                  <a:lnTo>
                    <a:pt x="99688" y="120625"/>
                  </a:lnTo>
                  <a:lnTo>
                    <a:pt x="75821" y="139537"/>
                  </a:lnTo>
                  <a:lnTo>
                    <a:pt x="52513" y="147943"/>
                  </a:lnTo>
                  <a:lnTo>
                    <a:pt x="31807" y="148621"/>
                  </a:lnTo>
                  <a:lnTo>
                    <a:pt x="15547" y="144219"/>
                  </a:lnTo>
                  <a:lnTo>
                    <a:pt x="12481" y="138247"/>
                  </a:lnTo>
                  <a:lnTo>
                    <a:pt x="19050" y="100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6218"/>
            <p:cNvSpPr/>
            <p:nvPr>
              <p:custDataLst>
                <p:tags r:id="rId68"/>
              </p:custDataLst>
            </p:nvPr>
          </p:nvSpPr>
          <p:spPr>
            <a:xfrm>
              <a:off x="5365750" y="4565650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6742" y="44941"/>
                  </a:lnTo>
                  <a:lnTo>
                    <a:pt x="31161" y="30014"/>
                  </a:lnTo>
                  <a:lnTo>
                    <a:pt x="75319" y="15556"/>
                  </a:lnTo>
                  <a:lnTo>
                    <a:pt x="108500" y="10442"/>
                  </a:lnTo>
                  <a:lnTo>
                    <a:pt x="153269" y="568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6219"/>
            <p:cNvSpPr/>
            <p:nvPr>
              <p:custDataLst>
                <p:tags r:id="rId69"/>
              </p:custDataLst>
            </p:nvPr>
          </p:nvSpPr>
          <p:spPr>
            <a:xfrm>
              <a:off x="5440423" y="4323154"/>
              <a:ext cx="71378" cy="401247"/>
            </a:xfrm>
            <a:custGeom>
              <a:avLst/>
              <a:gdLst/>
              <a:ahLst/>
              <a:cxnLst/>
              <a:rect l="0" t="0" r="0" b="0"/>
              <a:pathLst>
                <a:path w="71378" h="401247">
                  <a:moveTo>
                    <a:pt x="71377" y="45646"/>
                  </a:moveTo>
                  <a:lnTo>
                    <a:pt x="71377" y="45646"/>
                  </a:lnTo>
                  <a:lnTo>
                    <a:pt x="62539" y="13664"/>
                  </a:lnTo>
                  <a:lnTo>
                    <a:pt x="56629" y="4855"/>
                  </a:lnTo>
                  <a:lnTo>
                    <a:pt x="53079" y="1519"/>
                  </a:lnTo>
                  <a:lnTo>
                    <a:pt x="49300" y="0"/>
                  </a:lnTo>
                  <a:lnTo>
                    <a:pt x="41339" y="194"/>
                  </a:lnTo>
                  <a:lnTo>
                    <a:pt x="22182" y="21125"/>
                  </a:lnTo>
                  <a:lnTo>
                    <a:pt x="8745" y="60880"/>
                  </a:lnTo>
                  <a:lnTo>
                    <a:pt x="2853" y="95926"/>
                  </a:lnTo>
                  <a:lnTo>
                    <a:pt x="0" y="135726"/>
                  </a:lnTo>
                  <a:lnTo>
                    <a:pt x="3435" y="179286"/>
                  </a:lnTo>
                  <a:lnTo>
                    <a:pt x="13429" y="222634"/>
                  </a:lnTo>
                  <a:lnTo>
                    <a:pt x="26572" y="264712"/>
                  </a:lnTo>
                  <a:lnTo>
                    <a:pt x="39470" y="304581"/>
                  </a:lnTo>
                  <a:lnTo>
                    <a:pt x="50376" y="337822"/>
                  </a:lnTo>
                  <a:lnTo>
                    <a:pt x="58805" y="374693"/>
                  </a:lnTo>
                  <a:lnTo>
                    <a:pt x="58677" y="401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6220"/>
            <p:cNvSpPr/>
            <p:nvPr>
              <p:custDataLst>
                <p:tags r:id="rId70"/>
              </p:custDataLst>
            </p:nvPr>
          </p:nvSpPr>
          <p:spPr>
            <a:xfrm>
              <a:off x="5646044" y="4361995"/>
              <a:ext cx="106174" cy="298906"/>
            </a:xfrm>
            <a:custGeom>
              <a:avLst/>
              <a:gdLst/>
              <a:ahLst/>
              <a:cxnLst/>
              <a:rect l="0" t="0" r="0" b="0"/>
              <a:pathLst>
                <a:path w="106174" h="298906">
                  <a:moveTo>
                    <a:pt x="100706" y="51255"/>
                  </a:moveTo>
                  <a:lnTo>
                    <a:pt x="100706" y="51255"/>
                  </a:lnTo>
                  <a:lnTo>
                    <a:pt x="102588" y="22362"/>
                  </a:lnTo>
                  <a:lnTo>
                    <a:pt x="106173" y="3136"/>
                  </a:lnTo>
                  <a:lnTo>
                    <a:pt x="105762" y="831"/>
                  </a:lnTo>
                  <a:lnTo>
                    <a:pt x="104783" y="0"/>
                  </a:lnTo>
                  <a:lnTo>
                    <a:pt x="103424" y="152"/>
                  </a:lnTo>
                  <a:lnTo>
                    <a:pt x="74484" y="24201"/>
                  </a:lnTo>
                  <a:lnTo>
                    <a:pt x="38687" y="70520"/>
                  </a:lnTo>
                  <a:lnTo>
                    <a:pt x="18579" y="111088"/>
                  </a:lnTo>
                  <a:lnTo>
                    <a:pt x="5879" y="153107"/>
                  </a:lnTo>
                  <a:lnTo>
                    <a:pt x="0" y="193184"/>
                  </a:lnTo>
                  <a:lnTo>
                    <a:pt x="2090" y="227459"/>
                  </a:lnTo>
                  <a:lnTo>
                    <a:pt x="13368" y="255393"/>
                  </a:lnTo>
                  <a:lnTo>
                    <a:pt x="21314" y="267779"/>
                  </a:lnTo>
                  <a:lnTo>
                    <a:pt x="45195" y="283425"/>
                  </a:lnTo>
                  <a:lnTo>
                    <a:pt x="88006" y="298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6221"/>
            <p:cNvSpPr/>
            <p:nvPr>
              <p:custDataLst>
                <p:tags r:id="rId71"/>
              </p:custDataLst>
            </p:nvPr>
          </p:nvSpPr>
          <p:spPr>
            <a:xfrm>
              <a:off x="6305550" y="4343400"/>
              <a:ext cx="97441" cy="323851"/>
            </a:xfrm>
            <a:custGeom>
              <a:avLst/>
              <a:gdLst/>
              <a:ahLst/>
              <a:cxnLst/>
              <a:rect l="0" t="0" r="0" b="0"/>
              <a:pathLst>
                <a:path w="97441" h="323851">
                  <a:moveTo>
                    <a:pt x="82550" y="0"/>
                  </a:moveTo>
                  <a:lnTo>
                    <a:pt x="82550" y="0"/>
                  </a:lnTo>
                  <a:lnTo>
                    <a:pt x="83255" y="6479"/>
                  </a:lnTo>
                  <a:lnTo>
                    <a:pt x="91389" y="49458"/>
                  </a:lnTo>
                  <a:lnTo>
                    <a:pt x="95415" y="85011"/>
                  </a:lnTo>
                  <a:lnTo>
                    <a:pt x="97440" y="125977"/>
                  </a:lnTo>
                  <a:lnTo>
                    <a:pt x="93636" y="167703"/>
                  </a:lnTo>
                  <a:lnTo>
                    <a:pt x="81597" y="209766"/>
                  </a:lnTo>
                  <a:lnTo>
                    <a:pt x="61665" y="250568"/>
                  </a:lnTo>
                  <a:lnTo>
                    <a:pt x="31640" y="28751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6222"/>
            <p:cNvSpPr/>
            <p:nvPr>
              <p:custDataLst>
                <p:tags r:id="rId72"/>
              </p:custDataLst>
            </p:nvPr>
          </p:nvSpPr>
          <p:spPr>
            <a:xfrm>
              <a:off x="6154609" y="4378984"/>
              <a:ext cx="140013" cy="258437"/>
            </a:xfrm>
            <a:custGeom>
              <a:avLst/>
              <a:gdLst/>
              <a:ahLst/>
              <a:cxnLst/>
              <a:rect l="0" t="0" r="0" b="0"/>
              <a:pathLst>
                <a:path w="140013" h="258437">
                  <a:moveTo>
                    <a:pt x="42991" y="53316"/>
                  </a:moveTo>
                  <a:lnTo>
                    <a:pt x="42991" y="53316"/>
                  </a:lnTo>
                  <a:lnTo>
                    <a:pt x="37524" y="47849"/>
                  </a:lnTo>
                  <a:lnTo>
                    <a:pt x="36718" y="87042"/>
                  </a:lnTo>
                  <a:lnTo>
                    <a:pt x="33292" y="127122"/>
                  </a:lnTo>
                  <a:lnTo>
                    <a:pt x="27809" y="173649"/>
                  </a:lnTo>
                  <a:lnTo>
                    <a:pt x="21716" y="219812"/>
                  </a:lnTo>
                  <a:lnTo>
                    <a:pt x="7019" y="258436"/>
                  </a:lnTo>
                  <a:lnTo>
                    <a:pt x="6310" y="256384"/>
                  </a:lnTo>
                  <a:lnTo>
                    <a:pt x="5522" y="244698"/>
                  </a:lnTo>
                  <a:lnTo>
                    <a:pt x="15190" y="211543"/>
                  </a:lnTo>
                  <a:lnTo>
                    <a:pt x="23815" y="173264"/>
                  </a:lnTo>
                  <a:lnTo>
                    <a:pt x="33762" y="127087"/>
                  </a:lnTo>
                  <a:lnTo>
                    <a:pt x="47591" y="80694"/>
                  </a:lnTo>
                  <a:lnTo>
                    <a:pt x="63143" y="45493"/>
                  </a:lnTo>
                  <a:lnTo>
                    <a:pt x="89384" y="4263"/>
                  </a:lnTo>
                  <a:lnTo>
                    <a:pt x="95792" y="858"/>
                  </a:lnTo>
                  <a:lnTo>
                    <a:pt x="102886" y="0"/>
                  </a:lnTo>
                  <a:lnTo>
                    <a:pt x="110438" y="837"/>
                  </a:lnTo>
                  <a:lnTo>
                    <a:pt x="116883" y="4926"/>
                  </a:lnTo>
                  <a:lnTo>
                    <a:pt x="127808" y="18874"/>
                  </a:lnTo>
                  <a:lnTo>
                    <a:pt x="138521" y="63415"/>
                  </a:lnTo>
                  <a:lnTo>
                    <a:pt x="140012" y="97551"/>
                  </a:lnTo>
                  <a:lnTo>
                    <a:pt x="136205" y="130831"/>
                  </a:lnTo>
                  <a:lnTo>
                    <a:pt x="125107" y="162086"/>
                  </a:lnTo>
                  <a:lnTo>
                    <a:pt x="92879" y="200706"/>
                  </a:lnTo>
                  <a:lnTo>
                    <a:pt x="55420" y="224379"/>
                  </a:lnTo>
                  <a:lnTo>
                    <a:pt x="20882" y="233588"/>
                  </a:lnTo>
                  <a:lnTo>
                    <a:pt x="6589" y="233861"/>
                  </a:lnTo>
                  <a:lnTo>
                    <a:pt x="1789" y="232947"/>
                  </a:lnTo>
                  <a:lnTo>
                    <a:pt x="0" y="230925"/>
                  </a:lnTo>
                  <a:lnTo>
                    <a:pt x="220" y="228166"/>
                  </a:lnTo>
                  <a:lnTo>
                    <a:pt x="4891" y="218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6223"/>
            <p:cNvSpPr/>
            <p:nvPr>
              <p:custDataLst>
                <p:tags r:id="rId73"/>
              </p:custDataLst>
            </p:nvPr>
          </p:nvSpPr>
          <p:spPr>
            <a:xfrm>
              <a:off x="6051550" y="4339599"/>
              <a:ext cx="25401" cy="314952"/>
            </a:xfrm>
            <a:custGeom>
              <a:avLst/>
              <a:gdLst/>
              <a:ahLst/>
              <a:cxnLst/>
              <a:rect l="0" t="0" r="0" b="0"/>
              <a:pathLst>
                <a:path w="25401" h="314952">
                  <a:moveTo>
                    <a:pt x="25400" y="29201"/>
                  </a:moveTo>
                  <a:lnTo>
                    <a:pt x="25400" y="29201"/>
                  </a:lnTo>
                  <a:lnTo>
                    <a:pt x="19312" y="0"/>
                  </a:lnTo>
                  <a:lnTo>
                    <a:pt x="17204" y="36706"/>
                  </a:lnTo>
                  <a:lnTo>
                    <a:pt x="14701" y="72047"/>
                  </a:lnTo>
                  <a:lnTo>
                    <a:pt x="13589" y="113625"/>
                  </a:lnTo>
                  <a:lnTo>
                    <a:pt x="11214" y="156093"/>
                  </a:lnTo>
                  <a:lnTo>
                    <a:pt x="7807" y="197781"/>
                  </a:lnTo>
                  <a:lnTo>
                    <a:pt x="3940" y="237475"/>
                  </a:lnTo>
                  <a:lnTo>
                    <a:pt x="1167" y="278668"/>
                  </a:lnTo>
                  <a:lnTo>
                    <a:pt x="0" y="314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7" name="SMARTInkShape-Group899"/>
          <p:cNvGrpSpPr/>
          <p:nvPr/>
        </p:nvGrpSpPr>
        <p:grpSpPr>
          <a:xfrm>
            <a:off x="4334374" y="4512907"/>
            <a:ext cx="821827" cy="507964"/>
            <a:chOff x="4334374" y="4512907"/>
            <a:chExt cx="821827" cy="507964"/>
          </a:xfrm>
        </p:grpSpPr>
        <p:sp>
          <p:nvSpPr>
            <p:cNvPr id="840" name="SMARTInkShape-6224"/>
            <p:cNvSpPr/>
            <p:nvPr>
              <p:custDataLst>
                <p:tags r:id="rId60"/>
              </p:custDataLst>
            </p:nvPr>
          </p:nvSpPr>
          <p:spPr>
            <a:xfrm>
              <a:off x="5048250" y="4526583"/>
              <a:ext cx="107951" cy="134318"/>
            </a:xfrm>
            <a:custGeom>
              <a:avLst/>
              <a:gdLst/>
              <a:ahLst/>
              <a:cxnLst/>
              <a:rect l="0" t="0" r="0" b="0"/>
              <a:pathLst>
                <a:path w="107951" h="134318">
                  <a:moveTo>
                    <a:pt x="107950" y="7317"/>
                  </a:moveTo>
                  <a:lnTo>
                    <a:pt x="107950" y="7317"/>
                  </a:lnTo>
                  <a:lnTo>
                    <a:pt x="101208" y="575"/>
                  </a:lnTo>
                  <a:lnTo>
                    <a:pt x="97105" y="0"/>
                  </a:lnTo>
                  <a:lnTo>
                    <a:pt x="86902" y="3124"/>
                  </a:lnTo>
                  <a:lnTo>
                    <a:pt x="65887" y="19559"/>
                  </a:lnTo>
                  <a:lnTo>
                    <a:pt x="34207" y="60535"/>
                  </a:lnTo>
                  <a:lnTo>
                    <a:pt x="10599" y="105632"/>
                  </a:lnTo>
                  <a:lnTo>
                    <a:pt x="0" y="134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6225"/>
            <p:cNvSpPr/>
            <p:nvPr>
              <p:custDataLst>
                <p:tags r:id="rId61"/>
              </p:custDataLst>
            </p:nvPr>
          </p:nvSpPr>
          <p:spPr>
            <a:xfrm>
              <a:off x="4692650" y="4755347"/>
              <a:ext cx="112746" cy="265524"/>
            </a:xfrm>
            <a:custGeom>
              <a:avLst/>
              <a:gdLst/>
              <a:ahLst/>
              <a:cxnLst/>
              <a:rect l="0" t="0" r="0" b="0"/>
              <a:pathLst>
                <a:path w="112746" h="265524">
                  <a:moveTo>
                    <a:pt x="0" y="83353"/>
                  </a:moveTo>
                  <a:lnTo>
                    <a:pt x="0" y="83353"/>
                  </a:lnTo>
                  <a:lnTo>
                    <a:pt x="0" y="90095"/>
                  </a:lnTo>
                  <a:lnTo>
                    <a:pt x="20723" y="133569"/>
                  </a:lnTo>
                  <a:lnTo>
                    <a:pt x="36714" y="173961"/>
                  </a:lnTo>
                  <a:lnTo>
                    <a:pt x="46627" y="215328"/>
                  </a:lnTo>
                  <a:lnTo>
                    <a:pt x="49545" y="261991"/>
                  </a:lnTo>
                  <a:lnTo>
                    <a:pt x="48552" y="264534"/>
                  </a:lnTo>
                  <a:lnTo>
                    <a:pt x="47185" y="265523"/>
                  </a:lnTo>
                  <a:lnTo>
                    <a:pt x="41902" y="257216"/>
                  </a:lnTo>
                  <a:lnTo>
                    <a:pt x="27013" y="213025"/>
                  </a:lnTo>
                  <a:lnTo>
                    <a:pt x="20708" y="178615"/>
                  </a:lnTo>
                  <a:lnTo>
                    <a:pt x="16964" y="139803"/>
                  </a:lnTo>
                  <a:lnTo>
                    <a:pt x="17652" y="99034"/>
                  </a:lnTo>
                  <a:lnTo>
                    <a:pt x="27836" y="63041"/>
                  </a:lnTo>
                  <a:lnTo>
                    <a:pt x="49640" y="22537"/>
                  </a:lnTo>
                  <a:lnTo>
                    <a:pt x="62985" y="6934"/>
                  </a:lnTo>
                  <a:lnTo>
                    <a:pt x="75971" y="0"/>
                  </a:lnTo>
                  <a:lnTo>
                    <a:pt x="82397" y="973"/>
                  </a:lnTo>
                  <a:lnTo>
                    <a:pt x="95183" y="9581"/>
                  </a:lnTo>
                  <a:lnTo>
                    <a:pt x="110909" y="30293"/>
                  </a:lnTo>
                  <a:lnTo>
                    <a:pt x="112745" y="38807"/>
                  </a:lnTo>
                  <a:lnTo>
                    <a:pt x="111022" y="57675"/>
                  </a:lnTo>
                  <a:lnTo>
                    <a:pt x="99907" y="74057"/>
                  </a:lnTo>
                  <a:lnTo>
                    <a:pt x="82503" y="87688"/>
                  </a:lnTo>
                  <a:lnTo>
                    <a:pt x="38100" y="108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6226"/>
            <p:cNvSpPr/>
            <p:nvPr>
              <p:custDataLst>
                <p:tags r:id="rId62"/>
              </p:custDataLst>
            </p:nvPr>
          </p:nvSpPr>
          <p:spPr>
            <a:xfrm>
              <a:off x="4552950" y="4549466"/>
              <a:ext cx="76201" cy="200330"/>
            </a:xfrm>
            <a:custGeom>
              <a:avLst/>
              <a:gdLst/>
              <a:ahLst/>
              <a:cxnLst/>
              <a:rect l="0" t="0" r="0" b="0"/>
              <a:pathLst>
                <a:path w="76201" h="200330">
                  <a:moveTo>
                    <a:pt x="76200" y="9834"/>
                  </a:moveTo>
                  <a:lnTo>
                    <a:pt x="76200" y="9834"/>
                  </a:lnTo>
                  <a:lnTo>
                    <a:pt x="72829" y="6463"/>
                  </a:lnTo>
                  <a:lnTo>
                    <a:pt x="42601" y="0"/>
                  </a:lnTo>
                  <a:lnTo>
                    <a:pt x="33985" y="1465"/>
                  </a:lnTo>
                  <a:lnTo>
                    <a:pt x="30418" y="4255"/>
                  </a:lnTo>
                  <a:lnTo>
                    <a:pt x="24573" y="12999"/>
                  </a:lnTo>
                  <a:lnTo>
                    <a:pt x="17315" y="33193"/>
                  </a:lnTo>
                  <a:lnTo>
                    <a:pt x="16633" y="45145"/>
                  </a:lnTo>
                  <a:lnTo>
                    <a:pt x="18681" y="54456"/>
                  </a:lnTo>
                  <a:lnTo>
                    <a:pt x="21943" y="60945"/>
                  </a:lnTo>
                  <a:lnTo>
                    <a:pt x="24507" y="61547"/>
                  </a:lnTo>
                  <a:lnTo>
                    <a:pt x="27627" y="60537"/>
                  </a:lnTo>
                  <a:lnTo>
                    <a:pt x="50518" y="44968"/>
                  </a:lnTo>
                  <a:lnTo>
                    <a:pt x="62608" y="32479"/>
                  </a:lnTo>
                  <a:lnTo>
                    <a:pt x="65022" y="31281"/>
                  </a:lnTo>
                  <a:lnTo>
                    <a:pt x="67337" y="31893"/>
                  </a:lnTo>
                  <a:lnTo>
                    <a:pt x="71791" y="36336"/>
                  </a:lnTo>
                  <a:lnTo>
                    <a:pt x="74240" y="44896"/>
                  </a:lnTo>
                  <a:lnTo>
                    <a:pt x="75941" y="84614"/>
                  </a:lnTo>
                  <a:lnTo>
                    <a:pt x="74268" y="129576"/>
                  </a:lnTo>
                  <a:lnTo>
                    <a:pt x="67352" y="169267"/>
                  </a:lnTo>
                  <a:lnTo>
                    <a:pt x="57686" y="183234"/>
                  </a:lnTo>
                  <a:lnTo>
                    <a:pt x="38259" y="197149"/>
                  </a:lnTo>
                  <a:lnTo>
                    <a:pt x="31856" y="200327"/>
                  </a:lnTo>
                  <a:lnTo>
                    <a:pt x="25471" y="200329"/>
                  </a:lnTo>
                  <a:lnTo>
                    <a:pt x="12731" y="194687"/>
                  </a:lnTo>
                  <a:lnTo>
                    <a:pt x="8488" y="190220"/>
                  </a:lnTo>
                  <a:lnTo>
                    <a:pt x="0" y="168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6227"/>
            <p:cNvSpPr/>
            <p:nvPr>
              <p:custDataLst>
                <p:tags r:id="rId63"/>
              </p:custDataLst>
            </p:nvPr>
          </p:nvSpPr>
          <p:spPr>
            <a:xfrm>
              <a:off x="4807833" y="4527733"/>
              <a:ext cx="145168" cy="109869"/>
            </a:xfrm>
            <a:custGeom>
              <a:avLst/>
              <a:gdLst/>
              <a:ahLst/>
              <a:cxnLst/>
              <a:rect l="0" t="0" r="0" b="0"/>
              <a:pathLst>
                <a:path w="145168" h="109869">
                  <a:moveTo>
                    <a:pt x="5467" y="6167"/>
                  </a:moveTo>
                  <a:lnTo>
                    <a:pt x="5467" y="6167"/>
                  </a:lnTo>
                  <a:lnTo>
                    <a:pt x="0" y="700"/>
                  </a:lnTo>
                  <a:lnTo>
                    <a:pt x="2749" y="3449"/>
                  </a:lnTo>
                  <a:lnTo>
                    <a:pt x="14363" y="27318"/>
                  </a:lnTo>
                  <a:lnTo>
                    <a:pt x="22302" y="67574"/>
                  </a:lnTo>
                  <a:lnTo>
                    <a:pt x="24388" y="109860"/>
                  </a:lnTo>
                  <a:lnTo>
                    <a:pt x="24431" y="109868"/>
                  </a:lnTo>
                  <a:lnTo>
                    <a:pt x="24479" y="106114"/>
                  </a:lnTo>
                  <a:lnTo>
                    <a:pt x="42190" y="63105"/>
                  </a:lnTo>
                  <a:lnTo>
                    <a:pt x="58077" y="20680"/>
                  </a:lnTo>
                  <a:lnTo>
                    <a:pt x="60296" y="19370"/>
                  </a:lnTo>
                  <a:lnTo>
                    <a:pt x="62480" y="19908"/>
                  </a:lnTo>
                  <a:lnTo>
                    <a:pt x="64643" y="21678"/>
                  </a:lnTo>
                  <a:lnTo>
                    <a:pt x="71058" y="34281"/>
                  </a:lnTo>
                  <a:lnTo>
                    <a:pt x="75207" y="67740"/>
                  </a:lnTo>
                  <a:lnTo>
                    <a:pt x="77149" y="65048"/>
                  </a:lnTo>
                  <a:lnTo>
                    <a:pt x="99079" y="22087"/>
                  </a:lnTo>
                  <a:lnTo>
                    <a:pt x="111442" y="4142"/>
                  </a:lnTo>
                  <a:lnTo>
                    <a:pt x="115628" y="1289"/>
                  </a:lnTo>
                  <a:lnTo>
                    <a:pt x="119830" y="92"/>
                  </a:lnTo>
                  <a:lnTo>
                    <a:pt x="124042" y="0"/>
                  </a:lnTo>
                  <a:lnTo>
                    <a:pt x="127556" y="2761"/>
                  </a:lnTo>
                  <a:lnTo>
                    <a:pt x="133341" y="13355"/>
                  </a:lnTo>
                  <a:lnTo>
                    <a:pt x="141708" y="59529"/>
                  </a:lnTo>
                  <a:lnTo>
                    <a:pt x="145167" y="10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6228"/>
            <p:cNvSpPr/>
            <p:nvPr>
              <p:custDataLst>
                <p:tags r:id="rId64"/>
              </p:custDataLst>
            </p:nvPr>
          </p:nvSpPr>
          <p:spPr>
            <a:xfrm>
              <a:off x="4982756" y="4522838"/>
              <a:ext cx="71845" cy="99963"/>
            </a:xfrm>
            <a:custGeom>
              <a:avLst/>
              <a:gdLst/>
              <a:ahLst/>
              <a:cxnLst/>
              <a:rect l="0" t="0" r="0" b="0"/>
              <a:pathLst>
                <a:path w="71845" h="99963">
                  <a:moveTo>
                    <a:pt x="59144" y="36462"/>
                  </a:moveTo>
                  <a:lnTo>
                    <a:pt x="59144" y="36462"/>
                  </a:lnTo>
                  <a:lnTo>
                    <a:pt x="58439" y="21959"/>
                  </a:lnTo>
                  <a:lnTo>
                    <a:pt x="55773" y="13318"/>
                  </a:lnTo>
                  <a:lnTo>
                    <a:pt x="50355" y="6655"/>
                  </a:lnTo>
                  <a:lnTo>
                    <a:pt x="43243" y="2047"/>
                  </a:lnTo>
                  <a:lnTo>
                    <a:pt x="35379" y="0"/>
                  </a:lnTo>
                  <a:lnTo>
                    <a:pt x="31306" y="1571"/>
                  </a:lnTo>
                  <a:lnTo>
                    <a:pt x="23018" y="8961"/>
                  </a:lnTo>
                  <a:lnTo>
                    <a:pt x="6905" y="41090"/>
                  </a:lnTo>
                  <a:lnTo>
                    <a:pt x="0" y="68956"/>
                  </a:lnTo>
                  <a:lnTo>
                    <a:pt x="637" y="81713"/>
                  </a:lnTo>
                  <a:lnTo>
                    <a:pt x="2501" y="85679"/>
                  </a:lnTo>
                  <a:lnTo>
                    <a:pt x="5154" y="88324"/>
                  </a:lnTo>
                  <a:lnTo>
                    <a:pt x="8334" y="90085"/>
                  </a:lnTo>
                  <a:lnTo>
                    <a:pt x="11865" y="89144"/>
                  </a:lnTo>
                  <a:lnTo>
                    <a:pt x="19551" y="82454"/>
                  </a:lnTo>
                  <a:lnTo>
                    <a:pt x="44382" y="39901"/>
                  </a:lnTo>
                  <a:lnTo>
                    <a:pt x="55497" y="18928"/>
                  </a:lnTo>
                  <a:lnTo>
                    <a:pt x="56712" y="17717"/>
                  </a:lnTo>
                  <a:lnTo>
                    <a:pt x="57524" y="17615"/>
                  </a:lnTo>
                  <a:lnTo>
                    <a:pt x="56905" y="52783"/>
                  </a:lnTo>
                  <a:lnTo>
                    <a:pt x="71844" y="9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6229"/>
            <p:cNvSpPr/>
            <p:nvPr>
              <p:custDataLst>
                <p:tags r:id="rId65"/>
              </p:custDataLst>
            </p:nvPr>
          </p:nvSpPr>
          <p:spPr>
            <a:xfrm>
              <a:off x="5089042" y="4530529"/>
              <a:ext cx="29059" cy="79572"/>
            </a:xfrm>
            <a:custGeom>
              <a:avLst/>
              <a:gdLst/>
              <a:ahLst/>
              <a:cxnLst/>
              <a:rect l="0" t="0" r="0" b="0"/>
              <a:pathLst>
                <a:path w="29059" h="79572">
                  <a:moveTo>
                    <a:pt x="3658" y="3371"/>
                  </a:moveTo>
                  <a:lnTo>
                    <a:pt x="3658" y="3371"/>
                  </a:lnTo>
                  <a:lnTo>
                    <a:pt x="287" y="0"/>
                  </a:lnTo>
                  <a:lnTo>
                    <a:pt x="0" y="418"/>
                  </a:lnTo>
                  <a:lnTo>
                    <a:pt x="2726" y="13110"/>
                  </a:lnTo>
                  <a:lnTo>
                    <a:pt x="4654" y="24632"/>
                  </a:lnTo>
                  <a:lnTo>
                    <a:pt x="23873" y="68662"/>
                  </a:lnTo>
                  <a:lnTo>
                    <a:pt x="29058" y="7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6230"/>
            <p:cNvSpPr/>
            <p:nvPr>
              <p:custDataLst>
                <p:tags r:id="rId66"/>
              </p:custDataLst>
            </p:nvPr>
          </p:nvSpPr>
          <p:spPr>
            <a:xfrm>
              <a:off x="4334374" y="4512907"/>
              <a:ext cx="231277" cy="134596"/>
            </a:xfrm>
            <a:custGeom>
              <a:avLst/>
              <a:gdLst/>
              <a:ahLst/>
              <a:cxnLst/>
              <a:rect l="0" t="0" r="0" b="0"/>
              <a:pathLst>
                <a:path w="231277" h="134596">
                  <a:moveTo>
                    <a:pt x="91576" y="46393"/>
                  </a:moveTo>
                  <a:lnTo>
                    <a:pt x="91576" y="46393"/>
                  </a:lnTo>
                  <a:lnTo>
                    <a:pt x="91576" y="39651"/>
                  </a:lnTo>
                  <a:lnTo>
                    <a:pt x="84834" y="25345"/>
                  </a:lnTo>
                  <a:lnTo>
                    <a:pt x="73899" y="11072"/>
                  </a:lnTo>
                  <a:lnTo>
                    <a:pt x="58351" y="1278"/>
                  </a:lnTo>
                  <a:lnTo>
                    <a:pt x="48352" y="0"/>
                  </a:lnTo>
                  <a:lnTo>
                    <a:pt x="43710" y="648"/>
                  </a:lnTo>
                  <a:lnTo>
                    <a:pt x="27064" y="11671"/>
                  </a:lnTo>
                  <a:lnTo>
                    <a:pt x="8726" y="41828"/>
                  </a:lnTo>
                  <a:lnTo>
                    <a:pt x="0" y="85413"/>
                  </a:lnTo>
                  <a:lnTo>
                    <a:pt x="1721" y="108185"/>
                  </a:lnTo>
                  <a:lnTo>
                    <a:pt x="4156" y="117221"/>
                  </a:lnTo>
                  <a:lnTo>
                    <a:pt x="8602" y="123951"/>
                  </a:lnTo>
                  <a:lnTo>
                    <a:pt x="21067" y="133309"/>
                  </a:lnTo>
                  <a:lnTo>
                    <a:pt x="27636" y="133970"/>
                  </a:lnTo>
                  <a:lnTo>
                    <a:pt x="40581" y="129061"/>
                  </a:lnTo>
                  <a:lnTo>
                    <a:pt x="63139" y="111025"/>
                  </a:lnTo>
                  <a:lnTo>
                    <a:pt x="80955" y="87808"/>
                  </a:lnTo>
                  <a:lnTo>
                    <a:pt x="92059" y="63850"/>
                  </a:lnTo>
                  <a:lnTo>
                    <a:pt x="94015" y="62264"/>
                  </a:lnTo>
                  <a:lnTo>
                    <a:pt x="96024" y="63323"/>
                  </a:lnTo>
                  <a:lnTo>
                    <a:pt x="112892" y="96135"/>
                  </a:lnTo>
                  <a:lnTo>
                    <a:pt x="121332" y="114519"/>
                  </a:lnTo>
                  <a:lnTo>
                    <a:pt x="128555" y="122062"/>
                  </a:lnTo>
                  <a:lnTo>
                    <a:pt x="131750" y="123650"/>
                  </a:lnTo>
                  <a:lnTo>
                    <a:pt x="134587" y="124003"/>
                  </a:lnTo>
                  <a:lnTo>
                    <a:pt x="137183" y="123533"/>
                  </a:lnTo>
                  <a:lnTo>
                    <a:pt x="138914" y="120397"/>
                  </a:lnTo>
                  <a:lnTo>
                    <a:pt x="142072" y="78619"/>
                  </a:lnTo>
                  <a:lnTo>
                    <a:pt x="142359" y="32558"/>
                  </a:lnTo>
                  <a:lnTo>
                    <a:pt x="142364" y="30820"/>
                  </a:lnTo>
                  <a:lnTo>
                    <a:pt x="143779" y="30366"/>
                  </a:lnTo>
                  <a:lnTo>
                    <a:pt x="149114" y="31744"/>
                  </a:lnTo>
                  <a:lnTo>
                    <a:pt x="163422" y="43228"/>
                  </a:lnTo>
                  <a:lnTo>
                    <a:pt x="177696" y="66779"/>
                  </a:lnTo>
                  <a:lnTo>
                    <a:pt x="187491" y="96099"/>
                  </a:lnTo>
                  <a:lnTo>
                    <a:pt x="188120" y="120387"/>
                  </a:lnTo>
                  <a:lnTo>
                    <a:pt x="185519" y="130549"/>
                  </a:lnTo>
                  <a:lnTo>
                    <a:pt x="183839" y="134247"/>
                  </a:lnTo>
                  <a:lnTo>
                    <a:pt x="182012" y="134595"/>
                  </a:lnTo>
                  <a:lnTo>
                    <a:pt x="180089" y="132711"/>
                  </a:lnTo>
                  <a:lnTo>
                    <a:pt x="178101" y="129338"/>
                  </a:lnTo>
                  <a:lnTo>
                    <a:pt x="175303" y="111108"/>
                  </a:lnTo>
                  <a:lnTo>
                    <a:pt x="188096" y="64488"/>
                  </a:lnTo>
                  <a:lnTo>
                    <a:pt x="191906" y="54223"/>
                  </a:lnTo>
                  <a:lnTo>
                    <a:pt x="197974" y="46674"/>
                  </a:lnTo>
                  <a:lnTo>
                    <a:pt x="231276" y="27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1" name="SMARTInkShape-Group900"/>
          <p:cNvGrpSpPr/>
          <p:nvPr/>
        </p:nvGrpSpPr>
        <p:grpSpPr>
          <a:xfrm>
            <a:off x="5339139" y="4029021"/>
            <a:ext cx="1835173" cy="897601"/>
            <a:chOff x="5339139" y="4029021"/>
            <a:chExt cx="1835173" cy="897601"/>
          </a:xfrm>
        </p:grpSpPr>
        <p:sp>
          <p:nvSpPr>
            <p:cNvPr id="848" name="SMARTInkShape-6231"/>
            <p:cNvSpPr/>
            <p:nvPr>
              <p:custDataLst>
                <p:tags r:id="rId57"/>
              </p:custDataLst>
            </p:nvPr>
          </p:nvSpPr>
          <p:spPr>
            <a:xfrm>
              <a:off x="6625741" y="4311650"/>
              <a:ext cx="479910" cy="88901"/>
            </a:xfrm>
            <a:custGeom>
              <a:avLst/>
              <a:gdLst/>
              <a:ahLst/>
              <a:cxnLst/>
              <a:rect l="0" t="0" r="0" b="0"/>
              <a:pathLst>
                <a:path w="479910" h="88901">
                  <a:moveTo>
                    <a:pt x="3659" y="88900"/>
                  </a:moveTo>
                  <a:lnTo>
                    <a:pt x="3659" y="88900"/>
                  </a:lnTo>
                  <a:lnTo>
                    <a:pt x="288" y="82158"/>
                  </a:lnTo>
                  <a:lnTo>
                    <a:pt x="0" y="79466"/>
                  </a:lnTo>
                  <a:lnTo>
                    <a:pt x="1563" y="74594"/>
                  </a:lnTo>
                  <a:lnTo>
                    <a:pt x="36485" y="65012"/>
                  </a:lnTo>
                  <a:lnTo>
                    <a:pt x="69989" y="58057"/>
                  </a:lnTo>
                  <a:lnTo>
                    <a:pt x="92329" y="54227"/>
                  </a:lnTo>
                  <a:lnTo>
                    <a:pt x="117806" y="50262"/>
                  </a:lnTo>
                  <a:lnTo>
                    <a:pt x="145374" y="46208"/>
                  </a:lnTo>
                  <a:lnTo>
                    <a:pt x="176452" y="41389"/>
                  </a:lnTo>
                  <a:lnTo>
                    <a:pt x="209871" y="36059"/>
                  </a:lnTo>
                  <a:lnTo>
                    <a:pt x="244850" y="30390"/>
                  </a:lnTo>
                  <a:lnTo>
                    <a:pt x="279458" y="25199"/>
                  </a:lnTo>
                  <a:lnTo>
                    <a:pt x="313819" y="20327"/>
                  </a:lnTo>
                  <a:lnTo>
                    <a:pt x="348016" y="15668"/>
                  </a:lnTo>
                  <a:lnTo>
                    <a:pt x="377869" y="11857"/>
                  </a:lnTo>
                  <a:lnTo>
                    <a:pt x="404828" y="8610"/>
                  </a:lnTo>
                  <a:lnTo>
                    <a:pt x="446539" y="3827"/>
                  </a:lnTo>
                  <a:lnTo>
                    <a:pt x="4799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6232"/>
            <p:cNvSpPr/>
            <p:nvPr>
              <p:custDataLst>
                <p:tags r:id="rId58"/>
              </p:custDataLst>
            </p:nvPr>
          </p:nvSpPr>
          <p:spPr>
            <a:xfrm>
              <a:off x="5339139" y="4029021"/>
              <a:ext cx="1332607" cy="897601"/>
            </a:xfrm>
            <a:custGeom>
              <a:avLst/>
              <a:gdLst/>
              <a:ahLst/>
              <a:cxnLst/>
              <a:rect l="0" t="0" r="0" b="0"/>
              <a:pathLst>
                <a:path w="1332607" h="897601">
                  <a:moveTo>
                    <a:pt x="807661" y="60379"/>
                  </a:moveTo>
                  <a:lnTo>
                    <a:pt x="807661" y="60379"/>
                  </a:lnTo>
                  <a:lnTo>
                    <a:pt x="762454" y="32749"/>
                  </a:lnTo>
                  <a:lnTo>
                    <a:pt x="730418" y="18465"/>
                  </a:lnTo>
                  <a:lnTo>
                    <a:pt x="690312" y="7414"/>
                  </a:lnTo>
                  <a:lnTo>
                    <a:pt x="642852" y="1561"/>
                  </a:lnTo>
                  <a:lnTo>
                    <a:pt x="617355" y="0"/>
                  </a:lnTo>
                  <a:lnTo>
                    <a:pt x="589774" y="1076"/>
                  </a:lnTo>
                  <a:lnTo>
                    <a:pt x="560803" y="3911"/>
                  </a:lnTo>
                  <a:lnTo>
                    <a:pt x="530905" y="7916"/>
                  </a:lnTo>
                  <a:lnTo>
                    <a:pt x="498981" y="14116"/>
                  </a:lnTo>
                  <a:lnTo>
                    <a:pt x="465701" y="21776"/>
                  </a:lnTo>
                  <a:lnTo>
                    <a:pt x="431521" y="30410"/>
                  </a:lnTo>
                  <a:lnTo>
                    <a:pt x="396740" y="41105"/>
                  </a:lnTo>
                  <a:lnTo>
                    <a:pt x="361558" y="53174"/>
                  </a:lnTo>
                  <a:lnTo>
                    <a:pt x="326109" y="66159"/>
                  </a:lnTo>
                  <a:lnTo>
                    <a:pt x="291893" y="81166"/>
                  </a:lnTo>
                  <a:lnTo>
                    <a:pt x="258498" y="97520"/>
                  </a:lnTo>
                  <a:lnTo>
                    <a:pt x="225653" y="114773"/>
                  </a:lnTo>
                  <a:lnTo>
                    <a:pt x="196700" y="134742"/>
                  </a:lnTo>
                  <a:lnTo>
                    <a:pt x="170343" y="156520"/>
                  </a:lnTo>
                  <a:lnTo>
                    <a:pt x="124358" y="204003"/>
                  </a:lnTo>
                  <a:lnTo>
                    <a:pt x="105181" y="229506"/>
                  </a:lnTo>
                  <a:lnTo>
                    <a:pt x="87458" y="255680"/>
                  </a:lnTo>
                  <a:lnTo>
                    <a:pt x="71409" y="285124"/>
                  </a:lnTo>
                  <a:lnTo>
                    <a:pt x="56476" y="316747"/>
                  </a:lnTo>
                  <a:lnTo>
                    <a:pt x="42288" y="349825"/>
                  </a:lnTo>
                  <a:lnTo>
                    <a:pt x="30712" y="382460"/>
                  </a:lnTo>
                  <a:lnTo>
                    <a:pt x="20878" y="414799"/>
                  </a:lnTo>
                  <a:lnTo>
                    <a:pt x="12206" y="446942"/>
                  </a:lnTo>
                  <a:lnTo>
                    <a:pt x="6425" y="478249"/>
                  </a:lnTo>
                  <a:lnTo>
                    <a:pt x="2570" y="508997"/>
                  </a:lnTo>
                  <a:lnTo>
                    <a:pt x="0" y="539375"/>
                  </a:lnTo>
                  <a:lnTo>
                    <a:pt x="1814" y="568798"/>
                  </a:lnTo>
                  <a:lnTo>
                    <a:pt x="6553" y="597586"/>
                  </a:lnTo>
                  <a:lnTo>
                    <a:pt x="13239" y="625951"/>
                  </a:lnTo>
                  <a:lnTo>
                    <a:pt x="24046" y="652621"/>
                  </a:lnTo>
                  <a:lnTo>
                    <a:pt x="37601" y="678163"/>
                  </a:lnTo>
                  <a:lnTo>
                    <a:pt x="52988" y="702951"/>
                  </a:lnTo>
                  <a:lnTo>
                    <a:pt x="90780" y="749309"/>
                  </a:lnTo>
                  <a:lnTo>
                    <a:pt x="137681" y="791314"/>
                  </a:lnTo>
                  <a:lnTo>
                    <a:pt x="166980" y="809430"/>
                  </a:lnTo>
                  <a:lnTo>
                    <a:pt x="198507" y="826447"/>
                  </a:lnTo>
                  <a:lnTo>
                    <a:pt x="232930" y="841319"/>
                  </a:lnTo>
                  <a:lnTo>
                    <a:pt x="269285" y="854761"/>
                  </a:lnTo>
                  <a:lnTo>
                    <a:pt x="306927" y="867250"/>
                  </a:lnTo>
                  <a:lnTo>
                    <a:pt x="347545" y="876988"/>
                  </a:lnTo>
                  <a:lnTo>
                    <a:pt x="390144" y="884891"/>
                  </a:lnTo>
                  <a:lnTo>
                    <a:pt x="434067" y="891570"/>
                  </a:lnTo>
                  <a:lnTo>
                    <a:pt x="483809" y="895317"/>
                  </a:lnTo>
                  <a:lnTo>
                    <a:pt x="537432" y="897110"/>
                  </a:lnTo>
                  <a:lnTo>
                    <a:pt x="593642" y="897600"/>
                  </a:lnTo>
                  <a:lnTo>
                    <a:pt x="647343" y="895810"/>
                  </a:lnTo>
                  <a:lnTo>
                    <a:pt x="699371" y="892500"/>
                  </a:lnTo>
                  <a:lnTo>
                    <a:pt x="750283" y="888176"/>
                  </a:lnTo>
                  <a:lnTo>
                    <a:pt x="800454" y="880355"/>
                  </a:lnTo>
                  <a:lnTo>
                    <a:pt x="850129" y="870202"/>
                  </a:lnTo>
                  <a:lnTo>
                    <a:pt x="899473" y="858493"/>
                  </a:lnTo>
                  <a:lnTo>
                    <a:pt x="945774" y="844339"/>
                  </a:lnTo>
                  <a:lnTo>
                    <a:pt x="990048" y="828553"/>
                  </a:lnTo>
                  <a:lnTo>
                    <a:pt x="1032969" y="811678"/>
                  </a:lnTo>
                  <a:lnTo>
                    <a:pt x="1072871" y="793373"/>
                  </a:lnTo>
                  <a:lnTo>
                    <a:pt x="1110763" y="774114"/>
                  </a:lnTo>
                  <a:lnTo>
                    <a:pt x="1147312" y="754218"/>
                  </a:lnTo>
                  <a:lnTo>
                    <a:pt x="1179439" y="730371"/>
                  </a:lnTo>
                  <a:lnTo>
                    <a:pt x="1208618" y="703891"/>
                  </a:lnTo>
                  <a:lnTo>
                    <a:pt x="1235832" y="675653"/>
                  </a:lnTo>
                  <a:lnTo>
                    <a:pt x="1258914" y="644834"/>
                  </a:lnTo>
                  <a:lnTo>
                    <a:pt x="1279241" y="612293"/>
                  </a:lnTo>
                  <a:lnTo>
                    <a:pt x="1297731" y="578606"/>
                  </a:lnTo>
                  <a:lnTo>
                    <a:pt x="1311469" y="542035"/>
                  </a:lnTo>
                  <a:lnTo>
                    <a:pt x="1322038" y="503544"/>
                  </a:lnTo>
                  <a:lnTo>
                    <a:pt x="1330496" y="463772"/>
                  </a:lnTo>
                  <a:lnTo>
                    <a:pt x="1332606" y="423147"/>
                  </a:lnTo>
                  <a:lnTo>
                    <a:pt x="1330485" y="381952"/>
                  </a:lnTo>
                  <a:lnTo>
                    <a:pt x="1325544" y="340377"/>
                  </a:lnTo>
                  <a:lnTo>
                    <a:pt x="1313783" y="301372"/>
                  </a:lnTo>
                  <a:lnTo>
                    <a:pt x="1297475" y="264080"/>
                  </a:lnTo>
                  <a:lnTo>
                    <a:pt x="1278136" y="227930"/>
                  </a:lnTo>
                  <a:lnTo>
                    <a:pt x="1251840" y="195363"/>
                  </a:lnTo>
                  <a:lnTo>
                    <a:pt x="1220902" y="165185"/>
                  </a:lnTo>
                  <a:lnTo>
                    <a:pt x="1186872" y="136600"/>
                  </a:lnTo>
                  <a:lnTo>
                    <a:pt x="1147957" y="113309"/>
                  </a:lnTo>
                  <a:lnTo>
                    <a:pt x="1105787" y="93549"/>
                  </a:lnTo>
                  <a:lnTo>
                    <a:pt x="1061445" y="76142"/>
                  </a:lnTo>
                  <a:lnTo>
                    <a:pt x="1013538" y="63832"/>
                  </a:lnTo>
                  <a:lnTo>
                    <a:pt x="963257" y="54920"/>
                  </a:lnTo>
                  <a:lnTo>
                    <a:pt x="911391" y="48273"/>
                  </a:lnTo>
                  <a:lnTo>
                    <a:pt x="864115" y="46664"/>
                  </a:lnTo>
                  <a:lnTo>
                    <a:pt x="819897" y="48413"/>
                  </a:lnTo>
                  <a:lnTo>
                    <a:pt x="777717" y="52402"/>
                  </a:lnTo>
                  <a:lnTo>
                    <a:pt x="693361" y="603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6233"/>
            <p:cNvSpPr/>
            <p:nvPr>
              <p:custDataLst>
                <p:tags r:id="rId59"/>
              </p:custDataLst>
            </p:nvPr>
          </p:nvSpPr>
          <p:spPr>
            <a:xfrm>
              <a:off x="7025748" y="4211815"/>
              <a:ext cx="148564" cy="258586"/>
            </a:xfrm>
            <a:custGeom>
              <a:avLst/>
              <a:gdLst/>
              <a:ahLst/>
              <a:cxnLst/>
              <a:rect l="0" t="0" r="0" b="0"/>
              <a:pathLst>
                <a:path w="148564" h="258586">
                  <a:moveTo>
                    <a:pt x="16402" y="10935"/>
                  </a:moveTo>
                  <a:lnTo>
                    <a:pt x="16402" y="10935"/>
                  </a:lnTo>
                  <a:lnTo>
                    <a:pt x="0" y="0"/>
                  </a:lnTo>
                  <a:lnTo>
                    <a:pt x="30841" y="28276"/>
                  </a:lnTo>
                  <a:lnTo>
                    <a:pt x="69991" y="48528"/>
                  </a:lnTo>
                  <a:lnTo>
                    <a:pt x="113967" y="78048"/>
                  </a:lnTo>
                  <a:lnTo>
                    <a:pt x="144793" y="113606"/>
                  </a:lnTo>
                  <a:lnTo>
                    <a:pt x="148563" y="126654"/>
                  </a:lnTo>
                  <a:lnTo>
                    <a:pt x="147106" y="154323"/>
                  </a:lnTo>
                  <a:lnTo>
                    <a:pt x="127643" y="194296"/>
                  </a:lnTo>
                  <a:lnTo>
                    <a:pt x="92991" y="241496"/>
                  </a:lnTo>
                  <a:lnTo>
                    <a:pt x="79902" y="258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0" name="SMARTInkShape-Group901"/>
          <p:cNvGrpSpPr/>
          <p:nvPr/>
        </p:nvGrpSpPr>
        <p:grpSpPr>
          <a:xfrm>
            <a:off x="4756729" y="3841750"/>
            <a:ext cx="5168322" cy="1916988"/>
            <a:chOff x="4756729" y="3841750"/>
            <a:chExt cx="5168322" cy="1916988"/>
          </a:xfrm>
        </p:grpSpPr>
        <p:sp>
          <p:nvSpPr>
            <p:cNvPr id="852" name="SMARTInkShape-6234"/>
            <p:cNvSpPr/>
            <p:nvPr>
              <p:custDataLst>
                <p:tags r:id="rId49"/>
              </p:custDataLst>
            </p:nvPr>
          </p:nvSpPr>
          <p:spPr>
            <a:xfrm>
              <a:off x="8680818" y="4055647"/>
              <a:ext cx="119194" cy="85920"/>
            </a:xfrm>
            <a:custGeom>
              <a:avLst/>
              <a:gdLst/>
              <a:ahLst/>
              <a:cxnLst/>
              <a:rect l="0" t="0" r="0" b="0"/>
              <a:pathLst>
                <a:path w="119194" h="85920">
                  <a:moveTo>
                    <a:pt x="25032" y="33753"/>
                  </a:moveTo>
                  <a:lnTo>
                    <a:pt x="25032" y="33753"/>
                  </a:lnTo>
                  <a:lnTo>
                    <a:pt x="16193" y="19447"/>
                  </a:lnTo>
                  <a:lnTo>
                    <a:pt x="12167" y="16811"/>
                  </a:lnTo>
                  <a:lnTo>
                    <a:pt x="5935" y="15328"/>
                  </a:lnTo>
                  <a:lnTo>
                    <a:pt x="3833" y="15120"/>
                  </a:lnTo>
                  <a:lnTo>
                    <a:pt x="2432" y="16392"/>
                  </a:lnTo>
                  <a:lnTo>
                    <a:pt x="876" y="21568"/>
                  </a:lnTo>
                  <a:lnTo>
                    <a:pt x="0" y="35787"/>
                  </a:lnTo>
                  <a:lnTo>
                    <a:pt x="3560" y="45476"/>
                  </a:lnTo>
                  <a:lnTo>
                    <a:pt x="6484" y="50035"/>
                  </a:lnTo>
                  <a:lnTo>
                    <a:pt x="15377" y="56982"/>
                  </a:lnTo>
                  <a:lnTo>
                    <a:pt x="20712" y="59822"/>
                  </a:lnTo>
                  <a:lnTo>
                    <a:pt x="32284" y="61096"/>
                  </a:lnTo>
                  <a:lnTo>
                    <a:pt x="44482" y="58605"/>
                  </a:lnTo>
                  <a:lnTo>
                    <a:pt x="56960" y="52794"/>
                  </a:lnTo>
                  <a:lnTo>
                    <a:pt x="65801" y="43627"/>
                  </a:lnTo>
                  <a:lnTo>
                    <a:pt x="71373" y="33203"/>
                  </a:lnTo>
                  <a:lnTo>
                    <a:pt x="73850" y="23866"/>
                  </a:lnTo>
                  <a:lnTo>
                    <a:pt x="73069" y="15012"/>
                  </a:lnTo>
                  <a:lnTo>
                    <a:pt x="71873" y="10676"/>
                  </a:lnTo>
                  <a:lnTo>
                    <a:pt x="68960" y="7079"/>
                  </a:lnTo>
                  <a:lnTo>
                    <a:pt x="60077" y="1201"/>
                  </a:lnTo>
                  <a:lnTo>
                    <a:pt x="49075" y="0"/>
                  </a:lnTo>
                  <a:lnTo>
                    <a:pt x="43177" y="668"/>
                  </a:lnTo>
                  <a:lnTo>
                    <a:pt x="32862" y="7054"/>
                  </a:lnTo>
                  <a:lnTo>
                    <a:pt x="24279" y="16947"/>
                  </a:lnTo>
                  <a:lnTo>
                    <a:pt x="18109" y="28401"/>
                  </a:lnTo>
                  <a:lnTo>
                    <a:pt x="17594" y="34418"/>
                  </a:lnTo>
                  <a:lnTo>
                    <a:pt x="20787" y="46748"/>
                  </a:lnTo>
                  <a:lnTo>
                    <a:pt x="28790" y="55521"/>
                  </a:lnTo>
                  <a:lnTo>
                    <a:pt x="33887" y="58848"/>
                  </a:lnTo>
                  <a:lnTo>
                    <a:pt x="54546" y="63531"/>
                  </a:lnTo>
                  <a:lnTo>
                    <a:pt x="75168" y="61547"/>
                  </a:lnTo>
                  <a:lnTo>
                    <a:pt x="91314" y="56492"/>
                  </a:lnTo>
                  <a:lnTo>
                    <a:pt x="96825" y="52561"/>
                  </a:lnTo>
                  <a:lnTo>
                    <a:pt x="98293" y="50525"/>
                  </a:lnTo>
                  <a:lnTo>
                    <a:pt x="97862" y="48462"/>
                  </a:lnTo>
                  <a:lnTo>
                    <a:pt x="93619" y="44290"/>
                  </a:lnTo>
                  <a:lnTo>
                    <a:pt x="85149" y="41963"/>
                  </a:lnTo>
                  <a:lnTo>
                    <a:pt x="72915" y="41635"/>
                  </a:lnTo>
                  <a:lnTo>
                    <a:pt x="48314" y="46123"/>
                  </a:lnTo>
                  <a:lnTo>
                    <a:pt x="36320" y="52421"/>
                  </a:lnTo>
                  <a:lnTo>
                    <a:pt x="25005" y="63900"/>
                  </a:lnTo>
                  <a:lnTo>
                    <a:pt x="24309" y="67962"/>
                  </a:lnTo>
                  <a:lnTo>
                    <a:pt x="25255" y="72081"/>
                  </a:lnTo>
                  <a:lnTo>
                    <a:pt x="27298" y="76238"/>
                  </a:lnTo>
                  <a:lnTo>
                    <a:pt x="37091" y="82739"/>
                  </a:lnTo>
                  <a:lnTo>
                    <a:pt x="43655" y="85460"/>
                  </a:lnTo>
                  <a:lnTo>
                    <a:pt x="69746" y="85919"/>
                  </a:lnTo>
                  <a:lnTo>
                    <a:pt x="107346" y="79048"/>
                  </a:lnTo>
                  <a:lnTo>
                    <a:pt x="117591" y="72463"/>
                  </a:lnTo>
                  <a:lnTo>
                    <a:pt x="119193" y="68732"/>
                  </a:lnTo>
                  <a:lnTo>
                    <a:pt x="118850" y="64832"/>
                  </a:lnTo>
                  <a:lnTo>
                    <a:pt x="117210" y="60823"/>
                  </a:lnTo>
                  <a:lnTo>
                    <a:pt x="114001" y="58150"/>
                  </a:lnTo>
                  <a:lnTo>
                    <a:pt x="104789" y="55179"/>
                  </a:lnTo>
                  <a:lnTo>
                    <a:pt x="72903" y="53978"/>
                  </a:lnTo>
                  <a:lnTo>
                    <a:pt x="41554" y="58332"/>
                  </a:lnTo>
                  <a:lnTo>
                    <a:pt x="38164" y="60017"/>
                  </a:lnTo>
                  <a:lnTo>
                    <a:pt x="35903" y="62550"/>
                  </a:lnTo>
                  <a:lnTo>
                    <a:pt x="34398" y="65651"/>
                  </a:lnTo>
                  <a:lnTo>
                    <a:pt x="37624" y="69130"/>
                  </a:lnTo>
                  <a:lnTo>
                    <a:pt x="59575" y="79356"/>
                  </a:lnTo>
                  <a:lnTo>
                    <a:pt x="71191" y="82243"/>
                  </a:lnTo>
                  <a:lnTo>
                    <a:pt x="101232" y="782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6235"/>
            <p:cNvSpPr/>
            <p:nvPr>
              <p:custDataLst>
                <p:tags r:id="rId50"/>
              </p:custDataLst>
            </p:nvPr>
          </p:nvSpPr>
          <p:spPr>
            <a:xfrm>
              <a:off x="8694851" y="4114800"/>
              <a:ext cx="108265" cy="907938"/>
            </a:xfrm>
            <a:custGeom>
              <a:avLst/>
              <a:gdLst/>
              <a:ahLst/>
              <a:cxnLst/>
              <a:rect l="0" t="0" r="0" b="0"/>
              <a:pathLst>
                <a:path w="108265" h="907938">
                  <a:moveTo>
                    <a:pt x="68149" y="0"/>
                  </a:moveTo>
                  <a:lnTo>
                    <a:pt x="68149" y="0"/>
                  </a:lnTo>
                  <a:lnTo>
                    <a:pt x="68149" y="40753"/>
                  </a:lnTo>
                  <a:lnTo>
                    <a:pt x="68149" y="86558"/>
                  </a:lnTo>
                  <a:lnTo>
                    <a:pt x="68149" y="123248"/>
                  </a:lnTo>
                  <a:lnTo>
                    <a:pt x="68149" y="169241"/>
                  </a:lnTo>
                  <a:lnTo>
                    <a:pt x="68149" y="201983"/>
                  </a:lnTo>
                  <a:lnTo>
                    <a:pt x="66268" y="235350"/>
                  </a:lnTo>
                  <a:lnTo>
                    <a:pt x="63080" y="268289"/>
                  </a:lnTo>
                  <a:lnTo>
                    <a:pt x="58023" y="315306"/>
                  </a:lnTo>
                  <a:lnTo>
                    <a:pt x="56592" y="348039"/>
                  </a:lnTo>
                  <a:lnTo>
                    <a:pt x="54075" y="381402"/>
                  </a:lnTo>
                  <a:lnTo>
                    <a:pt x="49900" y="414339"/>
                  </a:lnTo>
                  <a:lnTo>
                    <a:pt x="41027" y="459944"/>
                  </a:lnTo>
                  <a:lnTo>
                    <a:pt x="37769" y="499876"/>
                  </a:lnTo>
                  <a:lnTo>
                    <a:pt x="34787" y="547212"/>
                  </a:lnTo>
                  <a:lnTo>
                    <a:pt x="27614" y="593749"/>
                  </a:lnTo>
                  <a:lnTo>
                    <a:pt x="24214" y="640656"/>
                  </a:lnTo>
                  <a:lnTo>
                    <a:pt x="23801" y="678450"/>
                  </a:lnTo>
                  <a:lnTo>
                    <a:pt x="19355" y="719182"/>
                  </a:lnTo>
                  <a:lnTo>
                    <a:pt x="17613" y="760403"/>
                  </a:lnTo>
                  <a:lnTo>
                    <a:pt x="24291" y="803592"/>
                  </a:lnTo>
                  <a:lnTo>
                    <a:pt x="38550" y="850732"/>
                  </a:lnTo>
                  <a:lnTo>
                    <a:pt x="54454" y="897061"/>
                  </a:lnTo>
                  <a:lnTo>
                    <a:pt x="61715" y="907937"/>
                  </a:lnTo>
                  <a:lnTo>
                    <a:pt x="66813" y="889195"/>
                  </a:lnTo>
                  <a:lnTo>
                    <a:pt x="68261" y="881325"/>
                  </a:lnTo>
                  <a:lnTo>
                    <a:pt x="75953" y="863770"/>
                  </a:lnTo>
                  <a:lnTo>
                    <a:pt x="77585" y="861597"/>
                  </a:lnTo>
                  <a:lnTo>
                    <a:pt x="77968" y="858736"/>
                  </a:lnTo>
                  <a:lnTo>
                    <a:pt x="75135" y="847969"/>
                  </a:lnTo>
                  <a:lnTo>
                    <a:pt x="63080" y="823312"/>
                  </a:lnTo>
                  <a:lnTo>
                    <a:pt x="52457" y="811368"/>
                  </a:lnTo>
                  <a:lnTo>
                    <a:pt x="44477" y="805578"/>
                  </a:lnTo>
                  <a:lnTo>
                    <a:pt x="28679" y="801723"/>
                  </a:lnTo>
                  <a:lnTo>
                    <a:pt x="13965" y="800581"/>
                  </a:lnTo>
                  <a:lnTo>
                    <a:pt x="10153" y="802537"/>
                  </a:lnTo>
                  <a:lnTo>
                    <a:pt x="4037" y="810355"/>
                  </a:lnTo>
                  <a:lnTo>
                    <a:pt x="0" y="823286"/>
                  </a:lnTo>
                  <a:lnTo>
                    <a:pt x="2174" y="842796"/>
                  </a:lnTo>
                  <a:lnTo>
                    <a:pt x="7312" y="854589"/>
                  </a:lnTo>
                  <a:lnTo>
                    <a:pt x="10657" y="859710"/>
                  </a:lnTo>
                  <a:lnTo>
                    <a:pt x="15710" y="863123"/>
                  </a:lnTo>
                  <a:lnTo>
                    <a:pt x="28850" y="866916"/>
                  </a:lnTo>
                  <a:lnTo>
                    <a:pt x="52115" y="865680"/>
                  </a:lnTo>
                  <a:lnTo>
                    <a:pt x="64784" y="858880"/>
                  </a:lnTo>
                  <a:lnTo>
                    <a:pt x="70140" y="854103"/>
                  </a:lnTo>
                  <a:lnTo>
                    <a:pt x="76089" y="843150"/>
                  </a:lnTo>
                  <a:lnTo>
                    <a:pt x="78027" y="831228"/>
                  </a:lnTo>
                  <a:lnTo>
                    <a:pt x="76537" y="818874"/>
                  </a:lnTo>
                  <a:lnTo>
                    <a:pt x="71643" y="808209"/>
                  </a:lnTo>
                  <a:lnTo>
                    <a:pt x="68361" y="803389"/>
                  </a:lnTo>
                  <a:lnTo>
                    <a:pt x="64059" y="800176"/>
                  </a:lnTo>
                  <a:lnTo>
                    <a:pt x="53631" y="796606"/>
                  </a:lnTo>
                  <a:lnTo>
                    <a:pt x="35860" y="797968"/>
                  </a:lnTo>
                  <a:lnTo>
                    <a:pt x="25340" y="804796"/>
                  </a:lnTo>
                  <a:lnTo>
                    <a:pt x="16667" y="814887"/>
                  </a:lnTo>
                  <a:lnTo>
                    <a:pt x="10460" y="826428"/>
                  </a:lnTo>
                  <a:lnTo>
                    <a:pt x="9112" y="838612"/>
                  </a:lnTo>
                  <a:lnTo>
                    <a:pt x="11572" y="850378"/>
                  </a:lnTo>
                  <a:lnTo>
                    <a:pt x="17368" y="860311"/>
                  </a:lnTo>
                  <a:lnTo>
                    <a:pt x="30293" y="867547"/>
                  </a:lnTo>
                  <a:lnTo>
                    <a:pt x="38678" y="870465"/>
                  </a:lnTo>
                  <a:lnTo>
                    <a:pt x="53641" y="869945"/>
                  </a:lnTo>
                  <a:lnTo>
                    <a:pt x="66638" y="865008"/>
                  </a:lnTo>
                  <a:lnTo>
                    <a:pt x="77120" y="858111"/>
                  </a:lnTo>
                  <a:lnTo>
                    <a:pt x="82719" y="850342"/>
                  </a:lnTo>
                  <a:lnTo>
                    <a:pt x="84212" y="846294"/>
                  </a:lnTo>
                  <a:lnTo>
                    <a:pt x="83091" y="842185"/>
                  </a:lnTo>
                  <a:lnTo>
                    <a:pt x="76201" y="833856"/>
                  </a:lnTo>
                  <a:lnTo>
                    <a:pt x="60422" y="824605"/>
                  </a:lnTo>
                  <a:lnTo>
                    <a:pt x="38970" y="820767"/>
                  </a:lnTo>
                  <a:lnTo>
                    <a:pt x="26723" y="823632"/>
                  </a:lnTo>
                  <a:lnTo>
                    <a:pt x="10735" y="833598"/>
                  </a:lnTo>
                  <a:lnTo>
                    <a:pt x="10116" y="835837"/>
                  </a:lnTo>
                  <a:lnTo>
                    <a:pt x="11117" y="838035"/>
                  </a:lnTo>
                  <a:lnTo>
                    <a:pt x="13194" y="840207"/>
                  </a:lnTo>
                  <a:lnTo>
                    <a:pt x="32973" y="846634"/>
                  </a:lnTo>
                  <a:lnTo>
                    <a:pt x="74918" y="849352"/>
                  </a:lnTo>
                  <a:lnTo>
                    <a:pt x="100180" y="845581"/>
                  </a:lnTo>
                  <a:lnTo>
                    <a:pt x="107078" y="841951"/>
                  </a:lnTo>
                  <a:lnTo>
                    <a:pt x="108212" y="839995"/>
                  </a:lnTo>
                  <a:lnTo>
                    <a:pt x="108264" y="837985"/>
                  </a:lnTo>
                  <a:lnTo>
                    <a:pt x="107592" y="835940"/>
                  </a:lnTo>
                  <a:lnTo>
                    <a:pt x="93162" y="826320"/>
                  </a:lnTo>
                  <a:lnTo>
                    <a:pt x="49948" y="807570"/>
                  </a:lnTo>
                  <a:lnTo>
                    <a:pt x="42420" y="801539"/>
                  </a:lnTo>
                  <a:lnTo>
                    <a:pt x="40413" y="798942"/>
                  </a:lnTo>
                  <a:lnTo>
                    <a:pt x="39781" y="796506"/>
                  </a:lnTo>
                  <a:lnTo>
                    <a:pt x="40065" y="794176"/>
                  </a:lnTo>
                  <a:lnTo>
                    <a:pt x="40959" y="791917"/>
                  </a:lnTo>
                  <a:lnTo>
                    <a:pt x="42967" y="790411"/>
                  </a:lnTo>
                  <a:lnTo>
                    <a:pt x="48960" y="788738"/>
                  </a:lnTo>
                  <a:lnTo>
                    <a:pt x="56327" y="789876"/>
                  </a:lnTo>
                  <a:lnTo>
                    <a:pt x="64307" y="793439"/>
                  </a:lnTo>
                  <a:lnTo>
                    <a:pt x="76027" y="803379"/>
                  </a:lnTo>
                  <a:lnTo>
                    <a:pt x="99899" y="831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6236"/>
            <p:cNvSpPr/>
            <p:nvPr>
              <p:custDataLst>
                <p:tags r:id="rId51"/>
              </p:custDataLst>
            </p:nvPr>
          </p:nvSpPr>
          <p:spPr>
            <a:xfrm>
              <a:off x="4756729" y="5016500"/>
              <a:ext cx="3987105" cy="742238"/>
            </a:xfrm>
            <a:custGeom>
              <a:avLst/>
              <a:gdLst/>
              <a:ahLst/>
              <a:cxnLst/>
              <a:rect l="0" t="0" r="0" b="0"/>
              <a:pathLst>
                <a:path w="3987105" h="742238">
                  <a:moveTo>
                    <a:pt x="3980871" y="38100"/>
                  </a:moveTo>
                  <a:lnTo>
                    <a:pt x="3980871" y="38100"/>
                  </a:lnTo>
                  <a:lnTo>
                    <a:pt x="3981576" y="48945"/>
                  </a:lnTo>
                  <a:lnTo>
                    <a:pt x="3986633" y="88720"/>
                  </a:lnTo>
                  <a:lnTo>
                    <a:pt x="3987104" y="131564"/>
                  </a:lnTo>
                  <a:lnTo>
                    <a:pt x="3985305" y="176566"/>
                  </a:lnTo>
                  <a:lnTo>
                    <a:pt x="3982841" y="213235"/>
                  </a:lnTo>
                  <a:lnTo>
                    <a:pt x="3981748" y="255403"/>
                  </a:lnTo>
                  <a:lnTo>
                    <a:pt x="3977500" y="298133"/>
                  </a:lnTo>
                  <a:lnTo>
                    <a:pt x="3970905" y="340642"/>
                  </a:lnTo>
                  <a:lnTo>
                    <a:pt x="3963271" y="383053"/>
                  </a:lnTo>
                  <a:lnTo>
                    <a:pt x="3951412" y="425421"/>
                  </a:lnTo>
                  <a:lnTo>
                    <a:pt x="3936733" y="465654"/>
                  </a:lnTo>
                  <a:lnTo>
                    <a:pt x="3920803" y="499999"/>
                  </a:lnTo>
                  <a:lnTo>
                    <a:pt x="3892595" y="540358"/>
                  </a:lnTo>
                  <a:lnTo>
                    <a:pt x="3855154" y="571288"/>
                  </a:lnTo>
                  <a:lnTo>
                    <a:pt x="3812780" y="591584"/>
                  </a:lnTo>
                  <a:lnTo>
                    <a:pt x="3765574" y="606535"/>
                  </a:lnTo>
                  <a:lnTo>
                    <a:pt x="3726904" y="613647"/>
                  </a:lnTo>
                  <a:lnTo>
                    <a:pt x="3682435" y="619865"/>
                  </a:lnTo>
                  <a:lnTo>
                    <a:pt x="3657736" y="623499"/>
                  </a:lnTo>
                  <a:lnTo>
                    <a:pt x="3632098" y="627333"/>
                  </a:lnTo>
                  <a:lnTo>
                    <a:pt x="3603717" y="631299"/>
                  </a:lnTo>
                  <a:lnTo>
                    <a:pt x="3573507" y="635355"/>
                  </a:lnTo>
                  <a:lnTo>
                    <a:pt x="3542078" y="639470"/>
                  </a:lnTo>
                  <a:lnTo>
                    <a:pt x="3509132" y="643625"/>
                  </a:lnTo>
                  <a:lnTo>
                    <a:pt x="3475172" y="647805"/>
                  </a:lnTo>
                  <a:lnTo>
                    <a:pt x="3440538" y="652002"/>
                  </a:lnTo>
                  <a:lnTo>
                    <a:pt x="3404750" y="656213"/>
                  </a:lnTo>
                  <a:lnTo>
                    <a:pt x="3368191" y="660431"/>
                  </a:lnTo>
                  <a:lnTo>
                    <a:pt x="3331117" y="664654"/>
                  </a:lnTo>
                  <a:lnTo>
                    <a:pt x="3294407" y="668880"/>
                  </a:lnTo>
                  <a:lnTo>
                    <a:pt x="3257940" y="673109"/>
                  </a:lnTo>
                  <a:lnTo>
                    <a:pt x="3221634" y="677340"/>
                  </a:lnTo>
                  <a:lnTo>
                    <a:pt x="3183318" y="680865"/>
                  </a:lnTo>
                  <a:lnTo>
                    <a:pt x="3143663" y="683921"/>
                  </a:lnTo>
                  <a:lnTo>
                    <a:pt x="3103115" y="686664"/>
                  </a:lnTo>
                  <a:lnTo>
                    <a:pt x="3061267" y="689904"/>
                  </a:lnTo>
                  <a:lnTo>
                    <a:pt x="3018552" y="693475"/>
                  </a:lnTo>
                  <a:lnTo>
                    <a:pt x="2975259" y="697267"/>
                  </a:lnTo>
                  <a:lnTo>
                    <a:pt x="2932285" y="700500"/>
                  </a:lnTo>
                  <a:lnTo>
                    <a:pt x="2889524" y="703361"/>
                  </a:lnTo>
                  <a:lnTo>
                    <a:pt x="2846907" y="705974"/>
                  </a:lnTo>
                  <a:lnTo>
                    <a:pt x="2800856" y="708422"/>
                  </a:lnTo>
                  <a:lnTo>
                    <a:pt x="2752517" y="710759"/>
                  </a:lnTo>
                  <a:lnTo>
                    <a:pt x="2702651" y="713023"/>
                  </a:lnTo>
                  <a:lnTo>
                    <a:pt x="2652475" y="715943"/>
                  </a:lnTo>
                  <a:lnTo>
                    <a:pt x="2602088" y="719301"/>
                  </a:lnTo>
                  <a:lnTo>
                    <a:pt x="2551567" y="722950"/>
                  </a:lnTo>
                  <a:lnTo>
                    <a:pt x="2501657" y="726795"/>
                  </a:lnTo>
                  <a:lnTo>
                    <a:pt x="2452156" y="730769"/>
                  </a:lnTo>
                  <a:lnTo>
                    <a:pt x="2402927" y="734829"/>
                  </a:lnTo>
                  <a:lnTo>
                    <a:pt x="2353175" y="737536"/>
                  </a:lnTo>
                  <a:lnTo>
                    <a:pt x="2303074" y="739341"/>
                  </a:lnTo>
                  <a:lnTo>
                    <a:pt x="2252739" y="740544"/>
                  </a:lnTo>
                  <a:lnTo>
                    <a:pt x="2202955" y="741346"/>
                  </a:lnTo>
                  <a:lnTo>
                    <a:pt x="2153538" y="741881"/>
                  </a:lnTo>
                  <a:lnTo>
                    <a:pt x="2104366" y="742237"/>
                  </a:lnTo>
                  <a:lnTo>
                    <a:pt x="2055356" y="741769"/>
                  </a:lnTo>
                  <a:lnTo>
                    <a:pt x="2006457" y="740751"/>
                  </a:lnTo>
                  <a:lnTo>
                    <a:pt x="1957626" y="739368"/>
                  </a:lnTo>
                  <a:lnTo>
                    <a:pt x="1909552" y="737739"/>
                  </a:lnTo>
                  <a:lnTo>
                    <a:pt x="1861982" y="735948"/>
                  </a:lnTo>
                  <a:lnTo>
                    <a:pt x="1814744" y="734049"/>
                  </a:lnTo>
                  <a:lnTo>
                    <a:pt x="1769142" y="731372"/>
                  </a:lnTo>
                  <a:lnTo>
                    <a:pt x="1724629" y="728175"/>
                  </a:lnTo>
                  <a:lnTo>
                    <a:pt x="1680842" y="724634"/>
                  </a:lnTo>
                  <a:lnTo>
                    <a:pt x="1638247" y="720156"/>
                  </a:lnTo>
                  <a:lnTo>
                    <a:pt x="1596444" y="715054"/>
                  </a:lnTo>
                  <a:lnTo>
                    <a:pt x="1555169" y="709536"/>
                  </a:lnTo>
                  <a:lnTo>
                    <a:pt x="1513542" y="703740"/>
                  </a:lnTo>
                  <a:lnTo>
                    <a:pt x="1471679" y="697760"/>
                  </a:lnTo>
                  <a:lnTo>
                    <a:pt x="1429661" y="691657"/>
                  </a:lnTo>
                  <a:lnTo>
                    <a:pt x="1388241" y="685471"/>
                  </a:lnTo>
                  <a:lnTo>
                    <a:pt x="1347223" y="679231"/>
                  </a:lnTo>
                  <a:lnTo>
                    <a:pt x="1306472" y="672954"/>
                  </a:lnTo>
                  <a:lnTo>
                    <a:pt x="1265900" y="665947"/>
                  </a:lnTo>
                  <a:lnTo>
                    <a:pt x="1225447" y="658454"/>
                  </a:lnTo>
                  <a:lnTo>
                    <a:pt x="1185071" y="650635"/>
                  </a:lnTo>
                  <a:lnTo>
                    <a:pt x="1144044" y="641896"/>
                  </a:lnTo>
                  <a:lnTo>
                    <a:pt x="1102580" y="632542"/>
                  </a:lnTo>
                  <a:lnTo>
                    <a:pt x="1060828" y="622778"/>
                  </a:lnTo>
                  <a:lnTo>
                    <a:pt x="1019586" y="613446"/>
                  </a:lnTo>
                  <a:lnTo>
                    <a:pt x="978686" y="604403"/>
                  </a:lnTo>
                  <a:lnTo>
                    <a:pt x="938014" y="595552"/>
                  </a:lnTo>
                  <a:lnTo>
                    <a:pt x="897495" y="586124"/>
                  </a:lnTo>
                  <a:lnTo>
                    <a:pt x="857075" y="576310"/>
                  </a:lnTo>
                  <a:lnTo>
                    <a:pt x="816724" y="566240"/>
                  </a:lnTo>
                  <a:lnTo>
                    <a:pt x="775712" y="556704"/>
                  </a:lnTo>
                  <a:lnTo>
                    <a:pt x="734259" y="547525"/>
                  </a:lnTo>
                  <a:lnTo>
                    <a:pt x="692513" y="538583"/>
                  </a:lnTo>
                  <a:lnTo>
                    <a:pt x="651983" y="528389"/>
                  </a:lnTo>
                  <a:lnTo>
                    <a:pt x="612262" y="517360"/>
                  </a:lnTo>
                  <a:lnTo>
                    <a:pt x="573082" y="505773"/>
                  </a:lnTo>
                  <a:lnTo>
                    <a:pt x="536379" y="491699"/>
                  </a:lnTo>
                  <a:lnTo>
                    <a:pt x="501326" y="475966"/>
                  </a:lnTo>
                  <a:lnTo>
                    <a:pt x="467374" y="459127"/>
                  </a:lnTo>
                  <a:lnTo>
                    <a:pt x="435567" y="440140"/>
                  </a:lnTo>
                  <a:lnTo>
                    <a:pt x="405191" y="419721"/>
                  </a:lnTo>
                  <a:lnTo>
                    <a:pt x="375767" y="398347"/>
                  </a:lnTo>
                  <a:lnTo>
                    <a:pt x="348391" y="377042"/>
                  </a:lnTo>
                  <a:lnTo>
                    <a:pt x="322378" y="355784"/>
                  </a:lnTo>
                  <a:lnTo>
                    <a:pt x="274896" y="313348"/>
                  </a:lnTo>
                  <a:lnTo>
                    <a:pt x="234978" y="270970"/>
                  </a:lnTo>
                  <a:lnTo>
                    <a:pt x="200304" y="230498"/>
                  </a:lnTo>
                  <a:lnTo>
                    <a:pt x="169840" y="192049"/>
                  </a:lnTo>
                  <a:lnTo>
                    <a:pt x="144543" y="156146"/>
                  </a:lnTo>
                  <a:lnTo>
                    <a:pt x="117208" y="110941"/>
                  </a:lnTo>
                  <a:lnTo>
                    <a:pt x="99149" y="64927"/>
                  </a:lnTo>
                  <a:lnTo>
                    <a:pt x="89886" y="41911"/>
                  </a:lnTo>
                  <a:lnTo>
                    <a:pt x="88659" y="40641"/>
                  </a:lnTo>
                  <a:lnTo>
                    <a:pt x="82991" y="38434"/>
                  </a:lnTo>
                  <a:lnTo>
                    <a:pt x="84306" y="38249"/>
                  </a:lnTo>
                  <a:lnTo>
                    <a:pt x="85644" y="38198"/>
                  </a:lnTo>
                  <a:lnTo>
                    <a:pt x="86536" y="38872"/>
                  </a:lnTo>
                  <a:lnTo>
                    <a:pt x="87528" y="41501"/>
                  </a:lnTo>
                  <a:lnTo>
                    <a:pt x="88300" y="71510"/>
                  </a:lnTo>
                  <a:lnTo>
                    <a:pt x="83247" y="107128"/>
                  </a:lnTo>
                  <a:lnTo>
                    <a:pt x="77489" y="144787"/>
                  </a:lnTo>
                  <a:lnTo>
                    <a:pt x="70493" y="190526"/>
                  </a:lnTo>
                  <a:lnTo>
                    <a:pt x="67932" y="197567"/>
                  </a:lnTo>
                  <a:lnTo>
                    <a:pt x="66262" y="199444"/>
                  </a:lnTo>
                  <a:lnTo>
                    <a:pt x="64443" y="199991"/>
                  </a:lnTo>
                  <a:lnTo>
                    <a:pt x="62525" y="199649"/>
                  </a:lnTo>
                  <a:lnTo>
                    <a:pt x="60541" y="198716"/>
                  </a:lnTo>
                  <a:lnTo>
                    <a:pt x="35871" y="154918"/>
                  </a:lnTo>
                  <a:lnTo>
                    <a:pt x="17982" y="116144"/>
                  </a:lnTo>
                  <a:lnTo>
                    <a:pt x="6018" y="76746"/>
                  </a:lnTo>
                  <a:lnTo>
                    <a:pt x="0" y="38772"/>
                  </a:lnTo>
                  <a:lnTo>
                    <a:pt x="1218" y="35726"/>
                  </a:lnTo>
                  <a:lnTo>
                    <a:pt x="6335" y="30460"/>
                  </a:lnTo>
                  <a:lnTo>
                    <a:pt x="17075" y="27649"/>
                  </a:lnTo>
                  <a:lnTo>
                    <a:pt x="60450" y="25845"/>
                  </a:lnTo>
                  <a:lnTo>
                    <a:pt x="92867" y="21834"/>
                  </a:lnTo>
                  <a:lnTo>
                    <a:pt x="127030" y="15349"/>
                  </a:lnTo>
                  <a:lnTo>
                    <a:pt x="171914" y="5175"/>
                  </a:lnTo>
                  <a:lnTo>
                    <a:pt x="2153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6237"/>
            <p:cNvSpPr/>
            <p:nvPr>
              <p:custDataLst>
                <p:tags r:id="rId52"/>
              </p:custDataLst>
            </p:nvPr>
          </p:nvSpPr>
          <p:spPr>
            <a:xfrm>
              <a:off x="9664700" y="523240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25400" y="0"/>
                  </a:moveTo>
                  <a:lnTo>
                    <a:pt x="25400" y="0"/>
                  </a:lnTo>
                  <a:lnTo>
                    <a:pt x="23988" y="36192"/>
                  </a:lnTo>
                  <a:lnTo>
                    <a:pt x="15261" y="80887"/>
                  </a:lnTo>
                  <a:lnTo>
                    <a:pt x="5149" y="12423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6238"/>
            <p:cNvSpPr/>
            <p:nvPr>
              <p:custDataLst>
                <p:tags r:id="rId53"/>
              </p:custDataLst>
            </p:nvPr>
          </p:nvSpPr>
          <p:spPr>
            <a:xfrm>
              <a:off x="8044373" y="5127279"/>
              <a:ext cx="155510" cy="176276"/>
            </a:xfrm>
            <a:custGeom>
              <a:avLst/>
              <a:gdLst/>
              <a:ahLst/>
              <a:cxnLst/>
              <a:rect l="0" t="0" r="0" b="0"/>
              <a:pathLst>
                <a:path w="155510" h="176276">
                  <a:moveTo>
                    <a:pt x="89977" y="60671"/>
                  </a:moveTo>
                  <a:lnTo>
                    <a:pt x="89977" y="60671"/>
                  </a:lnTo>
                  <a:lnTo>
                    <a:pt x="93347" y="53929"/>
                  </a:lnTo>
                  <a:lnTo>
                    <a:pt x="96152" y="16531"/>
                  </a:lnTo>
                  <a:lnTo>
                    <a:pt x="96249" y="6716"/>
                  </a:lnTo>
                  <a:lnTo>
                    <a:pt x="94865" y="3535"/>
                  </a:lnTo>
                  <a:lnTo>
                    <a:pt x="92530" y="1414"/>
                  </a:lnTo>
                  <a:lnTo>
                    <a:pt x="89562" y="0"/>
                  </a:lnTo>
                  <a:lnTo>
                    <a:pt x="76857" y="5954"/>
                  </a:lnTo>
                  <a:lnTo>
                    <a:pt x="59451" y="20830"/>
                  </a:lnTo>
                  <a:lnTo>
                    <a:pt x="30525" y="60939"/>
                  </a:lnTo>
                  <a:lnTo>
                    <a:pt x="6588" y="107160"/>
                  </a:lnTo>
                  <a:lnTo>
                    <a:pt x="0" y="134955"/>
                  </a:lnTo>
                  <a:lnTo>
                    <a:pt x="2716" y="155775"/>
                  </a:lnTo>
                  <a:lnTo>
                    <a:pt x="6401" y="164290"/>
                  </a:lnTo>
                  <a:lnTo>
                    <a:pt x="13799" y="169967"/>
                  </a:lnTo>
                  <a:lnTo>
                    <a:pt x="35189" y="176275"/>
                  </a:lnTo>
                  <a:lnTo>
                    <a:pt x="61158" y="169670"/>
                  </a:lnTo>
                  <a:lnTo>
                    <a:pt x="103547" y="142356"/>
                  </a:lnTo>
                  <a:lnTo>
                    <a:pt x="129167" y="116731"/>
                  </a:lnTo>
                  <a:lnTo>
                    <a:pt x="145260" y="88879"/>
                  </a:lnTo>
                  <a:lnTo>
                    <a:pt x="155509" y="48803"/>
                  </a:lnTo>
                  <a:lnTo>
                    <a:pt x="152264" y="28585"/>
                  </a:lnTo>
                  <a:lnTo>
                    <a:pt x="148434" y="20230"/>
                  </a:lnTo>
                  <a:lnTo>
                    <a:pt x="142354" y="14661"/>
                  </a:lnTo>
                  <a:lnTo>
                    <a:pt x="126190" y="8471"/>
                  </a:lnTo>
                  <a:lnTo>
                    <a:pt x="111011" y="9484"/>
                  </a:lnTo>
                  <a:lnTo>
                    <a:pt x="89977" y="162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6239"/>
            <p:cNvSpPr/>
            <p:nvPr>
              <p:custDataLst>
                <p:tags r:id="rId54"/>
              </p:custDataLst>
            </p:nvPr>
          </p:nvSpPr>
          <p:spPr>
            <a:xfrm>
              <a:off x="8036611" y="4097563"/>
              <a:ext cx="1888440" cy="1001488"/>
            </a:xfrm>
            <a:custGeom>
              <a:avLst/>
              <a:gdLst/>
              <a:ahLst/>
              <a:cxnLst/>
              <a:rect l="0" t="0" r="0" b="0"/>
              <a:pathLst>
                <a:path w="1888440" h="1001488">
                  <a:moveTo>
                    <a:pt x="8839" y="804637"/>
                  </a:moveTo>
                  <a:lnTo>
                    <a:pt x="8839" y="804637"/>
                  </a:lnTo>
                  <a:lnTo>
                    <a:pt x="5468" y="801266"/>
                  </a:lnTo>
                  <a:lnTo>
                    <a:pt x="1931" y="799611"/>
                  </a:lnTo>
                  <a:lnTo>
                    <a:pt x="0" y="799170"/>
                  </a:lnTo>
                  <a:lnTo>
                    <a:pt x="124" y="797464"/>
                  </a:lnTo>
                  <a:lnTo>
                    <a:pt x="4025" y="791806"/>
                  </a:lnTo>
                  <a:lnTo>
                    <a:pt x="43769" y="767182"/>
                  </a:lnTo>
                  <a:lnTo>
                    <a:pt x="81853" y="740559"/>
                  </a:lnTo>
                  <a:lnTo>
                    <a:pt x="123346" y="705092"/>
                  </a:lnTo>
                  <a:lnTo>
                    <a:pt x="154949" y="668133"/>
                  </a:lnTo>
                  <a:lnTo>
                    <a:pt x="184776" y="624021"/>
                  </a:lnTo>
                  <a:lnTo>
                    <a:pt x="203450" y="591719"/>
                  </a:lnTo>
                  <a:lnTo>
                    <a:pt x="223508" y="558547"/>
                  </a:lnTo>
                  <a:lnTo>
                    <a:pt x="244183" y="524990"/>
                  </a:lnTo>
                  <a:lnTo>
                    <a:pt x="263718" y="490555"/>
                  </a:lnTo>
                  <a:lnTo>
                    <a:pt x="279458" y="454084"/>
                  </a:lnTo>
                  <a:lnTo>
                    <a:pt x="293508" y="418588"/>
                  </a:lnTo>
                  <a:lnTo>
                    <a:pt x="306808" y="383999"/>
                  </a:lnTo>
                  <a:lnTo>
                    <a:pt x="319775" y="349811"/>
                  </a:lnTo>
                  <a:lnTo>
                    <a:pt x="330712" y="315801"/>
                  </a:lnTo>
                  <a:lnTo>
                    <a:pt x="346684" y="268684"/>
                  </a:lnTo>
                  <a:lnTo>
                    <a:pt x="366704" y="227912"/>
                  </a:lnTo>
                  <a:lnTo>
                    <a:pt x="390510" y="189020"/>
                  </a:lnTo>
                  <a:lnTo>
                    <a:pt x="415439" y="152567"/>
                  </a:lnTo>
                  <a:lnTo>
                    <a:pt x="449145" y="112016"/>
                  </a:lnTo>
                  <a:lnTo>
                    <a:pt x="492413" y="76829"/>
                  </a:lnTo>
                  <a:lnTo>
                    <a:pt x="539426" y="44583"/>
                  </a:lnTo>
                  <a:lnTo>
                    <a:pt x="579506" y="24163"/>
                  </a:lnTo>
                  <a:lnTo>
                    <a:pt x="616310" y="8471"/>
                  </a:lnTo>
                  <a:lnTo>
                    <a:pt x="660350" y="218"/>
                  </a:lnTo>
                  <a:lnTo>
                    <a:pt x="702318" y="0"/>
                  </a:lnTo>
                  <a:lnTo>
                    <a:pt x="747173" y="12545"/>
                  </a:lnTo>
                  <a:lnTo>
                    <a:pt x="780642" y="31519"/>
                  </a:lnTo>
                  <a:lnTo>
                    <a:pt x="826455" y="68881"/>
                  </a:lnTo>
                  <a:lnTo>
                    <a:pt x="871655" y="112616"/>
                  </a:lnTo>
                  <a:lnTo>
                    <a:pt x="904086" y="156370"/>
                  </a:lnTo>
                  <a:lnTo>
                    <a:pt x="920841" y="196754"/>
                  </a:lnTo>
                  <a:lnTo>
                    <a:pt x="941188" y="234521"/>
                  </a:lnTo>
                  <a:lnTo>
                    <a:pt x="955632" y="279114"/>
                  </a:lnTo>
                  <a:lnTo>
                    <a:pt x="971057" y="323619"/>
                  </a:lnTo>
                  <a:lnTo>
                    <a:pt x="989992" y="364500"/>
                  </a:lnTo>
                  <a:lnTo>
                    <a:pt x="1000944" y="403332"/>
                  </a:lnTo>
                  <a:lnTo>
                    <a:pt x="1012058" y="450475"/>
                  </a:lnTo>
                  <a:lnTo>
                    <a:pt x="1023961" y="491654"/>
                  </a:lnTo>
                  <a:lnTo>
                    <a:pt x="1049077" y="537417"/>
                  </a:lnTo>
                  <a:lnTo>
                    <a:pt x="1073683" y="571701"/>
                  </a:lnTo>
                  <a:lnTo>
                    <a:pt x="1115919" y="614123"/>
                  </a:lnTo>
                  <a:lnTo>
                    <a:pt x="1163283" y="656469"/>
                  </a:lnTo>
                  <a:lnTo>
                    <a:pt x="1209996" y="690337"/>
                  </a:lnTo>
                  <a:lnTo>
                    <a:pt x="1256616" y="720832"/>
                  </a:lnTo>
                  <a:lnTo>
                    <a:pt x="1299797" y="752308"/>
                  </a:lnTo>
                  <a:lnTo>
                    <a:pt x="1342298" y="783822"/>
                  </a:lnTo>
                  <a:lnTo>
                    <a:pt x="1388035" y="810639"/>
                  </a:lnTo>
                  <a:lnTo>
                    <a:pt x="1433469" y="835613"/>
                  </a:lnTo>
                  <a:lnTo>
                    <a:pt x="1480598" y="856747"/>
                  </a:lnTo>
                  <a:lnTo>
                    <a:pt x="1520718" y="877725"/>
                  </a:lnTo>
                  <a:lnTo>
                    <a:pt x="1565252" y="900526"/>
                  </a:lnTo>
                  <a:lnTo>
                    <a:pt x="1610633" y="921650"/>
                  </a:lnTo>
                  <a:lnTo>
                    <a:pt x="1647613" y="932441"/>
                  </a:lnTo>
                  <a:lnTo>
                    <a:pt x="1685379" y="944575"/>
                  </a:lnTo>
                  <a:lnTo>
                    <a:pt x="1732696" y="964688"/>
                  </a:lnTo>
                  <a:lnTo>
                    <a:pt x="1768680" y="976080"/>
                  </a:lnTo>
                  <a:lnTo>
                    <a:pt x="1809524" y="987296"/>
                  </a:lnTo>
                  <a:lnTo>
                    <a:pt x="1856276" y="996185"/>
                  </a:lnTo>
                  <a:lnTo>
                    <a:pt x="1888439" y="10014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6240"/>
            <p:cNvSpPr/>
            <p:nvPr>
              <p:custDataLst>
                <p:tags r:id="rId55"/>
              </p:custDataLst>
            </p:nvPr>
          </p:nvSpPr>
          <p:spPr>
            <a:xfrm>
              <a:off x="7874000" y="4889500"/>
              <a:ext cx="1981201" cy="158751"/>
            </a:xfrm>
            <a:custGeom>
              <a:avLst/>
              <a:gdLst/>
              <a:ahLst/>
              <a:cxnLst/>
              <a:rect l="0" t="0" r="0" b="0"/>
              <a:pathLst>
                <a:path w="1981201" h="158751">
                  <a:moveTo>
                    <a:pt x="0" y="0"/>
                  </a:moveTo>
                  <a:lnTo>
                    <a:pt x="0" y="0"/>
                  </a:lnTo>
                  <a:lnTo>
                    <a:pt x="34530" y="12209"/>
                  </a:lnTo>
                  <a:lnTo>
                    <a:pt x="75318" y="21654"/>
                  </a:lnTo>
                  <a:lnTo>
                    <a:pt x="101013" y="27136"/>
                  </a:lnTo>
                  <a:lnTo>
                    <a:pt x="135781" y="32202"/>
                  </a:lnTo>
                  <a:lnTo>
                    <a:pt x="176599" y="36990"/>
                  </a:lnTo>
                  <a:lnTo>
                    <a:pt x="221449" y="41593"/>
                  </a:lnTo>
                  <a:lnTo>
                    <a:pt x="276044" y="45369"/>
                  </a:lnTo>
                  <a:lnTo>
                    <a:pt x="337134" y="48590"/>
                  </a:lnTo>
                  <a:lnTo>
                    <a:pt x="402557" y="51443"/>
                  </a:lnTo>
                  <a:lnTo>
                    <a:pt x="477216" y="54758"/>
                  </a:lnTo>
                  <a:lnTo>
                    <a:pt x="558033" y="58377"/>
                  </a:lnTo>
                  <a:lnTo>
                    <a:pt x="642955" y="62201"/>
                  </a:lnTo>
                  <a:lnTo>
                    <a:pt x="731320" y="66866"/>
                  </a:lnTo>
                  <a:lnTo>
                    <a:pt x="821980" y="72095"/>
                  </a:lnTo>
                  <a:lnTo>
                    <a:pt x="914170" y="77696"/>
                  </a:lnTo>
                  <a:lnTo>
                    <a:pt x="1005263" y="83548"/>
                  </a:lnTo>
                  <a:lnTo>
                    <a:pt x="1095625" y="89565"/>
                  </a:lnTo>
                  <a:lnTo>
                    <a:pt x="1185500" y="95693"/>
                  </a:lnTo>
                  <a:lnTo>
                    <a:pt x="1274344" y="101190"/>
                  </a:lnTo>
                  <a:lnTo>
                    <a:pt x="1362501" y="106266"/>
                  </a:lnTo>
                  <a:lnTo>
                    <a:pt x="1450201" y="111060"/>
                  </a:lnTo>
                  <a:lnTo>
                    <a:pt x="1528422" y="116374"/>
                  </a:lnTo>
                  <a:lnTo>
                    <a:pt x="1600326" y="122032"/>
                  </a:lnTo>
                  <a:lnTo>
                    <a:pt x="1668018" y="127922"/>
                  </a:lnTo>
                  <a:lnTo>
                    <a:pt x="1726550" y="133259"/>
                  </a:lnTo>
                  <a:lnTo>
                    <a:pt x="1778977" y="138228"/>
                  </a:lnTo>
                  <a:lnTo>
                    <a:pt x="1827334" y="142952"/>
                  </a:lnTo>
                  <a:lnTo>
                    <a:pt x="1865923" y="146807"/>
                  </a:lnTo>
                  <a:lnTo>
                    <a:pt x="1897999" y="150082"/>
                  </a:lnTo>
                  <a:lnTo>
                    <a:pt x="1944222" y="154898"/>
                  </a:lnTo>
                  <a:lnTo>
                    <a:pt x="198120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6241"/>
            <p:cNvSpPr/>
            <p:nvPr>
              <p:custDataLst>
                <p:tags r:id="rId56"/>
              </p:custDataLst>
            </p:nvPr>
          </p:nvSpPr>
          <p:spPr>
            <a:xfrm>
              <a:off x="8091194" y="3841750"/>
              <a:ext cx="74907" cy="1193801"/>
            </a:xfrm>
            <a:custGeom>
              <a:avLst/>
              <a:gdLst/>
              <a:ahLst/>
              <a:cxnLst/>
              <a:rect l="0" t="0" r="0" b="0"/>
              <a:pathLst>
                <a:path w="74907" h="1193801">
                  <a:moveTo>
                    <a:pt x="74906" y="0"/>
                  </a:moveTo>
                  <a:lnTo>
                    <a:pt x="74906" y="0"/>
                  </a:lnTo>
                  <a:lnTo>
                    <a:pt x="71143" y="32630"/>
                  </a:lnTo>
                  <a:lnTo>
                    <a:pt x="64767" y="78707"/>
                  </a:lnTo>
                  <a:lnTo>
                    <a:pt x="61091" y="111738"/>
                  </a:lnTo>
                  <a:lnTo>
                    <a:pt x="57230" y="148575"/>
                  </a:lnTo>
                  <a:lnTo>
                    <a:pt x="52538" y="193595"/>
                  </a:lnTo>
                  <a:lnTo>
                    <a:pt x="47294" y="244069"/>
                  </a:lnTo>
                  <a:lnTo>
                    <a:pt x="41682" y="298179"/>
                  </a:lnTo>
                  <a:lnTo>
                    <a:pt x="36528" y="356125"/>
                  </a:lnTo>
                  <a:lnTo>
                    <a:pt x="31682" y="416628"/>
                  </a:lnTo>
                  <a:lnTo>
                    <a:pt x="27040" y="478835"/>
                  </a:lnTo>
                  <a:lnTo>
                    <a:pt x="23239" y="541473"/>
                  </a:lnTo>
                  <a:lnTo>
                    <a:pt x="20001" y="604398"/>
                  </a:lnTo>
                  <a:lnTo>
                    <a:pt x="17136" y="667515"/>
                  </a:lnTo>
                  <a:lnTo>
                    <a:pt x="14521" y="726527"/>
                  </a:lnTo>
                  <a:lnTo>
                    <a:pt x="12071" y="782801"/>
                  </a:lnTo>
                  <a:lnTo>
                    <a:pt x="9732" y="837250"/>
                  </a:lnTo>
                  <a:lnTo>
                    <a:pt x="7468" y="886956"/>
                  </a:lnTo>
                  <a:lnTo>
                    <a:pt x="5253" y="933498"/>
                  </a:lnTo>
                  <a:lnTo>
                    <a:pt x="3070" y="977932"/>
                  </a:lnTo>
                  <a:lnTo>
                    <a:pt x="1617" y="1016727"/>
                  </a:lnTo>
                  <a:lnTo>
                    <a:pt x="646" y="1051763"/>
                  </a:lnTo>
                  <a:lnTo>
                    <a:pt x="0" y="1084292"/>
                  </a:lnTo>
                  <a:lnTo>
                    <a:pt x="274" y="1110916"/>
                  </a:lnTo>
                  <a:lnTo>
                    <a:pt x="2460" y="1153670"/>
                  </a:lnTo>
                  <a:lnTo>
                    <a:pt x="5056" y="1193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3" name="SMARTInkShape-Group902"/>
          <p:cNvGrpSpPr/>
          <p:nvPr/>
        </p:nvGrpSpPr>
        <p:grpSpPr>
          <a:xfrm>
            <a:off x="968176" y="5930390"/>
            <a:ext cx="287740" cy="546499"/>
            <a:chOff x="968176" y="5930390"/>
            <a:chExt cx="287740" cy="546499"/>
          </a:xfrm>
        </p:grpSpPr>
        <p:sp>
          <p:nvSpPr>
            <p:cNvPr id="861" name="SMARTInkShape-6242"/>
            <p:cNvSpPr/>
            <p:nvPr>
              <p:custDataLst>
                <p:tags r:id="rId47"/>
              </p:custDataLst>
            </p:nvPr>
          </p:nvSpPr>
          <p:spPr>
            <a:xfrm>
              <a:off x="968176" y="5930390"/>
              <a:ext cx="287740" cy="546499"/>
            </a:xfrm>
            <a:custGeom>
              <a:avLst/>
              <a:gdLst/>
              <a:ahLst/>
              <a:cxnLst/>
              <a:rect l="0" t="0" r="0" b="0"/>
              <a:pathLst>
                <a:path w="287740" h="546499">
                  <a:moveTo>
                    <a:pt x="187524" y="57660"/>
                  </a:moveTo>
                  <a:lnTo>
                    <a:pt x="187524" y="57660"/>
                  </a:lnTo>
                  <a:lnTo>
                    <a:pt x="169520" y="20110"/>
                  </a:lnTo>
                  <a:lnTo>
                    <a:pt x="150258" y="2918"/>
                  </a:lnTo>
                  <a:lnTo>
                    <a:pt x="145747" y="0"/>
                  </a:lnTo>
                  <a:lnTo>
                    <a:pt x="139917" y="169"/>
                  </a:lnTo>
                  <a:lnTo>
                    <a:pt x="125913" y="6003"/>
                  </a:lnTo>
                  <a:lnTo>
                    <a:pt x="95421" y="38041"/>
                  </a:lnTo>
                  <a:lnTo>
                    <a:pt x="71800" y="75046"/>
                  </a:lnTo>
                  <a:lnTo>
                    <a:pt x="47897" y="121831"/>
                  </a:lnTo>
                  <a:lnTo>
                    <a:pt x="36584" y="149125"/>
                  </a:lnTo>
                  <a:lnTo>
                    <a:pt x="25514" y="177903"/>
                  </a:lnTo>
                  <a:lnTo>
                    <a:pt x="16723" y="206966"/>
                  </a:lnTo>
                  <a:lnTo>
                    <a:pt x="9451" y="236218"/>
                  </a:lnTo>
                  <a:lnTo>
                    <a:pt x="3192" y="265600"/>
                  </a:lnTo>
                  <a:lnTo>
                    <a:pt x="430" y="294357"/>
                  </a:lnTo>
                  <a:lnTo>
                    <a:pt x="0" y="322704"/>
                  </a:lnTo>
                  <a:lnTo>
                    <a:pt x="1125" y="350773"/>
                  </a:lnTo>
                  <a:lnTo>
                    <a:pt x="4697" y="376541"/>
                  </a:lnTo>
                  <a:lnTo>
                    <a:pt x="16192" y="423986"/>
                  </a:lnTo>
                  <a:lnTo>
                    <a:pt x="32589" y="462948"/>
                  </a:lnTo>
                  <a:lnTo>
                    <a:pt x="53047" y="495315"/>
                  </a:lnTo>
                  <a:lnTo>
                    <a:pt x="78603" y="521461"/>
                  </a:lnTo>
                  <a:lnTo>
                    <a:pt x="112068" y="537314"/>
                  </a:lnTo>
                  <a:lnTo>
                    <a:pt x="151166" y="545301"/>
                  </a:lnTo>
                  <a:lnTo>
                    <a:pt x="194413" y="546498"/>
                  </a:lnTo>
                  <a:lnTo>
                    <a:pt x="235741" y="535272"/>
                  </a:lnTo>
                  <a:lnTo>
                    <a:pt x="255652" y="526352"/>
                  </a:lnTo>
                  <a:lnTo>
                    <a:pt x="269632" y="476659"/>
                  </a:lnTo>
                  <a:lnTo>
                    <a:pt x="279657" y="399788"/>
                  </a:lnTo>
                  <a:lnTo>
                    <a:pt x="287046" y="304795"/>
                  </a:lnTo>
                  <a:lnTo>
                    <a:pt x="287739" y="237233"/>
                  </a:lnTo>
                  <a:lnTo>
                    <a:pt x="283967" y="187957"/>
                  </a:lnTo>
                  <a:lnTo>
                    <a:pt x="277219" y="150876"/>
                  </a:lnTo>
                  <a:lnTo>
                    <a:pt x="267782" y="123332"/>
                  </a:lnTo>
                  <a:lnTo>
                    <a:pt x="244126" y="85201"/>
                  </a:lnTo>
                  <a:lnTo>
                    <a:pt x="209782" y="51239"/>
                  </a:lnTo>
                  <a:lnTo>
                    <a:pt x="174824" y="32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6243"/>
            <p:cNvSpPr/>
            <p:nvPr>
              <p:custDataLst>
                <p:tags r:id="rId48"/>
              </p:custDataLst>
            </p:nvPr>
          </p:nvSpPr>
          <p:spPr>
            <a:xfrm>
              <a:off x="1066800" y="6126823"/>
              <a:ext cx="174882" cy="243982"/>
            </a:xfrm>
            <a:custGeom>
              <a:avLst/>
              <a:gdLst/>
              <a:ahLst/>
              <a:cxnLst/>
              <a:rect l="0" t="0" r="0" b="0"/>
              <a:pathLst>
                <a:path w="174882" h="243982">
                  <a:moveTo>
                    <a:pt x="0" y="39027"/>
                  </a:moveTo>
                  <a:lnTo>
                    <a:pt x="0" y="39027"/>
                  </a:lnTo>
                  <a:lnTo>
                    <a:pt x="3371" y="32286"/>
                  </a:lnTo>
                  <a:lnTo>
                    <a:pt x="15580" y="21351"/>
                  </a:lnTo>
                  <a:lnTo>
                    <a:pt x="44444" y="5719"/>
                  </a:lnTo>
                  <a:lnTo>
                    <a:pt x="63262" y="0"/>
                  </a:lnTo>
                  <a:lnTo>
                    <a:pt x="83385" y="749"/>
                  </a:lnTo>
                  <a:lnTo>
                    <a:pt x="93690" y="2925"/>
                  </a:lnTo>
                  <a:lnTo>
                    <a:pt x="101266" y="7198"/>
                  </a:lnTo>
                  <a:lnTo>
                    <a:pt x="111564" y="19470"/>
                  </a:lnTo>
                  <a:lnTo>
                    <a:pt x="113182" y="27401"/>
                  </a:lnTo>
                  <a:lnTo>
                    <a:pt x="111216" y="45620"/>
                  </a:lnTo>
                  <a:lnTo>
                    <a:pt x="101875" y="63594"/>
                  </a:lnTo>
                  <a:lnTo>
                    <a:pt x="65406" y="109509"/>
                  </a:lnTo>
                  <a:lnTo>
                    <a:pt x="51655" y="120872"/>
                  </a:lnTo>
                  <a:lnTo>
                    <a:pt x="86228" y="124886"/>
                  </a:lnTo>
                  <a:lnTo>
                    <a:pt x="121109" y="141627"/>
                  </a:lnTo>
                  <a:lnTo>
                    <a:pt x="158954" y="165766"/>
                  </a:lnTo>
                  <a:lnTo>
                    <a:pt x="168058" y="177141"/>
                  </a:lnTo>
                  <a:lnTo>
                    <a:pt x="173422" y="188254"/>
                  </a:lnTo>
                  <a:lnTo>
                    <a:pt x="174881" y="197779"/>
                  </a:lnTo>
                  <a:lnTo>
                    <a:pt x="170858" y="214004"/>
                  </a:lnTo>
                  <a:lnTo>
                    <a:pt x="154489" y="226391"/>
                  </a:lnTo>
                  <a:lnTo>
                    <a:pt x="115624" y="239416"/>
                  </a:lnTo>
                  <a:lnTo>
                    <a:pt x="70243" y="243981"/>
                  </a:lnTo>
                  <a:lnTo>
                    <a:pt x="33042" y="238983"/>
                  </a:lnTo>
                  <a:lnTo>
                    <a:pt x="6350" y="229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8" name="SMARTInkShape-Group903"/>
          <p:cNvGrpSpPr/>
          <p:nvPr/>
        </p:nvGrpSpPr>
        <p:grpSpPr>
          <a:xfrm>
            <a:off x="1727200" y="5918200"/>
            <a:ext cx="247651" cy="577384"/>
            <a:chOff x="1727200" y="5918200"/>
            <a:chExt cx="247651" cy="577384"/>
          </a:xfrm>
        </p:grpSpPr>
        <p:sp>
          <p:nvSpPr>
            <p:cNvPr id="864" name="SMARTInkShape-6244"/>
            <p:cNvSpPr/>
            <p:nvPr>
              <p:custDataLst>
                <p:tags r:id="rId43"/>
              </p:custDataLst>
            </p:nvPr>
          </p:nvSpPr>
          <p:spPr>
            <a:xfrm>
              <a:off x="1752600" y="6223000"/>
              <a:ext cx="125715" cy="31751"/>
            </a:xfrm>
            <a:custGeom>
              <a:avLst/>
              <a:gdLst/>
              <a:ahLst/>
              <a:cxnLst/>
              <a:rect l="0" t="0" r="0" b="0"/>
              <a:pathLst>
                <a:path w="125715" h="31751">
                  <a:moveTo>
                    <a:pt x="0" y="31750"/>
                  </a:moveTo>
                  <a:lnTo>
                    <a:pt x="0" y="31750"/>
                  </a:lnTo>
                  <a:lnTo>
                    <a:pt x="41274" y="16170"/>
                  </a:lnTo>
                  <a:lnTo>
                    <a:pt x="84980" y="5888"/>
                  </a:lnTo>
                  <a:lnTo>
                    <a:pt x="125714" y="153"/>
                  </a:lnTo>
                  <a:lnTo>
                    <a:pt x="123248" y="45"/>
                  </a:lnTo>
                  <a:lnTo>
                    <a:pt x="78875" y="20253"/>
                  </a:lnTo>
                  <a:lnTo>
                    <a:pt x="61632" y="23113"/>
                  </a:lnTo>
                  <a:lnTo>
                    <a:pt x="60843" y="2175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6245"/>
            <p:cNvSpPr/>
            <p:nvPr>
              <p:custDataLst>
                <p:tags r:id="rId44"/>
              </p:custDataLst>
            </p:nvPr>
          </p:nvSpPr>
          <p:spPr>
            <a:xfrm>
              <a:off x="1765300" y="6203950"/>
              <a:ext cx="88901" cy="38101"/>
            </a:xfrm>
            <a:custGeom>
              <a:avLst/>
              <a:gdLst/>
              <a:ahLst/>
              <a:cxnLst/>
              <a:rect l="0" t="0" r="0" b="0"/>
              <a:pathLst>
                <a:path w="88901" h="38101">
                  <a:moveTo>
                    <a:pt x="88900" y="0"/>
                  </a:moveTo>
                  <a:lnTo>
                    <a:pt x="88900" y="0"/>
                  </a:lnTo>
                  <a:lnTo>
                    <a:pt x="76244" y="705"/>
                  </a:lnTo>
                  <a:lnTo>
                    <a:pt x="29744" y="2232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6246"/>
            <p:cNvSpPr/>
            <p:nvPr>
              <p:custDataLst>
                <p:tags r:id="rId45"/>
              </p:custDataLst>
            </p:nvPr>
          </p:nvSpPr>
          <p:spPr>
            <a:xfrm>
              <a:off x="1727200" y="5918200"/>
              <a:ext cx="247651" cy="6351"/>
            </a:xfrm>
            <a:custGeom>
              <a:avLst/>
              <a:gdLst/>
              <a:ahLst/>
              <a:cxnLst/>
              <a:rect l="0" t="0" r="0" b="0"/>
              <a:pathLst>
                <a:path w="247651" h="6351">
                  <a:moveTo>
                    <a:pt x="0" y="6350"/>
                  </a:moveTo>
                  <a:lnTo>
                    <a:pt x="0" y="6350"/>
                  </a:lnTo>
                  <a:lnTo>
                    <a:pt x="36628" y="6350"/>
                  </a:lnTo>
                  <a:lnTo>
                    <a:pt x="78037" y="6350"/>
                  </a:lnTo>
                  <a:lnTo>
                    <a:pt x="111589" y="4469"/>
                  </a:lnTo>
                  <a:lnTo>
                    <a:pt x="148373" y="1986"/>
                  </a:lnTo>
                  <a:lnTo>
                    <a:pt x="188240" y="883"/>
                  </a:lnTo>
                  <a:lnTo>
                    <a:pt x="233720" y="175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6247"/>
            <p:cNvSpPr/>
            <p:nvPr>
              <p:custDataLst>
                <p:tags r:id="rId46"/>
              </p:custDataLst>
            </p:nvPr>
          </p:nvSpPr>
          <p:spPr>
            <a:xfrm>
              <a:off x="1782205" y="6103035"/>
              <a:ext cx="134246" cy="392549"/>
            </a:xfrm>
            <a:custGeom>
              <a:avLst/>
              <a:gdLst/>
              <a:ahLst/>
              <a:cxnLst/>
              <a:rect l="0" t="0" r="0" b="0"/>
              <a:pathLst>
                <a:path w="134246" h="392549">
                  <a:moveTo>
                    <a:pt x="2145" y="69165"/>
                  </a:moveTo>
                  <a:lnTo>
                    <a:pt x="2145" y="69165"/>
                  </a:lnTo>
                  <a:lnTo>
                    <a:pt x="5908" y="97387"/>
                  </a:lnTo>
                  <a:lnTo>
                    <a:pt x="8887" y="119729"/>
                  </a:lnTo>
                  <a:lnTo>
                    <a:pt x="12284" y="157201"/>
                  </a:lnTo>
                  <a:lnTo>
                    <a:pt x="15960" y="204762"/>
                  </a:lnTo>
                  <a:lnTo>
                    <a:pt x="19822" y="259046"/>
                  </a:lnTo>
                  <a:lnTo>
                    <a:pt x="22396" y="298764"/>
                  </a:lnTo>
                  <a:lnTo>
                    <a:pt x="24112" y="328769"/>
                  </a:lnTo>
                  <a:lnTo>
                    <a:pt x="26020" y="368696"/>
                  </a:lnTo>
                  <a:lnTo>
                    <a:pt x="26867" y="388791"/>
                  </a:lnTo>
                  <a:lnTo>
                    <a:pt x="25682" y="392316"/>
                  </a:lnTo>
                  <a:lnTo>
                    <a:pt x="23481" y="392548"/>
                  </a:lnTo>
                  <a:lnTo>
                    <a:pt x="20602" y="390588"/>
                  </a:lnTo>
                  <a:lnTo>
                    <a:pt x="9809" y="360858"/>
                  </a:lnTo>
                  <a:lnTo>
                    <a:pt x="3670" y="324396"/>
                  </a:lnTo>
                  <a:lnTo>
                    <a:pt x="1045" y="302818"/>
                  </a:lnTo>
                  <a:lnTo>
                    <a:pt x="0" y="272912"/>
                  </a:lnTo>
                  <a:lnTo>
                    <a:pt x="9" y="237452"/>
                  </a:lnTo>
                  <a:lnTo>
                    <a:pt x="721" y="198290"/>
                  </a:lnTo>
                  <a:lnTo>
                    <a:pt x="4724" y="160187"/>
                  </a:lnTo>
                  <a:lnTo>
                    <a:pt x="10920" y="122791"/>
                  </a:lnTo>
                  <a:lnTo>
                    <a:pt x="18578" y="85866"/>
                  </a:lnTo>
                  <a:lnTo>
                    <a:pt x="27211" y="58426"/>
                  </a:lnTo>
                  <a:lnTo>
                    <a:pt x="46211" y="20413"/>
                  </a:lnTo>
                  <a:lnTo>
                    <a:pt x="58334" y="9852"/>
                  </a:lnTo>
                  <a:lnTo>
                    <a:pt x="86855" y="0"/>
                  </a:lnTo>
                  <a:lnTo>
                    <a:pt x="98835" y="1182"/>
                  </a:lnTo>
                  <a:lnTo>
                    <a:pt x="117790" y="11905"/>
                  </a:lnTo>
                  <a:lnTo>
                    <a:pt x="129508" y="45362"/>
                  </a:lnTo>
                  <a:lnTo>
                    <a:pt x="134245" y="86809"/>
                  </a:lnTo>
                  <a:lnTo>
                    <a:pt x="129295" y="116988"/>
                  </a:lnTo>
                  <a:lnTo>
                    <a:pt x="112514" y="142161"/>
                  </a:lnTo>
                  <a:lnTo>
                    <a:pt x="78345" y="177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1" name="SMARTInkShape-Group904"/>
          <p:cNvGrpSpPr/>
          <p:nvPr/>
        </p:nvGrpSpPr>
        <p:grpSpPr>
          <a:xfrm>
            <a:off x="2317750" y="6102350"/>
            <a:ext cx="196851" cy="94368"/>
            <a:chOff x="2317750" y="6102350"/>
            <a:chExt cx="196851" cy="94368"/>
          </a:xfrm>
        </p:grpSpPr>
        <p:sp>
          <p:nvSpPr>
            <p:cNvPr id="869" name="SMARTInkShape-6248"/>
            <p:cNvSpPr/>
            <p:nvPr>
              <p:custDataLst>
                <p:tags r:id="rId41"/>
              </p:custDataLst>
            </p:nvPr>
          </p:nvSpPr>
          <p:spPr>
            <a:xfrm>
              <a:off x="2320398" y="6165850"/>
              <a:ext cx="194203" cy="30868"/>
            </a:xfrm>
            <a:custGeom>
              <a:avLst/>
              <a:gdLst/>
              <a:ahLst/>
              <a:cxnLst/>
              <a:rect l="0" t="0" r="0" b="0"/>
              <a:pathLst>
                <a:path w="194203" h="30868">
                  <a:moveTo>
                    <a:pt x="16402" y="25400"/>
                  </a:moveTo>
                  <a:lnTo>
                    <a:pt x="16402" y="25400"/>
                  </a:lnTo>
                  <a:lnTo>
                    <a:pt x="0" y="30867"/>
                  </a:lnTo>
                  <a:lnTo>
                    <a:pt x="46421" y="22834"/>
                  </a:lnTo>
                  <a:lnTo>
                    <a:pt x="82190" y="16969"/>
                  </a:lnTo>
                  <a:lnTo>
                    <a:pt x="121841" y="10364"/>
                  </a:lnTo>
                  <a:lnTo>
                    <a:pt x="158279" y="5077"/>
                  </a:lnTo>
                  <a:lnTo>
                    <a:pt x="194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6249"/>
            <p:cNvSpPr/>
            <p:nvPr>
              <p:custDataLst>
                <p:tags r:id="rId42"/>
              </p:custDataLst>
            </p:nvPr>
          </p:nvSpPr>
          <p:spPr>
            <a:xfrm>
              <a:off x="2317750" y="61023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38282" y="0"/>
                  </a:lnTo>
                  <a:lnTo>
                    <a:pt x="73667" y="1881"/>
                  </a:lnTo>
                  <a:lnTo>
                    <a:pt x="111668" y="6907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5" name="SMARTInkShape-Group905"/>
          <p:cNvGrpSpPr/>
          <p:nvPr/>
        </p:nvGrpSpPr>
        <p:grpSpPr>
          <a:xfrm>
            <a:off x="2857500" y="5405256"/>
            <a:ext cx="2079197" cy="1100267"/>
            <a:chOff x="2857500" y="5405256"/>
            <a:chExt cx="2079197" cy="1100267"/>
          </a:xfrm>
        </p:grpSpPr>
        <p:sp>
          <p:nvSpPr>
            <p:cNvPr id="872" name="SMARTInkShape-6250"/>
            <p:cNvSpPr/>
            <p:nvPr>
              <p:custDataLst>
                <p:tags r:id="rId28"/>
              </p:custDataLst>
            </p:nvPr>
          </p:nvSpPr>
          <p:spPr>
            <a:xfrm>
              <a:off x="2857500" y="5405256"/>
              <a:ext cx="6351" cy="163695"/>
            </a:xfrm>
            <a:custGeom>
              <a:avLst/>
              <a:gdLst/>
              <a:ahLst/>
              <a:cxnLst/>
              <a:rect l="0" t="0" r="0" b="0"/>
              <a:pathLst>
                <a:path w="6351" h="16369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5026" y="42723"/>
                  </a:lnTo>
                  <a:lnTo>
                    <a:pt x="5761" y="78885"/>
                  </a:lnTo>
                  <a:lnTo>
                    <a:pt x="6089" y="120827"/>
                  </a:lnTo>
                  <a:lnTo>
                    <a:pt x="6350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6251"/>
            <p:cNvSpPr/>
            <p:nvPr>
              <p:custDataLst>
                <p:tags r:id="rId29"/>
              </p:custDataLst>
            </p:nvPr>
          </p:nvSpPr>
          <p:spPr>
            <a:xfrm>
              <a:off x="2871408" y="6388100"/>
              <a:ext cx="137594" cy="117423"/>
            </a:xfrm>
            <a:custGeom>
              <a:avLst/>
              <a:gdLst/>
              <a:ahLst/>
              <a:cxnLst/>
              <a:rect l="0" t="0" r="0" b="0"/>
              <a:pathLst>
                <a:path w="137594" h="117423">
                  <a:moveTo>
                    <a:pt x="106742" y="19050"/>
                  </a:moveTo>
                  <a:lnTo>
                    <a:pt x="106742" y="19050"/>
                  </a:lnTo>
                  <a:lnTo>
                    <a:pt x="65315" y="15905"/>
                  </a:lnTo>
                  <a:lnTo>
                    <a:pt x="37788" y="21880"/>
                  </a:lnTo>
                  <a:lnTo>
                    <a:pt x="21063" y="30186"/>
                  </a:lnTo>
                  <a:lnTo>
                    <a:pt x="6573" y="43284"/>
                  </a:lnTo>
                  <a:lnTo>
                    <a:pt x="2568" y="50728"/>
                  </a:lnTo>
                  <a:lnTo>
                    <a:pt x="0" y="66525"/>
                  </a:lnTo>
                  <a:lnTo>
                    <a:pt x="5892" y="91286"/>
                  </a:lnTo>
                  <a:lnTo>
                    <a:pt x="16529" y="104306"/>
                  </a:lnTo>
                  <a:lnTo>
                    <a:pt x="23317" y="109755"/>
                  </a:lnTo>
                  <a:lnTo>
                    <a:pt x="44029" y="115808"/>
                  </a:lnTo>
                  <a:lnTo>
                    <a:pt x="56467" y="117422"/>
                  </a:lnTo>
                  <a:lnTo>
                    <a:pt x="81575" y="111690"/>
                  </a:lnTo>
                  <a:lnTo>
                    <a:pt x="104729" y="99734"/>
                  </a:lnTo>
                  <a:lnTo>
                    <a:pt x="122075" y="85013"/>
                  </a:lnTo>
                  <a:lnTo>
                    <a:pt x="133077" y="67182"/>
                  </a:lnTo>
                  <a:lnTo>
                    <a:pt x="136998" y="57487"/>
                  </a:lnTo>
                  <a:lnTo>
                    <a:pt x="137593" y="41072"/>
                  </a:lnTo>
                  <a:lnTo>
                    <a:pt x="133154" y="27426"/>
                  </a:lnTo>
                  <a:lnTo>
                    <a:pt x="113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6252"/>
            <p:cNvSpPr/>
            <p:nvPr>
              <p:custDataLst>
                <p:tags r:id="rId30"/>
              </p:custDataLst>
            </p:nvPr>
          </p:nvSpPr>
          <p:spPr>
            <a:xfrm>
              <a:off x="4576565" y="5705310"/>
              <a:ext cx="360132" cy="491694"/>
            </a:xfrm>
            <a:custGeom>
              <a:avLst/>
              <a:gdLst/>
              <a:ahLst/>
              <a:cxnLst/>
              <a:rect l="0" t="0" r="0" b="0"/>
              <a:pathLst>
                <a:path w="360132" h="491694">
                  <a:moveTo>
                    <a:pt x="147835" y="244640"/>
                  </a:moveTo>
                  <a:lnTo>
                    <a:pt x="147835" y="244640"/>
                  </a:lnTo>
                  <a:lnTo>
                    <a:pt x="144464" y="234527"/>
                  </a:lnTo>
                  <a:lnTo>
                    <a:pt x="135283" y="225799"/>
                  </a:lnTo>
                  <a:lnTo>
                    <a:pt x="121091" y="217921"/>
                  </a:lnTo>
                  <a:lnTo>
                    <a:pt x="103023" y="212070"/>
                  </a:lnTo>
                  <a:lnTo>
                    <a:pt x="69646" y="211549"/>
                  </a:lnTo>
                  <a:lnTo>
                    <a:pt x="47233" y="219819"/>
                  </a:lnTo>
                  <a:lnTo>
                    <a:pt x="36317" y="225976"/>
                  </a:lnTo>
                  <a:lnTo>
                    <a:pt x="18544" y="245986"/>
                  </a:lnTo>
                  <a:lnTo>
                    <a:pt x="5705" y="269933"/>
                  </a:lnTo>
                  <a:lnTo>
                    <a:pt x="0" y="292335"/>
                  </a:lnTo>
                  <a:lnTo>
                    <a:pt x="3529" y="324780"/>
                  </a:lnTo>
                  <a:lnTo>
                    <a:pt x="8592" y="333344"/>
                  </a:lnTo>
                  <a:lnTo>
                    <a:pt x="23625" y="346623"/>
                  </a:lnTo>
                  <a:lnTo>
                    <a:pt x="32573" y="349318"/>
                  </a:lnTo>
                  <a:lnTo>
                    <a:pt x="51922" y="348548"/>
                  </a:lnTo>
                  <a:lnTo>
                    <a:pt x="86020" y="330069"/>
                  </a:lnTo>
                  <a:lnTo>
                    <a:pt x="116192" y="292138"/>
                  </a:lnTo>
                  <a:lnTo>
                    <a:pt x="134242" y="251874"/>
                  </a:lnTo>
                  <a:lnTo>
                    <a:pt x="143006" y="228296"/>
                  </a:lnTo>
                  <a:lnTo>
                    <a:pt x="150260" y="202700"/>
                  </a:lnTo>
                  <a:lnTo>
                    <a:pt x="156507" y="175759"/>
                  </a:lnTo>
                  <a:lnTo>
                    <a:pt x="162083" y="147918"/>
                  </a:lnTo>
                  <a:lnTo>
                    <a:pt x="166506" y="122303"/>
                  </a:lnTo>
                  <a:lnTo>
                    <a:pt x="173302" y="75027"/>
                  </a:lnTo>
                  <a:lnTo>
                    <a:pt x="174911" y="38023"/>
                  </a:lnTo>
                  <a:lnTo>
                    <a:pt x="172570" y="11699"/>
                  </a:lnTo>
                  <a:lnTo>
                    <a:pt x="169969" y="4679"/>
                  </a:lnTo>
                  <a:lnTo>
                    <a:pt x="166824" y="0"/>
                  </a:lnTo>
                  <a:lnTo>
                    <a:pt x="162611" y="407"/>
                  </a:lnTo>
                  <a:lnTo>
                    <a:pt x="152286" y="10268"/>
                  </a:lnTo>
                  <a:lnTo>
                    <a:pt x="137943" y="55879"/>
                  </a:lnTo>
                  <a:lnTo>
                    <a:pt x="132856" y="100539"/>
                  </a:lnTo>
                  <a:lnTo>
                    <a:pt x="131499" y="125290"/>
                  </a:lnTo>
                  <a:lnTo>
                    <a:pt x="131299" y="150256"/>
                  </a:lnTo>
                  <a:lnTo>
                    <a:pt x="131872" y="175367"/>
                  </a:lnTo>
                  <a:lnTo>
                    <a:pt x="132960" y="200575"/>
                  </a:lnTo>
                  <a:lnTo>
                    <a:pt x="139813" y="247399"/>
                  </a:lnTo>
                  <a:lnTo>
                    <a:pt x="151325" y="289609"/>
                  </a:lnTo>
                  <a:lnTo>
                    <a:pt x="176934" y="336908"/>
                  </a:lnTo>
                  <a:lnTo>
                    <a:pt x="194164" y="352206"/>
                  </a:lnTo>
                  <a:lnTo>
                    <a:pt x="203416" y="354450"/>
                  </a:lnTo>
                  <a:lnTo>
                    <a:pt x="223102" y="351299"/>
                  </a:lnTo>
                  <a:lnTo>
                    <a:pt x="241729" y="335319"/>
                  </a:lnTo>
                  <a:lnTo>
                    <a:pt x="269942" y="291558"/>
                  </a:lnTo>
                  <a:lnTo>
                    <a:pt x="277853" y="269673"/>
                  </a:lnTo>
                  <a:lnTo>
                    <a:pt x="278258" y="266973"/>
                  </a:lnTo>
                  <a:lnTo>
                    <a:pt x="277823" y="266584"/>
                  </a:lnTo>
                  <a:lnTo>
                    <a:pt x="276827" y="267736"/>
                  </a:lnTo>
                  <a:lnTo>
                    <a:pt x="268190" y="314943"/>
                  </a:lnTo>
                  <a:lnTo>
                    <a:pt x="264826" y="346442"/>
                  </a:lnTo>
                  <a:lnTo>
                    <a:pt x="263331" y="383960"/>
                  </a:lnTo>
                  <a:lnTo>
                    <a:pt x="260785" y="418508"/>
                  </a:lnTo>
                  <a:lnTo>
                    <a:pt x="257267" y="461962"/>
                  </a:lnTo>
                  <a:lnTo>
                    <a:pt x="256078" y="491395"/>
                  </a:lnTo>
                  <a:lnTo>
                    <a:pt x="255980" y="491693"/>
                  </a:lnTo>
                  <a:lnTo>
                    <a:pt x="259182" y="454635"/>
                  </a:lnTo>
                  <a:lnTo>
                    <a:pt x="262704" y="415816"/>
                  </a:lnTo>
                  <a:lnTo>
                    <a:pt x="264631" y="392626"/>
                  </a:lnTo>
                  <a:lnTo>
                    <a:pt x="267327" y="366580"/>
                  </a:lnTo>
                  <a:lnTo>
                    <a:pt x="270535" y="338633"/>
                  </a:lnTo>
                  <a:lnTo>
                    <a:pt x="274085" y="309419"/>
                  </a:lnTo>
                  <a:lnTo>
                    <a:pt x="278568" y="282180"/>
                  </a:lnTo>
                  <a:lnTo>
                    <a:pt x="283674" y="256263"/>
                  </a:lnTo>
                  <a:lnTo>
                    <a:pt x="294991" y="211706"/>
                  </a:lnTo>
                  <a:lnTo>
                    <a:pt x="315740" y="167631"/>
                  </a:lnTo>
                  <a:lnTo>
                    <a:pt x="319039" y="163667"/>
                  </a:lnTo>
                  <a:lnTo>
                    <a:pt x="323354" y="163141"/>
                  </a:lnTo>
                  <a:lnTo>
                    <a:pt x="333793" y="168202"/>
                  </a:lnTo>
                  <a:lnTo>
                    <a:pt x="351571" y="199806"/>
                  </a:lnTo>
                  <a:lnTo>
                    <a:pt x="360131" y="244918"/>
                  </a:lnTo>
                  <a:lnTo>
                    <a:pt x="352726" y="275573"/>
                  </a:lnTo>
                  <a:lnTo>
                    <a:pt x="336970" y="304249"/>
                  </a:lnTo>
                  <a:lnTo>
                    <a:pt x="315857" y="328753"/>
                  </a:lnTo>
                  <a:lnTo>
                    <a:pt x="288598" y="343877"/>
                  </a:lnTo>
                  <a:lnTo>
                    <a:pt x="243085" y="358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6253"/>
            <p:cNvSpPr/>
            <p:nvPr>
              <p:custDataLst>
                <p:tags r:id="rId31"/>
              </p:custDataLst>
            </p:nvPr>
          </p:nvSpPr>
          <p:spPr>
            <a:xfrm>
              <a:off x="2893440" y="5692918"/>
              <a:ext cx="103761" cy="586237"/>
            </a:xfrm>
            <a:custGeom>
              <a:avLst/>
              <a:gdLst/>
              <a:ahLst/>
              <a:cxnLst/>
              <a:rect l="0" t="0" r="0" b="0"/>
              <a:pathLst>
                <a:path w="103761" h="586237">
                  <a:moveTo>
                    <a:pt x="103760" y="15732"/>
                  </a:moveTo>
                  <a:lnTo>
                    <a:pt x="103760" y="15732"/>
                  </a:lnTo>
                  <a:lnTo>
                    <a:pt x="100389" y="12361"/>
                  </a:lnTo>
                  <a:lnTo>
                    <a:pt x="98734" y="8825"/>
                  </a:lnTo>
                  <a:lnTo>
                    <a:pt x="98293" y="6893"/>
                  </a:lnTo>
                  <a:lnTo>
                    <a:pt x="96587" y="5606"/>
                  </a:lnTo>
                  <a:lnTo>
                    <a:pt x="79811" y="0"/>
                  </a:lnTo>
                  <a:lnTo>
                    <a:pt x="75094" y="305"/>
                  </a:lnTo>
                  <a:lnTo>
                    <a:pt x="64208" y="4407"/>
                  </a:lnTo>
                  <a:lnTo>
                    <a:pt x="46180" y="24763"/>
                  </a:lnTo>
                  <a:lnTo>
                    <a:pt x="24062" y="59879"/>
                  </a:lnTo>
                  <a:lnTo>
                    <a:pt x="9747" y="101563"/>
                  </a:lnTo>
                  <a:lnTo>
                    <a:pt x="3650" y="134312"/>
                  </a:lnTo>
                  <a:lnTo>
                    <a:pt x="0" y="169329"/>
                  </a:lnTo>
                  <a:lnTo>
                    <a:pt x="730" y="203707"/>
                  </a:lnTo>
                  <a:lnTo>
                    <a:pt x="5287" y="237801"/>
                  </a:lnTo>
                  <a:lnTo>
                    <a:pt x="12016" y="271768"/>
                  </a:lnTo>
                  <a:lnTo>
                    <a:pt x="19711" y="305679"/>
                  </a:lnTo>
                  <a:lnTo>
                    <a:pt x="31597" y="339566"/>
                  </a:lnTo>
                  <a:lnTo>
                    <a:pt x="45582" y="373442"/>
                  </a:lnTo>
                  <a:lnTo>
                    <a:pt x="58853" y="407313"/>
                  </a:lnTo>
                  <a:lnTo>
                    <a:pt x="78225" y="448002"/>
                  </a:lnTo>
                  <a:lnTo>
                    <a:pt x="93999" y="485771"/>
                  </a:lnTo>
                  <a:lnTo>
                    <a:pt x="100868" y="517030"/>
                  </a:lnTo>
                  <a:lnTo>
                    <a:pt x="98711" y="535336"/>
                  </a:lnTo>
                  <a:lnTo>
                    <a:pt x="96161" y="544168"/>
                  </a:lnTo>
                  <a:lnTo>
                    <a:pt x="75717" y="570081"/>
                  </a:lnTo>
                  <a:lnTo>
                    <a:pt x="57195" y="581491"/>
                  </a:lnTo>
                  <a:lnTo>
                    <a:pt x="47316" y="585522"/>
                  </a:lnTo>
                  <a:lnTo>
                    <a:pt x="30696" y="586236"/>
                  </a:lnTo>
                  <a:lnTo>
                    <a:pt x="17665" y="581851"/>
                  </a:lnTo>
                  <a:lnTo>
                    <a:pt x="2160" y="568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6254"/>
            <p:cNvSpPr/>
            <p:nvPr>
              <p:custDataLst>
                <p:tags r:id="rId32"/>
              </p:custDataLst>
            </p:nvPr>
          </p:nvSpPr>
          <p:spPr>
            <a:xfrm>
              <a:off x="3143250" y="5906856"/>
              <a:ext cx="151729" cy="426642"/>
            </a:xfrm>
            <a:custGeom>
              <a:avLst/>
              <a:gdLst/>
              <a:ahLst/>
              <a:cxnLst/>
              <a:rect l="0" t="0" r="0" b="0"/>
              <a:pathLst>
                <a:path w="151729" h="426642">
                  <a:moveTo>
                    <a:pt x="0" y="131994"/>
                  </a:moveTo>
                  <a:lnTo>
                    <a:pt x="0" y="131994"/>
                  </a:lnTo>
                  <a:lnTo>
                    <a:pt x="0" y="128335"/>
                  </a:lnTo>
                  <a:lnTo>
                    <a:pt x="0" y="129898"/>
                  </a:lnTo>
                  <a:lnTo>
                    <a:pt x="8838" y="168438"/>
                  </a:lnTo>
                  <a:lnTo>
                    <a:pt x="12865" y="198754"/>
                  </a:lnTo>
                  <a:lnTo>
                    <a:pt x="17712" y="236455"/>
                  </a:lnTo>
                  <a:lnTo>
                    <a:pt x="24570" y="279080"/>
                  </a:lnTo>
                  <a:lnTo>
                    <a:pt x="30441" y="323895"/>
                  </a:lnTo>
                  <a:lnTo>
                    <a:pt x="34696" y="365450"/>
                  </a:lnTo>
                  <a:lnTo>
                    <a:pt x="37091" y="406561"/>
                  </a:lnTo>
                  <a:lnTo>
                    <a:pt x="37095" y="425799"/>
                  </a:lnTo>
                  <a:lnTo>
                    <a:pt x="36019" y="426641"/>
                  </a:lnTo>
                  <a:lnTo>
                    <a:pt x="34596" y="425792"/>
                  </a:lnTo>
                  <a:lnTo>
                    <a:pt x="22173" y="391896"/>
                  </a:lnTo>
                  <a:lnTo>
                    <a:pt x="14323" y="361101"/>
                  </a:lnTo>
                  <a:lnTo>
                    <a:pt x="8012" y="316840"/>
                  </a:lnTo>
                  <a:lnTo>
                    <a:pt x="5341" y="291208"/>
                  </a:lnTo>
                  <a:lnTo>
                    <a:pt x="4266" y="262831"/>
                  </a:lnTo>
                  <a:lnTo>
                    <a:pt x="4255" y="232624"/>
                  </a:lnTo>
                  <a:lnTo>
                    <a:pt x="4953" y="201198"/>
                  </a:lnTo>
                  <a:lnTo>
                    <a:pt x="6830" y="171779"/>
                  </a:lnTo>
                  <a:lnTo>
                    <a:pt x="9492" y="143700"/>
                  </a:lnTo>
                  <a:lnTo>
                    <a:pt x="12678" y="116516"/>
                  </a:lnTo>
                  <a:lnTo>
                    <a:pt x="21863" y="73139"/>
                  </a:lnTo>
                  <a:lnTo>
                    <a:pt x="37052" y="28477"/>
                  </a:lnTo>
                  <a:lnTo>
                    <a:pt x="41635" y="18533"/>
                  </a:lnTo>
                  <a:lnTo>
                    <a:pt x="54253" y="5602"/>
                  </a:lnTo>
                  <a:lnTo>
                    <a:pt x="61568" y="1166"/>
                  </a:lnTo>
                  <a:lnTo>
                    <a:pt x="80986" y="0"/>
                  </a:lnTo>
                  <a:lnTo>
                    <a:pt x="92091" y="1665"/>
                  </a:lnTo>
                  <a:lnTo>
                    <a:pt x="113836" y="14803"/>
                  </a:lnTo>
                  <a:lnTo>
                    <a:pt x="133144" y="35459"/>
                  </a:lnTo>
                  <a:lnTo>
                    <a:pt x="146429" y="61104"/>
                  </a:lnTo>
                  <a:lnTo>
                    <a:pt x="151728" y="103306"/>
                  </a:lnTo>
                  <a:lnTo>
                    <a:pt x="144575" y="128651"/>
                  </a:lnTo>
                  <a:lnTo>
                    <a:pt x="138717" y="140349"/>
                  </a:lnTo>
                  <a:lnTo>
                    <a:pt x="106875" y="170297"/>
                  </a:lnTo>
                  <a:lnTo>
                    <a:pt x="66160" y="186931"/>
                  </a:lnTo>
                  <a:lnTo>
                    <a:pt x="29559" y="189586"/>
                  </a:lnTo>
                  <a:lnTo>
                    <a:pt x="0" y="182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6255"/>
            <p:cNvSpPr/>
            <p:nvPr>
              <p:custDataLst>
                <p:tags r:id="rId33"/>
              </p:custDataLst>
            </p:nvPr>
          </p:nvSpPr>
          <p:spPr>
            <a:xfrm>
              <a:off x="3422650" y="6045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6256"/>
            <p:cNvSpPr/>
            <p:nvPr>
              <p:custDataLst>
                <p:tags r:id="rId34"/>
              </p:custDataLst>
            </p:nvPr>
          </p:nvSpPr>
          <p:spPr>
            <a:xfrm>
              <a:off x="3610597" y="5736571"/>
              <a:ext cx="45859" cy="403880"/>
            </a:xfrm>
            <a:custGeom>
              <a:avLst/>
              <a:gdLst/>
              <a:ahLst/>
              <a:cxnLst/>
              <a:rect l="0" t="0" r="0" b="0"/>
              <a:pathLst>
                <a:path w="45859" h="403880">
                  <a:moveTo>
                    <a:pt x="34303" y="41929"/>
                  </a:moveTo>
                  <a:lnTo>
                    <a:pt x="34303" y="41929"/>
                  </a:lnTo>
                  <a:lnTo>
                    <a:pt x="45858" y="5987"/>
                  </a:lnTo>
                  <a:lnTo>
                    <a:pt x="45534" y="3151"/>
                  </a:lnTo>
                  <a:lnTo>
                    <a:pt x="44613" y="1260"/>
                  </a:lnTo>
                  <a:lnTo>
                    <a:pt x="43293" y="0"/>
                  </a:lnTo>
                  <a:lnTo>
                    <a:pt x="36182" y="482"/>
                  </a:lnTo>
                  <a:lnTo>
                    <a:pt x="31322" y="1597"/>
                  </a:lnTo>
                  <a:lnTo>
                    <a:pt x="22160" y="10363"/>
                  </a:lnTo>
                  <a:lnTo>
                    <a:pt x="17741" y="16651"/>
                  </a:lnTo>
                  <a:lnTo>
                    <a:pt x="8151" y="55842"/>
                  </a:lnTo>
                  <a:lnTo>
                    <a:pt x="3159" y="89740"/>
                  </a:lnTo>
                  <a:lnTo>
                    <a:pt x="0" y="127384"/>
                  </a:lnTo>
                  <a:lnTo>
                    <a:pt x="948" y="169985"/>
                  </a:lnTo>
                  <a:lnTo>
                    <a:pt x="3721" y="212906"/>
                  </a:lnTo>
                  <a:lnTo>
                    <a:pt x="8011" y="255503"/>
                  </a:lnTo>
                  <a:lnTo>
                    <a:pt x="14621" y="297953"/>
                  </a:lnTo>
                  <a:lnTo>
                    <a:pt x="20381" y="334693"/>
                  </a:lnTo>
                  <a:lnTo>
                    <a:pt x="23828" y="375618"/>
                  </a:lnTo>
                  <a:lnTo>
                    <a:pt x="21603" y="40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6257"/>
            <p:cNvSpPr/>
            <p:nvPr>
              <p:custDataLst>
                <p:tags r:id="rId35"/>
              </p:custDataLst>
            </p:nvPr>
          </p:nvSpPr>
          <p:spPr>
            <a:xfrm>
              <a:off x="3556000" y="59880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6742" y="19541"/>
                  </a:lnTo>
                  <a:lnTo>
                    <a:pt x="24419" y="11356"/>
                  </a:lnTo>
                  <a:lnTo>
                    <a:pt x="65815" y="2975"/>
                  </a:lnTo>
                  <a:lnTo>
                    <a:pt x="112876" y="58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6258"/>
            <p:cNvSpPr/>
            <p:nvPr>
              <p:custDataLst>
                <p:tags r:id="rId36"/>
              </p:custDataLst>
            </p:nvPr>
          </p:nvSpPr>
          <p:spPr>
            <a:xfrm>
              <a:off x="3760179" y="5774079"/>
              <a:ext cx="119672" cy="353672"/>
            </a:xfrm>
            <a:custGeom>
              <a:avLst/>
              <a:gdLst/>
              <a:ahLst/>
              <a:cxnLst/>
              <a:rect l="0" t="0" r="0" b="0"/>
              <a:pathLst>
                <a:path w="119672" h="353672">
                  <a:moveTo>
                    <a:pt x="119671" y="29821"/>
                  </a:moveTo>
                  <a:lnTo>
                    <a:pt x="119671" y="29821"/>
                  </a:lnTo>
                  <a:lnTo>
                    <a:pt x="105365" y="4580"/>
                  </a:lnTo>
                  <a:lnTo>
                    <a:pt x="101667" y="2411"/>
                  </a:lnTo>
                  <a:lnTo>
                    <a:pt x="91914" y="0"/>
                  </a:lnTo>
                  <a:lnTo>
                    <a:pt x="76760" y="8336"/>
                  </a:lnTo>
                  <a:lnTo>
                    <a:pt x="58972" y="25916"/>
                  </a:lnTo>
                  <a:lnTo>
                    <a:pt x="33089" y="68959"/>
                  </a:lnTo>
                  <a:lnTo>
                    <a:pt x="16044" y="106012"/>
                  </a:lnTo>
                  <a:lnTo>
                    <a:pt x="4706" y="151643"/>
                  </a:lnTo>
                  <a:lnTo>
                    <a:pt x="694" y="176652"/>
                  </a:lnTo>
                  <a:lnTo>
                    <a:pt x="0" y="221374"/>
                  </a:lnTo>
                  <a:lnTo>
                    <a:pt x="6511" y="261005"/>
                  </a:lnTo>
                  <a:lnTo>
                    <a:pt x="21165" y="295082"/>
                  </a:lnTo>
                  <a:lnTo>
                    <a:pt x="60153" y="339171"/>
                  </a:lnTo>
                  <a:lnTo>
                    <a:pt x="75221" y="353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6259"/>
            <p:cNvSpPr/>
            <p:nvPr>
              <p:custDataLst>
                <p:tags r:id="rId37"/>
              </p:custDataLst>
            </p:nvPr>
          </p:nvSpPr>
          <p:spPr>
            <a:xfrm>
              <a:off x="3886200" y="5899215"/>
              <a:ext cx="118183" cy="284232"/>
            </a:xfrm>
            <a:custGeom>
              <a:avLst/>
              <a:gdLst/>
              <a:ahLst/>
              <a:cxnLst/>
              <a:rect l="0" t="0" r="0" b="0"/>
              <a:pathLst>
                <a:path w="118183" h="284232">
                  <a:moveTo>
                    <a:pt x="44450" y="82485"/>
                  </a:moveTo>
                  <a:lnTo>
                    <a:pt x="44450" y="82485"/>
                  </a:lnTo>
                  <a:lnTo>
                    <a:pt x="35612" y="106904"/>
                  </a:lnTo>
                  <a:lnTo>
                    <a:pt x="33219" y="154075"/>
                  </a:lnTo>
                  <a:lnTo>
                    <a:pt x="36340" y="200671"/>
                  </a:lnTo>
                  <a:lnTo>
                    <a:pt x="36873" y="246697"/>
                  </a:lnTo>
                  <a:lnTo>
                    <a:pt x="32564" y="283504"/>
                  </a:lnTo>
                  <a:lnTo>
                    <a:pt x="32292" y="284231"/>
                  </a:lnTo>
                  <a:lnTo>
                    <a:pt x="23070" y="241013"/>
                  </a:lnTo>
                  <a:lnTo>
                    <a:pt x="20836" y="207034"/>
                  </a:lnTo>
                  <a:lnTo>
                    <a:pt x="21725" y="160888"/>
                  </a:lnTo>
                  <a:lnTo>
                    <a:pt x="22951" y="134754"/>
                  </a:lnTo>
                  <a:lnTo>
                    <a:pt x="25178" y="110275"/>
                  </a:lnTo>
                  <a:lnTo>
                    <a:pt x="31416" y="64262"/>
                  </a:lnTo>
                  <a:lnTo>
                    <a:pt x="42862" y="18916"/>
                  </a:lnTo>
                  <a:lnTo>
                    <a:pt x="51035" y="4844"/>
                  </a:lnTo>
                  <a:lnTo>
                    <a:pt x="55190" y="1090"/>
                  </a:lnTo>
                  <a:lnTo>
                    <a:pt x="60077" y="0"/>
                  </a:lnTo>
                  <a:lnTo>
                    <a:pt x="71151" y="2550"/>
                  </a:lnTo>
                  <a:lnTo>
                    <a:pt x="96027" y="18663"/>
                  </a:lnTo>
                  <a:lnTo>
                    <a:pt x="109941" y="37186"/>
                  </a:lnTo>
                  <a:lnTo>
                    <a:pt x="115628" y="48052"/>
                  </a:lnTo>
                  <a:lnTo>
                    <a:pt x="118182" y="69533"/>
                  </a:lnTo>
                  <a:lnTo>
                    <a:pt x="116888" y="80200"/>
                  </a:lnTo>
                  <a:lnTo>
                    <a:pt x="111087" y="89429"/>
                  </a:lnTo>
                  <a:lnTo>
                    <a:pt x="91470" y="105327"/>
                  </a:lnTo>
                  <a:lnTo>
                    <a:pt x="56030" y="119436"/>
                  </a:lnTo>
                  <a:lnTo>
                    <a:pt x="35015" y="119839"/>
                  </a:lnTo>
                  <a:lnTo>
                    <a:pt x="25460" y="117970"/>
                  </a:lnTo>
                  <a:lnTo>
                    <a:pt x="18384" y="114609"/>
                  </a:lnTo>
                  <a:lnTo>
                    <a:pt x="0" y="95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6260"/>
            <p:cNvSpPr/>
            <p:nvPr>
              <p:custDataLst>
                <p:tags r:id="rId38"/>
              </p:custDataLst>
            </p:nvPr>
          </p:nvSpPr>
          <p:spPr>
            <a:xfrm>
              <a:off x="4096012" y="5749299"/>
              <a:ext cx="23032" cy="346702"/>
            </a:xfrm>
            <a:custGeom>
              <a:avLst/>
              <a:gdLst/>
              <a:ahLst/>
              <a:cxnLst/>
              <a:rect l="0" t="0" r="0" b="0"/>
              <a:pathLst>
                <a:path w="23032" h="346702">
                  <a:moveTo>
                    <a:pt x="6088" y="29201"/>
                  </a:moveTo>
                  <a:lnTo>
                    <a:pt x="6088" y="29201"/>
                  </a:lnTo>
                  <a:lnTo>
                    <a:pt x="0" y="0"/>
                  </a:lnTo>
                  <a:lnTo>
                    <a:pt x="6680" y="39850"/>
                  </a:lnTo>
                  <a:lnTo>
                    <a:pt x="11290" y="74151"/>
                  </a:lnTo>
                  <a:lnTo>
                    <a:pt x="18042" y="117617"/>
                  </a:lnTo>
                  <a:lnTo>
                    <a:pt x="21984" y="163277"/>
                  </a:lnTo>
                  <a:lnTo>
                    <a:pt x="23031" y="208735"/>
                  </a:lnTo>
                  <a:lnTo>
                    <a:pt x="21144" y="252457"/>
                  </a:lnTo>
                  <a:lnTo>
                    <a:pt x="16072" y="289763"/>
                  </a:lnTo>
                  <a:lnTo>
                    <a:pt x="8060" y="333730"/>
                  </a:lnTo>
                  <a:lnTo>
                    <a:pt x="6088" y="346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6261"/>
            <p:cNvSpPr/>
            <p:nvPr>
              <p:custDataLst>
                <p:tags r:id="rId39"/>
              </p:custDataLst>
            </p:nvPr>
          </p:nvSpPr>
          <p:spPr>
            <a:xfrm>
              <a:off x="4162281" y="5788659"/>
              <a:ext cx="143225" cy="258364"/>
            </a:xfrm>
            <a:custGeom>
              <a:avLst/>
              <a:gdLst/>
              <a:ahLst/>
              <a:cxnLst/>
              <a:rect l="0" t="0" r="0" b="0"/>
              <a:pathLst>
                <a:path w="143225" h="258364">
                  <a:moveTo>
                    <a:pt x="41419" y="46991"/>
                  </a:moveTo>
                  <a:lnTo>
                    <a:pt x="41419" y="46991"/>
                  </a:lnTo>
                  <a:lnTo>
                    <a:pt x="41419" y="43620"/>
                  </a:lnTo>
                  <a:lnTo>
                    <a:pt x="42124" y="44038"/>
                  </a:lnTo>
                  <a:lnTo>
                    <a:pt x="44790" y="48267"/>
                  </a:lnTo>
                  <a:lnTo>
                    <a:pt x="46475" y="88531"/>
                  </a:lnTo>
                  <a:lnTo>
                    <a:pt x="42525" y="134637"/>
                  </a:lnTo>
                  <a:lnTo>
                    <a:pt x="38853" y="169906"/>
                  </a:lnTo>
                  <a:lnTo>
                    <a:pt x="36751" y="202985"/>
                  </a:lnTo>
                  <a:lnTo>
                    <a:pt x="32030" y="247609"/>
                  </a:lnTo>
                  <a:lnTo>
                    <a:pt x="29700" y="258363"/>
                  </a:lnTo>
                  <a:lnTo>
                    <a:pt x="29618" y="234531"/>
                  </a:lnTo>
                  <a:lnTo>
                    <a:pt x="35257" y="190438"/>
                  </a:lnTo>
                  <a:lnTo>
                    <a:pt x="44325" y="148140"/>
                  </a:lnTo>
                  <a:lnTo>
                    <a:pt x="57292" y="103000"/>
                  </a:lnTo>
                  <a:lnTo>
                    <a:pt x="71051" y="61301"/>
                  </a:lnTo>
                  <a:lnTo>
                    <a:pt x="86731" y="20107"/>
                  </a:lnTo>
                  <a:lnTo>
                    <a:pt x="95895" y="4234"/>
                  </a:lnTo>
                  <a:lnTo>
                    <a:pt x="100314" y="847"/>
                  </a:lnTo>
                  <a:lnTo>
                    <a:pt x="104671" y="0"/>
                  </a:lnTo>
                  <a:lnTo>
                    <a:pt x="108987" y="847"/>
                  </a:lnTo>
                  <a:lnTo>
                    <a:pt x="119427" y="13078"/>
                  </a:lnTo>
                  <a:lnTo>
                    <a:pt x="135323" y="47526"/>
                  </a:lnTo>
                  <a:lnTo>
                    <a:pt x="142421" y="78274"/>
                  </a:lnTo>
                  <a:lnTo>
                    <a:pt x="143224" y="113105"/>
                  </a:lnTo>
                  <a:lnTo>
                    <a:pt x="135585" y="145991"/>
                  </a:lnTo>
                  <a:lnTo>
                    <a:pt x="120665" y="176363"/>
                  </a:lnTo>
                  <a:lnTo>
                    <a:pt x="84498" y="215145"/>
                  </a:lnTo>
                  <a:lnTo>
                    <a:pt x="44620" y="238866"/>
                  </a:lnTo>
                  <a:lnTo>
                    <a:pt x="23556" y="245158"/>
                  </a:lnTo>
                  <a:lnTo>
                    <a:pt x="15399" y="244719"/>
                  </a:lnTo>
                  <a:lnTo>
                    <a:pt x="2573" y="238587"/>
                  </a:lnTo>
                  <a:lnTo>
                    <a:pt x="0" y="233282"/>
                  </a:lnTo>
                  <a:lnTo>
                    <a:pt x="3319" y="205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6262"/>
            <p:cNvSpPr/>
            <p:nvPr>
              <p:custDataLst>
                <p:tags r:id="rId40"/>
              </p:custDataLst>
            </p:nvPr>
          </p:nvSpPr>
          <p:spPr>
            <a:xfrm>
              <a:off x="4311650" y="5714504"/>
              <a:ext cx="145268" cy="400547"/>
            </a:xfrm>
            <a:custGeom>
              <a:avLst/>
              <a:gdLst/>
              <a:ahLst/>
              <a:cxnLst/>
              <a:rect l="0" t="0" r="0" b="0"/>
              <a:pathLst>
                <a:path w="145268" h="400547">
                  <a:moveTo>
                    <a:pt x="63500" y="13196"/>
                  </a:moveTo>
                  <a:lnTo>
                    <a:pt x="63500" y="13196"/>
                  </a:lnTo>
                  <a:lnTo>
                    <a:pt x="60129" y="3083"/>
                  </a:lnTo>
                  <a:lnTo>
                    <a:pt x="60547" y="809"/>
                  </a:lnTo>
                  <a:lnTo>
                    <a:pt x="62237" y="0"/>
                  </a:lnTo>
                  <a:lnTo>
                    <a:pt x="64776" y="165"/>
                  </a:lnTo>
                  <a:lnTo>
                    <a:pt x="85201" y="13882"/>
                  </a:lnTo>
                  <a:lnTo>
                    <a:pt x="116967" y="59417"/>
                  </a:lnTo>
                  <a:lnTo>
                    <a:pt x="133359" y="104060"/>
                  </a:lnTo>
                  <a:lnTo>
                    <a:pt x="139705" y="128805"/>
                  </a:lnTo>
                  <a:lnTo>
                    <a:pt x="143232" y="153768"/>
                  </a:lnTo>
                  <a:lnTo>
                    <a:pt x="144877" y="178877"/>
                  </a:lnTo>
                  <a:lnTo>
                    <a:pt x="145267" y="204084"/>
                  </a:lnTo>
                  <a:lnTo>
                    <a:pt x="140590" y="229355"/>
                  </a:lnTo>
                  <a:lnTo>
                    <a:pt x="132532" y="254668"/>
                  </a:lnTo>
                  <a:lnTo>
                    <a:pt x="122221" y="280010"/>
                  </a:lnTo>
                  <a:lnTo>
                    <a:pt x="93831" y="323222"/>
                  </a:lnTo>
                  <a:lnTo>
                    <a:pt x="61459" y="357713"/>
                  </a:lnTo>
                  <a:lnTo>
                    <a:pt x="20405" y="386914"/>
                  </a:lnTo>
                  <a:lnTo>
                    <a:pt x="0" y="400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1" name="SMARTInkShape-Group906"/>
          <p:cNvGrpSpPr/>
          <p:nvPr/>
        </p:nvGrpSpPr>
        <p:grpSpPr>
          <a:xfrm>
            <a:off x="449669" y="5391150"/>
            <a:ext cx="636182" cy="1122519"/>
            <a:chOff x="449669" y="5391150"/>
            <a:chExt cx="636182" cy="1122519"/>
          </a:xfrm>
        </p:grpSpPr>
        <p:sp>
          <p:nvSpPr>
            <p:cNvPr id="886" name="SMARTInkShape-6263"/>
            <p:cNvSpPr/>
            <p:nvPr>
              <p:custDataLst>
                <p:tags r:id="rId13"/>
              </p:custDataLst>
            </p:nvPr>
          </p:nvSpPr>
          <p:spPr>
            <a:xfrm>
              <a:off x="964201" y="5614432"/>
              <a:ext cx="121650" cy="105669"/>
            </a:xfrm>
            <a:custGeom>
              <a:avLst/>
              <a:gdLst/>
              <a:ahLst/>
              <a:cxnLst/>
              <a:rect l="0" t="0" r="0" b="0"/>
              <a:pathLst>
                <a:path w="121650" h="105669">
                  <a:moveTo>
                    <a:pt x="999" y="81518"/>
                  </a:moveTo>
                  <a:lnTo>
                    <a:pt x="999" y="81518"/>
                  </a:lnTo>
                  <a:lnTo>
                    <a:pt x="4370" y="78147"/>
                  </a:lnTo>
                  <a:lnTo>
                    <a:pt x="6774" y="77859"/>
                  </a:lnTo>
                  <a:lnTo>
                    <a:pt x="16900" y="80826"/>
                  </a:lnTo>
                  <a:lnTo>
                    <a:pt x="63364" y="98488"/>
                  </a:lnTo>
                  <a:lnTo>
                    <a:pt x="75238" y="105668"/>
                  </a:lnTo>
                  <a:lnTo>
                    <a:pt x="75186" y="104674"/>
                  </a:lnTo>
                  <a:lnTo>
                    <a:pt x="73247" y="99806"/>
                  </a:lnTo>
                  <a:lnTo>
                    <a:pt x="33426" y="62744"/>
                  </a:lnTo>
                  <a:lnTo>
                    <a:pt x="2456" y="28751"/>
                  </a:lnTo>
                  <a:lnTo>
                    <a:pt x="559" y="24466"/>
                  </a:lnTo>
                  <a:lnTo>
                    <a:pt x="0" y="20906"/>
                  </a:lnTo>
                  <a:lnTo>
                    <a:pt x="333" y="17827"/>
                  </a:lnTo>
                  <a:lnTo>
                    <a:pt x="1966" y="15068"/>
                  </a:lnTo>
                  <a:lnTo>
                    <a:pt x="7544" y="10122"/>
                  </a:lnTo>
                  <a:lnTo>
                    <a:pt x="25359" y="0"/>
                  </a:lnTo>
                  <a:lnTo>
                    <a:pt x="68738" y="1547"/>
                  </a:lnTo>
                  <a:lnTo>
                    <a:pt x="93194" y="11168"/>
                  </a:lnTo>
                  <a:lnTo>
                    <a:pt x="121649" y="30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6264"/>
            <p:cNvSpPr/>
            <p:nvPr>
              <p:custDataLst>
                <p:tags r:id="rId14"/>
              </p:custDataLst>
            </p:nvPr>
          </p:nvSpPr>
          <p:spPr>
            <a:xfrm>
              <a:off x="903784" y="5759450"/>
              <a:ext cx="86817" cy="86226"/>
            </a:xfrm>
            <a:custGeom>
              <a:avLst/>
              <a:gdLst/>
              <a:ahLst/>
              <a:cxnLst/>
              <a:rect l="0" t="0" r="0" b="0"/>
              <a:pathLst>
                <a:path w="86817" h="86226">
                  <a:moveTo>
                    <a:pt x="42366" y="38100"/>
                  </a:moveTo>
                  <a:lnTo>
                    <a:pt x="42366" y="38100"/>
                  </a:lnTo>
                  <a:lnTo>
                    <a:pt x="35624" y="27987"/>
                  </a:lnTo>
                  <a:lnTo>
                    <a:pt x="17947" y="14956"/>
                  </a:lnTo>
                  <a:lnTo>
                    <a:pt x="12681" y="13498"/>
                  </a:lnTo>
                  <a:lnTo>
                    <a:pt x="8465" y="13938"/>
                  </a:lnTo>
                  <a:lnTo>
                    <a:pt x="4949" y="15642"/>
                  </a:lnTo>
                  <a:lnTo>
                    <a:pt x="2604" y="18895"/>
                  </a:lnTo>
                  <a:lnTo>
                    <a:pt x="0" y="28153"/>
                  </a:lnTo>
                  <a:lnTo>
                    <a:pt x="2605" y="41205"/>
                  </a:lnTo>
                  <a:lnTo>
                    <a:pt x="9172" y="55002"/>
                  </a:lnTo>
                  <a:lnTo>
                    <a:pt x="33291" y="79870"/>
                  </a:lnTo>
                  <a:lnTo>
                    <a:pt x="42096" y="84887"/>
                  </a:lnTo>
                  <a:lnTo>
                    <a:pt x="46419" y="86225"/>
                  </a:lnTo>
                  <a:lnTo>
                    <a:pt x="50712" y="85000"/>
                  </a:lnTo>
                  <a:lnTo>
                    <a:pt x="59246" y="77994"/>
                  </a:lnTo>
                  <a:lnTo>
                    <a:pt x="61380" y="73163"/>
                  </a:lnTo>
                  <a:lnTo>
                    <a:pt x="61871" y="62150"/>
                  </a:lnTo>
                  <a:lnTo>
                    <a:pt x="50450" y="16410"/>
                  </a:lnTo>
                  <a:lnTo>
                    <a:pt x="49872" y="13057"/>
                  </a:lnTo>
                  <a:lnTo>
                    <a:pt x="50192" y="10821"/>
                  </a:lnTo>
                  <a:lnTo>
                    <a:pt x="51111" y="9330"/>
                  </a:lnTo>
                  <a:lnTo>
                    <a:pt x="52429" y="8337"/>
                  </a:lnTo>
                  <a:lnTo>
                    <a:pt x="55776" y="7233"/>
                  </a:lnTo>
                  <a:lnTo>
                    <a:pt x="70107" y="5761"/>
                  </a:lnTo>
                  <a:lnTo>
                    <a:pt x="868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6265"/>
            <p:cNvSpPr/>
            <p:nvPr>
              <p:custDataLst>
                <p:tags r:id="rId15"/>
              </p:custDataLst>
            </p:nvPr>
          </p:nvSpPr>
          <p:spPr>
            <a:xfrm>
              <a:off x="695864" y="5761088"/>
              <a:ext cx="97887" cy="70022"/>
            </a:xfrm>
            <a:custGeom>
              <a:avLst/>
              <a:gdLst/>
              <a:ahLst/>
              <a:cxnLst/>
              <a:rect l="0" t="0" r="0" b="0"/>
              <a:pathLst>
                <a:path w="97887" h="70022">
                  <a:moveTo>
                    <a:pt x="15336" y="61862"/>
                  </a:moveTo>
                  <a:lnTo>
                    <a:pt x="15336" y="61862"/>
                  </a:lnTo>
                  <a:lnTo>
                    <a:pt x="14630" y="21964"/>
                  </a:lnTo>
                  <a:lnTo>
                    <a:pt x="10266" y="9746"/>
                  </a:lnTo>
                  <a:lnTo>
                    <a:pt x="6498" y="3892"/>
                  </a:lnTo>
                  <a:lnTo>
                    <a:pt x="2471" y="820"/>
                  </a:lnTo>
                  <a:lnTo>
                    <a:pt x="409" y="0"/>
                  </a:lnTo>
                  <a:lnTo>
                    <a:pt x="0" y="10379"/>
                  </a:lnTo>
                  <a:lnTo>
                    <a:pt x="2876" y="26987"/>
                  </a:lnTo>
                  <a:lnTo>
                    <a:pt x="8857" y="41423"/>
                  </a:lnTo>
                  <a:lnTo>
                    <a:pt x="23529" y="58079"/>
                  </a:lnTo>
                  <a:lnTo>
                    <a:pt x="41282" y="68581"/>
                  </a:lnTo>
                  <a:lnTo>
                    <a:pt x="53679" y="70021"/>
                  </a:lnTo>
                  <a:lnTo>
                    <a:pt x="65538" y="67606"/>
                  </a:lnTo>
                  <a:lnTo>
                    <a:pt x="75513" y="61828"/>
                  </a:lnTo>
                  <a:lnTo>
                    <a:pt x="97886" y="30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6266"/>
            <p:cNvSpPr/>
            <p:nvPr>
              <p:custDataLst>
                <p:tags r:id="rId16"/>
              </p:custDataLst>
            </p:nvPr>
          </p:nvSpPr>
          <p:spPr>
            <a:xfrm>
              <a:off x="647777" y="5911850"/>
              <a:ext cx="12624" cy="37839"/>
            </a:xfrm>
            <a:custGeom>
              <a:avLst/>
              <a:gdLst/>
              <a:ahLst/>
              <a:cxnLst/>
              <a:rect l="0" t="0" r="0" b="0"/>
              <a:pathLst>
                <a:path w="12624" h="37839">
                  <a:moveTo>
                    <a:pt x="6273" y="31750"/>
                  </a:moveTo>
                  <a:lnTo>
                    <a:pt x="6273" y="31750"/>
                  </a:lnTo>
                  <a:lnTo>
                    <a:pt x="185" y="37838"/>
                  </a:lnTo>
                  <a:lnTo>
                    <a:pt x="0" y="27910"/>
                  </a:lnTo>
                  <a:lnTo>
                    <a:pt x="12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6267"/>
            <p:cNvSpPr/>
            <p:nvPr>
              <p:custDataLst>
                <p:tags r:id="rId17"/>
              </p:custDataLst>
            </p:nvPr>
          </p:nvSpPr>
          <p:spPr>
            <a:xfrm>
              <a:off x="567842" y="5862194"/>
              <a:ext cx="173156" cy="117158"/>
            </a:xfrm>
            <a:custGeom>
              <a:avLst/>
              <a:gdLst/>
              <a:ahLst/>
              <a:cxnLst/>
              <a:rect l="0" t="0" r="0" b="0"/>
              <a:pathLst>
                <a:path w="173156" h="117158">
                  <a:moveTo>
                    <a:pt x="3658" y="11556"/>
                  </a:moveTo>
                  <a:lnTo>
                    <a:pt x="3658" y="11556"/>
                  </a:lnTo>
                  <a:lnTo>
                    <a:pt x="3658" y="8185"/>
                  </a:lnTo>
                  <a:lnTo>
                    <a:pt x="1777" y="4649"/>
                  </a:lnTo>
                  <a:lnTo>
                    <a:pt x="287" y="2717"/>
                  </a:lnTo>
                  <a:lnTo>
                    <a:pt x="0" y="1430"/>
                  </a:lnTo>
                  <a:lnTo>
                    <a:pt x="513" y="572"/>
                  </a:lnTo>
                  <a:lnTo>
                    <a:pt x="1562" y="0"/>
                  </a:lnTo>
                  <a:lnTo>
                    <a:pt x="6489" y="5008"/>
                  </a:lnTo>
                  <a:lnTo>
                    <a:pt x="20960" y="19728"/>
                  </a:lnTo>
                  <a:lnTo>
                    <a:pt x="60003" y="54966"/>
                  </a:lnTo>
                  <a:lnTo>
                    <a:pt x="101467" y="87968"/>
                  </a:lnTo>
                  <a:lnTo>
                    <a:pt x="140100" y="114923"/>
                  </a:lnTo>
                  <a:lnTo>
                    <a:pt x="148242" y="117157"/>
                  </a:lnTo>
                  <a:lnTo>
                    <a:pt x="164814" y="115875"/>
                  </a:lnTo>
                  <a:lnTo>
                    <a:pt x="169656" y="112147"/>
                  </a:lnTo>
                  <a:lnTo>
                    <a:pt x="172179" y="106839"/>
                  </a:lnTo>
                  <a:lnTo>
                    <a:pt x="173155" y="100478"/>
                  </a:lnTo>
                  <a:lnTo>
                    <a:pt x="162408" y="62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6268"/>
            <p:cNvSpPr/>
            <p:nvPr>
              <p:custDataLst>
                <p:tags r:id="rId18"/>
              </p:custDataLst>
            </p:nvPr>
          </p:nvSpPr>
          <p:spPr>
            <a:xfrm>
              <a:off x="577851" y="6051619"/>
              <a:ext cx="118999" cy="82482"/>
            </a:xfrm>
            <a:custGeom>
              <a:avLst/>
              <a:gdLst/>
              <a:ahLst/>
              <a:cxnLst/>
              <a:rect l="0" t="0" r="0" b="0"/>
              <a:pathLst>
                <a:path w="118999" h="82482">
                  <a:moveTo>
                    <a:pt x="12699" y="18981"/>
                  </a:moveTo>
                  <a:lnTo>
                    <a:pt x="12699" y="18981"/>
                  </a:lnTo>
                  <a:lnTo>
                    <a:pt x="45" y="0"/>
                  </a:lnTo>
                  <a:lnTo>
                    <a:pt x="0" y="32535"/>
                  </a:lnTo>
                  <a:lnTo>
                    <a:pt x="1411" y="37190"/>
                  </a:lnTo>
                  <a:lnTo>
                    <a:pt x="6741" y="44242"/>
                  </a:lnTo>
                  <a:lnTo>
                    <a:pt x="17676" y="52179"/>
                  </a:lnTo>
                  <a:lnTo>
                    <a:pt x="29853" y="55628"/>
                  </a:lnTo>
                  <a:lnTo>
                    <a:pt x="45769" y="53280"/>
                  </a:lnTo>
                  <a:lnTo>
                    <a:pt x="65746" y="45458"/>
                  </a:lnTo>
                  <a:lnTo>
                    <a:pt x="92174" y="30403"/>
                  </a:lnTo>
                  <a:lnTo>
                    <a:pt x="101173" y="29466"/>
                  </a:lnTo>
                  <a:lnTo>
                    <a:pt x="105548" y="30204"/>
                  </a:lnTo>
                  <a:lnTo>
                    <a:pt x="109171" y="32813"/>
                  </a:lnTo>
                  <a:lnTo>
                    <a:pt x="115077" y="41356"/>
                  </a:lnTo>
                  <a:lnTo>
                    <a:pt x="118998" y="58066"/>
                  </a:lnTo>
                  <a:lnTo>
                    <a:pt x="118034" y="68338"/>
                  </a:lnTo>
                  <a:lnTo>
                    <a:pt x="116789" y="73053"/>
                  </a:lnTo>
                  <a:lnTo>
                    <a:pt x="114548" y="76195"/>
                  </a:lnTo>
                  <a:lnTo>
                    <a:pt x="111643" y="78291"/>
                  </a:lnTo>
                  <a:lnTo>
                    <a:pt x="101599" y="8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6269"/>
            <p:cNvSpPr/>
            <p:nvPr>
              <p:custDataLst>
                <p:tags r:id="rId19"/>
              </p:custDataLst>
            </p:nvPr>
          </p:nvSpPr>
          <p:spPr>
            <a:xfrm>
              <a:off x="540089" y="6188861"/>
              <a:ext cx="84375" cy="70335"/>
            </a:xfrm>
            <a:custGeom>
              <a:avLst/>
              <a:gdLst/>
              <a:ahLst/>
              <a:cxnLst/>
              <a:rect l="0" t="0" r="0" b="0"/>
              <a:pathLst>
                <a:path w="84375" h="70335">
                  <a:moveTo>
                    <a:pt x="12361" y="2389"/>
                  </a:moveTo>
                  <a:lnTo>
                    <a:pt x="12361" y="2389"/>
                  </a:lnTo>
                  <a:lnTo>
                    <a:pt x="805" y="2389"/>
                  </a:lnTo>
                  <a:lnTo>
                    <a:pt x="0" y="9130"/>
                  </a:lnTo>
                  <a:lnTo>
                    <a:pt x="6503" y="23437"/>
                  </a:lnTo>
                  <a:lnTo>
                    <a:pt x="38362" y="54247"/>
                  </a:lnTo>
                  <a:lnTo>
                    <a:pt x="60360" y="65810"/>
                  </a:lnTo>
                  <a:lnTo>
                    <a:pt x="74639" y="70334"/>
                  </a:lnTo>
                  <a:lnTo>
                    <a:pt x="77869" y="69558"/>
                  </a:lnTo>
                  <a:lnTo>
                    <a:pt x="83338" y="64932"/>
                  </a:lnTo>
                  <a:lnTo>
                    <a:pt x="84374" y="61018"/>
                  </a:lnTo>
                  <a:lnTo>
                    <a:pt x="83643" y="51023"/>
                  </a:lnTo>
                  <a:lnTo>
                    <a:pt x="79264" y="36869"/>
                  </a:lnTo>
                  <a:lnTo>
                    <a:pt x="63385" y="20367"/>
                  </a:lnTo>
                  <a:lnTo>
                    <a:pt x="37805" y="5966"/>
                  </a:lnTo>
                  <a:lnTo>
                    <a:pt x="21546" y="0"/>
                  </a:lnTo>
                  <a:lnTo>
                    <a:pt x="18711" y="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6270"/>
            <p:cNvSpPr/>
            <p:nvPr>
              <p:custDataLst>
                <p:tags r:id="rId20"/>
              </p:custDataLst>
            </p:nvPr>
          </p:nvSpPr>
          <p:spPr>
            <a:xfrm>
              <a:off x="449669" y="6356284"/>
              <a:ext cx="176603" cy="157385"/>
            </a:xfrm>
            <a:custGeom>
              <a:avLst/>
              <a:gdLst/>
              <a:ahLst/>
              <a:cxnLst/>
              <a:rect l="0" t="0" r="0" b="0"/>
              <a:pathLst>
                <a:path w="176603" h="157385">
                  <a:moveTo>
                    <a:pt x="45631" y="88966"/>
                  </a:moveTo>
                  <a:lnTo>
                    <a:pt x="45631" y="88966"/>
                  </a:lnTo>
                  <a:lnTo>
                    <a:pt x="45631" y="92337"/>
                  </a:lnTo>
                  <a:lnTo>
                    <a:pt x="49394" y="95873"/>
                  </a:lnTo>
                  <a:lnTo>
                    <a:pt x="94499" y="116262"/>
                  </a:lnTo>
                  <a:lnTo>
                    <a:pt x="138510" y="139441"/>
                  </a:lnTo>
                  <a:lnTo>
                    <a:pt x="176602" y="157384"/>
                  </a:lnTo>
                  <a:lnTo>
                    <a:pt x="136901" y="145784"/>
                  </a:lnTo>
                  <a:lnTo>
                    <a:pt x="100896" y="127281"/>
                  </a:lnTo>
                  <a:lnTo>
                    <a:pt x="61379" y="108080"/>
                  </a:lnTo>
                  <a:lnTo>
                    <a:pt x="16094" y="76274"/>
                  </a:lnTo>
                  <a:lnTo>
                    <a:pt x="2229" y="60589"/>
                  </a:lnTo>
                  <a:lnTo>
                    <a:pt x="0" y="47662"/>
                  </a:lnTo>
                  <a:lnTo>
                    <a:pt x="394" y="40264"/>
                  </a:lnTo>
                  <a:lnTo>
                    <a:pt x="6476" y="26398"/>
                  </a:lnTo>
                  <a:lnTo>
                    <a:pt x="16940" y="13886"/>
                  </a:lnTo>
                  <a:lnTo>
                    <a:pt x="30998" y="3621"/>
                  </a:lnTo>
                  <a:lnTo>
                    <a:pt x="46653" y="0"/>
                  </a:lnTo>
                  <a:lnTo>
                    <a:pt x="54779" y="21"/>
                  </a:lnTo>
                  <a:lnTo>
                    <a:pt x="69452" y="5691"/>
                  </a:lnTo>
                  <a:lnTo>
                    <a:pt x="82324" y="15971"/>
                  </a:lnTo>
                  <a:lnTo>
                    <a:pt x="100203" y="43687"/>
                  </a:lnTo>
                  <a:lnTo>
                    <a:pt x="103179" y="50312"/>
                  </a:lnTo>
                  <a:lnTo>
                    <a:pt x="103752" y="56141"/>
                  </a:lnTo>
                  <a:lnTo>
                    <a:pt x="100626" y="66381"/>
                  </a:lnTo>
                  <a:lnTo>
                    <a:pt x="90081" y="82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6271"/>
            <p:cNvSpPr/>
            <p:nvPr>
              <p:custDataLst>
                <p:tags r:id="rId21"/>
              </p:custDataLst>
            </p:nvPr>
          </p:nvSpPr>
          <p:spPr>
            <a:xfrm>
              <a:off x="758342" y="55435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6272"/>
            <p:cNvSpPr/>
            <p:nvPr>
              <p:custDataLst>
                <p:tags r:id="rId22"/>
              </p:custDataLst>
            </p:nvPr>
          </p:nvSpPr>
          <p:spPr>
            <a:xfrm>
              <a:off x="819150" y="5391150"/>
              <a:ext cx="109774" cy="99959"/>
            </a:xfrm>
            <a:custGeom>
              <a:avLst/>
              <a:gdLst/>
              <a:ahLst/>
              <a:cxnLst/>
              <a:rect l="0" t="0" r="0" b="0"/>
              <a:pathLst>
                <a:path w="109774" h="99959">
                  <a:moveTo>
                    <a:pt x="0" y="88900"/>
                  </a:moveTo>
                  <a:lnTo>
                    <a:pt x="0" y="88900"/>
                  </a:lnTo>
                  <a:lnTo>
                    <a:pt x="6481" y="88195"/>
                  </a:lnTo>
                  <a:lnTo>
                    <a:pt x="51737" y="81061"/>
                  </a:lnTo>
                  <a:lnTo>
                    <a:pt x="81481" y="77160"/>
                  </a:lnTo>
                  <a:lnTo>
                    <a:pt x="87482" y="78957"/>
                  </a:lnTo>
                  <a:lnTo>
                    <a:pt x="108347" y="96057"/>
                  </a:lnTo>
                  <a:lnTo>
                    <a:pt x="109626" y="97905"/>
                  </a:lnTo>
                  <a:lnTo>
                    <a:pt x="109773" y="99136"/>
                  </a:lnTo>
                  <a:lnTo>
                    <a:pt x="109165" y="99958"/>
                  </a:lnTo>
                  <a:lnTo>
                    <a:pt x="104727" y="97107"/>
                  </a:lnTo>
                  <a:lnTo>
                    <a:pt x="71386" y="56123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6273"/>
            <p:cNvSpPr/>
            <p:nvPr>
              <p:custDataLst>
                <p:tags r:id="rId23"/>
              </p:custDataLst>
            </p:nvPr>
          </p:nvSpPr>
          <p:spPr>
            <a:xfrm>
              <a:off x="718433" y="5645150"/>
              <a:ext cx="92559" cy="65552"/>
            </a:xfrm>
            <a:custGeom>
              <a:avLst/>
              <a:gdLst/>
              <a:ahLst/>
              <a:cxnLst/>
              <a:rect l="0" t="0" r="0" b="0"/>
              <a:pathLst>
                <a:path w="92559" h="65552">
                  <a:moveTo>
                    <a:pt x="5467" y="50800"/>
                  </a:moveTo>
                  <a:lnTo>
                    <a:pt x="5467" y="50800"/>
                  </a:lnTo>
                  <a:lnTo>
                    <a:pt x="2096" y="54171"/>
                  </a:lnTo>
                  <a:lnTo>
                    <a:pt x="1103" y="54458"/>
                  </a:lnTo>
                  <a:lnTo>
                    <a:pt x="441" y="53944"/>
                  </a:lnTo>
                  <a:lnTo>
                    <a:pt x="0" y="52896"/>
                  </a:lnTo>
                  <a:lnTo>
                    <a:pt x="1117" y="52198"/>
                  </a:lnTo>
                  <a:lnTo>
                    <a:pt x="10136" y="49803"/>
                  </a:lnTo>
                  <a:lnTo>
                    <a:pt x="25900" y="42195"/>
                  </a:lnTo>
                  <a:lnTo>
                    <a:pt x="59820" y="35268"/>
                  </a:lnTo>
                  <a:lnTo>
                    <a:pt x="66397" y="36212"/>
                  </a:lnTo>
                  <a:lnTo>
                    <a:pt x="77467" y="42905"/>
                  </a:lnTo>
                  <a:lnTo>
                    <a:pt x="88262" y="55202"/>
                  </a:lnTo>
                  <a:lnTo>
                    <a:pt x="92558" y="64412"/>
                  </a:lnTo>
                  <a:lnTo>
                    <a:pt x="91750" y="65519"/>
                  </a:lnTo>
                  <a:lnTo>
                    <a:pt x="89800" y="65551"/>
                  </a:lnTo>
                  <a:lnTo>
                    <a:pt x="83165" y="63000"/>
                  </a:lnTo>
                  <a:lnTo>
                    <a:pt x="55628" y="42573"/>
                  </a:lnTo>
                  <a:lnTo>
                    <a:pt x="43770" y="31586"/>
                  </a:lnTo>
                  <a:lnTo>
                    <a:pt x="40129" y="20623"/>
                  </a:lnTo>
                  <a:lnTo>
                    <a:pt x="37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6274"/>
            <p:cNvSpPr/>
            <p:nvPr>
              <p:custDataLst>
                <p:tags r:id="rId24"/>
              </p:custDataLst>
            </p:nvPr>
          </p:nvSpPr>
          <p:spPr>
            <a:xfrm>
              <a:off x="859451" y="5884656"/>
              <a:ext cx="86700" cy="71645"/>
            </a:xfrm>
            <a:custGeom>
              <a:avLst/>
              <a:gdLst/>
              <a:ahLst/>
              <a:cxnLst/>
              <a:rect l="0" t="0" r="0" b="0"/>
              <a:pathLst>
                <a:path w="86700" h="71645">
                  <a:moveTo>
                    <a:pt x="23199" y="71644"/>
                  </a:moveTo>
                  <a:lnTo>
                    <a:pt x="23199" y="71644"/>
                  </a:lnTo>
                  <a:lnTo>
                    <a:pt x="33251" y="47776"/>
                  </a:lnTo>
                  <a:lnTo>
                    <a:pt x="34017" y="37753"/>
                  </a:lnTo>
                  <a:lnTo>
                    <a:pt x="32005" y="26243"/>
                  </a:lnTo>
                  <a:lnTo>
                    <a:pt x="23535" y="11234"/>
                  </a:lnTo>
                  <a:lnTo>
                    <a:pt x="15459" y="1220"/>
                  </a:lnTo>
                  <a:lnTo>
                    <a:pt x="12394" y="0"/>
                  </a:lnTo>
                  <a:lnTo>
                    <a:pt x="5227" y="526"/>
                  </a:lnTo>
                  <a:lnTo>
                    <a:pt x="2751" y="3064"/>
                  </a:lnTo>
                  <a:lnTo>
                    <a:pt x="0" y="11531"/>
                  </a:lnTo>
                  <a:lnTo>
                    <a:pt x="659" y="20468"/>
                  </a:lnTo>
                  <a:lnTo>
                    <a:pt x="4009" y="29143"/>
                  </a:lnTo>
                  <a:lnTo>
                    <a:pt x="14534" y="41961"/>
                  </a:lnTo>
                  <a:lnTo>
                    <a:pt x="39409" y="59801"/>
                  </a:lnTo>
                  <a:lnTo>
                    <a:pt x="50159" y="60970"/>
                  </a:lnTo>
                  <a:lnTo>
                    <a:pt x="61287" y="58434"/>
                  </a:lnTo>
                  <a:lnTo>
                    <a:pt x="70936" y="52602"/>
                  </a:lnTo>
                  <a:lnTo>
                    <a:pt x="78047" y="43426"/>
                  </a:lnTo>
                  <a:lnTo>
                    <a:pt x="86699" y="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6275"/>
            <p:cNvSpPr/>
            <p:nvPr>
              <p:custDataLst>
                <p:tags r:id="rId25"/>
              </p:custDataLst>
            </p:nvPr>
          </p:nvSpPr>
          <p:spPr>
            <a:xfrm>
              <a:off x="800493" y="6030722"/>
              <a:ext cx="101208" cy="169709"/>
            </a:xfrm>
            <a:custGeom>
              <a:avLst/>
              <a:gdLst/>
              <a:ahLst/>
              <a:cxnLst/>
              <a:rect l="0" t="0" r="0" b="0"/>
              <a:pathLst>
                <a:path w="101208" h="169709">
                  <a:moveTo>
                    <a:pt x="5957" y="147828"/>
                  </a:moveTo>
                  <a:lnTo>
                    <a:pt x="5957" y="147828"/>
                  </a:lnTo>
                  <a:lnTo>
                    <a:pt x="5957" y="142361"/>
                  </a:lnTo>
                  <a:lnTo>
                    <a:pt x="50737" y="156427"/>
                  </a:lnTo>
                  <a:lnTo>
                    <a:pt x="69392" y="164787"/>
                  </a:lnTo>
                  <a:lnTo>
                    <a:pt x="73906" y="169708"/>
                  </a:lnTo>
                  <a:lnTo>
                    <a:pt x="74540" y="169469"/>
                  </a:lnTo>
                  <a:lnTo>
                    <a:pt x="74962" y="168606"/>
                  </a:lnTo>
                  <a:lnTo>
                    <a:pt x="33415" y="130545"/>
                  </a:lnTo>
                  <a:lnTo>
                    <a:pt x="4639" y="95260"/>
                  </a:lnTo>
                  <a:lnTo>
                    <a:pt x="197" y="83778"/>
                  </a:lnTo>
                  <a:lnTo>
                    <a:pt x="0" y="79728"/>
                  </a:lnTo>
                  <a:lnTo>
                    <a:pt x="1280" y="77028"/>
                  </a:lnTo>
                  <a:lnTo>
                    <a:pt x="3545" y="75229"/>
                  </a:lnTo>
                  <a:lnTo>
                    <a:pt x="6465" y="74029"/>
                  </a:lnTo>
                  <a:lnTo>
                    <a:pt x="24060" y="75710"/>
                  </a:lnTo>
                  <a:lnTo>
                    <a:pt x="43776" y="84048"/>
                  </a:lnTo>
                  <a:lnTo>
                    <a:pt x="71179" y="101813"/>
                  </a:lnTo>
                  <a:lnTo>
                    <a:pt x="71310" y="102334"/>
                  </a:lnTo>
                  <a:lnTo>
                    <a:pt x="70692" y="102682"/>
                  </a:lnTo>
                  <a:lnTo>
                    <a:pt x="68125" y="99306"/>
                  </a:lnTo>
                  <a:lnTo>
                    <a:pt x="37982" y="54863"/>
                  </a:lnTo>
                  <a:lnTo>
                    <a:pt x="23484" y="26504"/>
                  </a:lnTo>
                  <a:lnTo>
                    <a:pt x="22684" y="16059"/>
                  </a:lnTo>
                  <a:lnTo>
                    <a:pt x="24680" y="7420"/>
                  </a:lnTo>
                  <a:lnTo>
                    <a:pt x="27919" y="1228"/>
                  </a:lnTo>
                  <a:lnTo>
                    <a:pt x="31182" y="0"/>
                  </a:lnTo>
                  <a:lnTo>
                    <a:pt x="40451" y="517"/>
                  </a:lnTo>
                  <a:lnTo>
                    <a:pt x="57570" y="4775"/>
                  </a:lnTo>
                  <a:lnTo>
                    <a:pt x="101207" y="33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6276"/>
            <p:cNvSpPr/>
            <p:nvPr>
              <p:custDataLst>
                <p:tags r:id="rId26"/>
              </p:custDataLst>
            </p:nvPr>
          </p:nvSpPr>
          <p:spPr>
            <a:xfrm>
              <a:off x="793750" y="561975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0" y="0"/>
                  </a:moveTo>
                  <a:lnTo>
                    <a:pt x="0" y="0"/>
                  </a:lnTo>
                  <a:lnTo>
                    <a:pt x="13815" y="8788"/>
                  </a:lnTo>
                  <a:lnTo>
                    <a:pt x="17677" y="12209"/>
                  </a:lnTo>
                  <a:lnTo>
                    <a:pt x="27612" y="16010"/>
                  </a:lnTo>
                  <a:lnTo>
                    <a:pt x="47866" y="21820"/>
                  </a:lnTo>
                  <a:lnTo>
                    <a:pt x="54905" y="27572"/>
                  </a:lnTo>
                  <a:lnTo>
                    <a:pt x="635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6277"/>
            <p:cNvSpPr/>
            <p:nvPr>
              <p:custDataLst>
                <p:tags r:id="rId27"/>
              </p:custDataLst>
            </p:nvPr>
          </p:nvSpPr>
          <p:spPr>
            <a:xfrm>
              <a:off x="819411" y="5499100"/>
              <a:ext cx="69966" cy="58051"/>
            </a:xfrm>
            <a:custGeom>
              <a:avLst/>
              <a:gdLst/>
              <a:ahLst/>
              <a:cxnLst/>
              <a:rect l="0" t="0" r="0" b="0"/>
              <a:pathLst>
                <a:path w="69966" h="58051">
                  <a:moveTo>
                    <a:pt x="6089" y="19050"/>
                  </a:moveTo>
                  <a:lnTo>
                    <a:pt x="6089" y="19050"/>
                  </a:lnTo>
                  <a:lnTo>
                    <a:pt x="6089" y="15679"/>
                  </a:lnTo>
                  <a:lnTo>
                    <a:pt x="5383" y="14686"/>
                  </a:lnTo>
                  <a:lnTo>
                    <a:pt x="4208" y="14024"/>
                  </a:lnTo>
                  <a:lnTo>
                    <a:pt x="2718" y="13583"/>
                  </a:lnTo>
                  <a:lnTo>
                    <a:pt x="1725" y="14699"/>
                  </a:lnTo>
                  <a:lnTo>
                    <a:pt x="622" y="19703"/>
                  </a:lnTo>
                  <a:lnTo>
                    <a:pt x="0" y="33825"/>
                  </a:lnTo>
                  <a:lnTo>
                    <a:pt x="1324" y="37367"/>
                  </a:lnTo>
                  <a:lnTo>
                    <a:pt x="3618" y="39727"/>
                  </a:lnTo>
                  <a:lnTo>
                    <a:pt x="43883" y="58050"/>
                  </a:lnTo>
                  <a:lnTo>
                    <a:pt x="53695" y="58020"/>
                  </a:lnTo>
                  <a:lnTo>
                    <a:pt x="62760" y="53774"/>
                  </a:lnTo>
                  <a:lnTo>
                    <a:pt x="67153" y="50666"/>
                  </a:lnTo>
                  <a:lnTo>
                    <a:pt x="69376" y="46479"/>
                  </a:lnTo>
                  <a:lnTo>
                    <a:pt x="69965" y="36179"/>
                  </a:lnTo>
                  <a:lnTo>
                    <a:pt x="68428" y="32586"/>
                  </a:lnTo>
                  <a:lnTo>
                    <a:pt x="65993" y="30192"/>
                  </a:lnTo>
                  <a:lnTo>
                    <a:pt x="18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1" name="SMARTInkShape-Group907"/>
          <p:cNvGrpSpPr/>
          <p:nvPr/>
        </p:nvGrpSpPr>
        <p:grpSpPr>
          <a:xfrm>
            <a:off x="5213436" y="4159250"/>
            <a:ext cx="3511465" cy="1890346"/>
            <a:chOff x="5213436" y="4159250"/>
            <a:chExt cx="3511465" cy="1890346"/>
          </a:xfrm>
        </p:grpSpPr>
        <p:sp>
          <p:nvSpPr>
            <p:cNvPr id="902" name="SMARTInkShape-6278"/>
            <p:cNvSpPr/>
            <p:nvPr>
              <p:custDataLst>
                <p:tags r:id="rId4"/>
              </p:custDataLst>
            </p:nvPr>
          </p:nvSpPr>
          <p:spPr>
            <a:xfrm>
              <a:off x="5213436" y="5245983"/>
              <a:ext cx="3276389" cy="803613"/>
            </a:xfrm>
            <a:custGeom>
              <a:avLst/>
              <a:gdLst/>
              <a:ahLst/>
              <a:cxnLst/>
              <a:rect l="0" t="0" r="0" b="0"/>
              <a:pathLst>
                <a:path w="3276389" h="803613">
                  <a:moveTo>
                    <a:pt x="3219364" y="5467"/>
                  </a:moveTo>
                  <a:lnTo>
                    <a:pt x="3219364" y="5467"/>
                  </a:lnTo>
                  <a:lnTo>
                    <a:pt x="3219362" y="2096"/>
                  </a:lnTo>
                  <a:lnTo>
                    <a:pt x="3220069" y="1103"/>
                  </a:lnTo>
                  <a:lnTo>
                    <a:pt x="3221245" y="441"/>
                  </a:lnTo>
                  <a:lnTo>
                    <a:pt x="3222734" y="0"/>
                  </a:lnTo>
                  <a:lnTo>
                    <a:pt x="3226271" y="7035"/>
                  </a:lnTo>
                  <a:lnTo>
                    <a:pt x="3237661" y="44660"/>
                  </a:lnTo>
                  <a:lnTo>
                    <a:pt x="3252772" y="92104"/>
                  </a:lnTo>
                  <a:lnTo>
                    <a:pt x="3260789" y="129815"/>
                  </a:lnTo>
                  <a:lnTo>
                    <a:pt x="3266702" y="170094"/>
                  </a:lnTo>
                  <a:lnTo>
                    <a:pt x="3271683" y="211515"/>
                  </a:lnTo>
                  <a:lnTo>
                    <a:pt x="3274367" y="247798"/>
                  </a:lnTo>
                  <a:lnTo>
                    <a:pt x="3275878" y="294109"/>
                  </a:lnTo>
                  <a:lnTo>
                    <a:pt x="3276388" y="340941"/>
                  </a:lnTo>
                  <a:lnTo>
                    <a:pt x="3269735" y="368588"/>
                  </a:lnTo>
                  <a:lnTo>
                    <a:pt x="3255453" y="391283"/>
                  </a:lnTo>
                  <a:lnTo>
                    <a:pt x="3234448" y="408041"/>
                  </a:lnTo>
                  <a:lnTo>
                    <a:pt x="3195584" y="426346"/>
                  </a:lnTo>
                  <a:lnTo>
                    <a:pt x="3154541" y="439284"/>
                  </a:lnTo>
                  <a:lnTo>
                    <a:pt x="3120703" y="447806"/>
                  </a:lnTo>
                  <a:lnTo>
                    <a:pt x="3080734" y="454416"/>
                  </a:lnTo>
                  <a:lnTo>
                    <a:pt x="3036395" y="460411"/>
                  </a:lnTo>
                  <a:lnTo>
                    <a:pt x="3012718" y="463985"/>
                  </a:lnTo>
                  <a:lnTo>
                    <a:pt x="2988466" y="467779"/>
                  </a:lnTo>
                  <a:lnTo>
                    <a:pt x="2961009" y="471015"/>
                  </a:lnTo>
                  <a:lnTo>
                    <a:pt x="2931417" y="473876"/>
                  </a:lnTo>
                  <a:lnTo>
                    <a:pt x="2900399" y="476491"/>
                  </a:lnTo>
                  <a:lnTo>
                    <a:pt x="2867020" y="479643"/>
                  </a:lnTo>
                  <a:lnTo>
                    <a:pt x="2832068" y="483157"/>
                  </a:lnTo>
                  <a:lnTo>
                    <a:pt x="2796066" y="486910"/>
                  </a:lnTo>
                  <a:lnTo>
                    <a:pt x="2757954" y="491529"/>
                  </a:lnTo>
                  <a:lnTo>
                    <a:pt x="2718436" y="496725"/>
                  </a:lnTo>
                  <a:lnTo>
                    <a:pt x="2677978" y="502306"/>
                  </a:lnTo>
                  <a:lnTo>
                    <a:pt x="2635485" y="507438"/>
                  </a:lnTo>
                  <a:lnTo>
                    <a:pt x="2591633" y="512269"/>
                  </a:lnTo>
                  <a:lnTo>
                    <a:pt x="2546876" y="516902"/>
                  </a:lnTo>
                  <a:lnTo>
                    <a:pt x="2500812" y="522107"/>
                  </a:lnTo>
                  <a:lnTo>
                    <a:pt x="2453874" y="527693"/>
                  </a:lnTo>
                  <a:lnTo>
                    <a:pt x="2406355" y="533534"/>
                  </a:lnTo>
                  <a:lnTo>
                    <a:pt x="2358446" y="538839"/>
                  </a:lnTo>
                  <a:lnTo>
                    <a:pt x="2310279" y="543786"/>
                  </a:lnTo>
                  <a:lnTo>
                    <a:pt x="2261942" y="548497"/>
                  </a:lnTo>
                  <a:lnTo>
                    <a:pt x="2211371" y="554459"/>
                  </a:lnTo>
                  <a:lnTo>
                    <a:pt x="2159313" y="561256"/>
                  </a:lnTo>
                  <a:lnTo>
                    <a:pt x="2106263" y="568610"/>
                  </a:lnTo>
                  <a:lnTo>
                    <a:pt x="2053257" y="575629"/>
                  </a:lnTo>
                  <a:lnTo>
                    <a:pt x="2000282" y="582426"/>
                  </a:lnTo>
                  <a:lnTo>
                    <a:pt x="1947325" y="589072"/>
                  </a:lnTo>
                  <a:lnTo>
                    <a:pt x="1895088" y="595620"/>
                  </a:lnTo>
                  <a:lnTo>
                    <a:pt x="1843330" y="602102"/>
                  </a:lnTo>
                  <a:lnTo>
                    <a:pt x="1791890" y="608541"/>
                  </a:lnTo>
                  <a:lnTo>
                    <a:pt x="1741371" y="614244"/>
                  </a:lnTo>
                  <a:lnTo>
                    <a:pt x="1691463" y="619457"/>
                  </a:lnTo>
                  <a:lnTo>
                    <a:pt x="1641963" y="624344"/>
                  </a:lnTo>
                  <a:lnTo>
                    <a:pt x="1594852" y="628307"/>
                  </a:lnTo>
                  <a:lnTo>
                    <a:pt x="1549334" y="631655"/>
                  </a:lnTo>
                  <a:lnTo>
                    <a:pt x="1504878" y="634593"/>
                  </a:lnTo>
                  <a:lnTo>
                    <a:pt x="1462539" y="637256"/>
                  </a:lnTo>
                  <a:lnTo>
                    <a:pt x="1421615" y="639737"/>
                  </a:lnTo>
                  <a:lnTo>
                    <a:pt x="1381631" y="642097"/>
                  </a:lnTo>
                  <a:lnTo>
                    <a:pt x="1342981" y="644376"/>
                  </a:lnTo>
                  <a:lnTo>
                    <a:pt x="1305220" y="646601"/>
                  </a:lnTo>
                  <a:lnTo>
                    <a:pt x="1268051" y="648791"/>
                  </a:lnTo>
                  <a:lnTo>
                    <a:pt x="1233395" y="650249"/>
                  </a:lnTo>
                  <a:lnTo>
                    <a:pt x="1200413" y="651222"/>
                  </a:lnTo>
                  <a:lnTo>
                    <a:pt x="1168545" y="651870"/>
                  </a:lnTo>
                  <a:lnTo>
                    <a:pt x="1138129" y="651597"/>
                  </a:lnTo>
                  <a:lnTo>
                    <a:pt x="1108679" y="650709"/>
                  </a:lnTo>
                  <a:lnTo>
                    <a:pt x="1079874" y="649412"/>
                  </a:lnTo>
                  <a:lnTo>
                    <a:pt x="1050087" y="649253"/>
                  </a:lnTo>
                  <a:lnTo>
                    <a:pt x="1019646" y="649851"/>
                  </a:lnTo>
                  <a:lnTo>
                    <a:pt x="988770" y="650957"/>
                  </a:lnTo>
                  <a:lnTo>
                    <a:pt x="958307" y="653103"/>
                  </a:lnTo>
                  <a:lnTo>
                    <a:pt x="928120" y="655947"/>
                  </a:lnTo>
                  <a:lnTo>
                    <a:pt x="898118" y="659254"/>
                  </a:lnTo>
                  <a:lnTo>
                    <a:pt x="869650" y="662163"/>
                  </a:lnTo>
                  <a:lnTo>
                    <a:pt x="842205" y="664809"/>
                  </a:lnTo>
                  <a:lnTo>
                    <a:pt x="815441" y="667278"/>
                  </a:lnTo>
                  <a:lnTo>
                    <a:pt x="789132" y="670335"/>
                  </a:lnTo>
                  <a:lnTo>
                    <a:pt x="763126" y="673784"/>
                  </a:lnTo>
                  <a:lnTo>
                    <a:pt x="737322" y="677496"/>
                  </a:lnTo>
                  <a:lnTo>
                    <a:pt x="710947" y="681381"/>
                  </a:lnTo>
                  <a:lnTo>
                    <a:pt x="684190" y="685381"/>
                  </a:lnTo>
                  <a:lnTo>
                    <a:pt x="657182" y="689461"/>
                  </a:lnTo>
                  <a:lnTo>
                    <a:pt x="632122" y="692179"/>
                  </a:lnTo>
                  <a:lnTo>
                    <a:pt x="585459" y="695200"/>
                  </a:lnTo>
                  <a:lnTo>
                    <a:pt x="560317" y="695300"/>
                  </a:lnTo>
                  <a:lnTo>
                    <a:pt x="533676" y="694661"/>
                  </a:lnTo>
                  <a:lnTo>
                    <a:pt x="506039" y="693529"/>
                  </a:lnTo>
                  <a:lnTo>
                    <a:pt x="480558" y="692070"/>
                  </a:lnTo>
                  <a:lnTo>
                    <a:pt x="433432" y="688565"/>
                  </a:lnTo>
                  <a:lnTo>
                    <a:pt x="388969" y="688420"/>
                  </a:lnTo>
                  <a:lnTo>
                    <a:pt x="345688" y="690707"/>
                  </a:lnTo>
                  <a:lnTo>
                    <a:pt x="302933" y="694075"/>
                  </a:lnTo>
                  <a:lnTo>
                    <a:pt x="264176" y="697924"/>
                  </a:lnTo>
                  <a:lnTo>
                    <a:pt x="227431" y="701282"/>
                  </a:lnTo>
                  <a:lnTo>
                    <a:pt x="189932" y="702774"/>
                  </a:lnTo>
                  <a:lnTo>
                    <a:pt x="153982" y="705317"/>
                  </a:lnTo>
                  <a:lnTo>
                    <a:pt x="120600" y="708095"/>
                  </a:lnTo>
                  <a:lnTo>
                    <a:pt x="79417" y="709658"/>
                  </a:lnTo>
                  <a:lnTo>
                    <a:pt x="31881" y="710259"/>
                  </a:lnTo>
                  <a:lnTo>
                    <a:pt x="18950" y="709594"/>
                  </a:lnTo>
                  <a:lnTo>
                    <a:pt x="16838" y="708424"/>
                  </a:lnTo>
                  <a:lnTo>
                    <a:pt x="15430" y="706938"/>
                  </a:lnTo>
                  <a:lnTo>
                    <a:pt x="11985" y="705287"/>
                  </a:lnTo>
                  <a:lnTo>
                    <a:pt x="10078" y="704847"/>
                  </a:lnTo>
                  <a:lnTo>
                    <a:pt x="8806" y="703848"/>
                  </a:lnTo>
                  <a:lnTo>
                    <a:pt x="7394" y="700857"/>
                  </a:lnTo>
                  <a:lnTo>
                    <a:pt x="6312" y="699777"/>
                  </a:lnTo>
                  <a:lnTo>
                    <a:pt x="3227" y="698577"/>
                  </a:lnTo>
                  <a:lnTo>
                    <a:pt x="2124" y="697551"/>
                  </a:lnTo>
                  <a:lnTo>
                    <a:pt x="204" y="692234"/>
                  </a:lnTo>
                  <a:lnTo>
                    <a:pt x="0" y="688183"/>
                  </a:lnTo>
                  <a:lnTo>
                    <a:pt x="678" y="687094"/>
                  </a:lnTo>
                  <a:lnTo>
                    <a:pt x="1833" y="686370"/>
                  </a:lnTo>
                  <a:lnTo>
                    <a:pt x="3310" y="685884"/>
                  </a:lnTo>
                  <a:lnTo>
                    <a:pt x="5000" y="686973"/>
                  </a:lnTo>
                  <a:lnTo>
                    <a:pt x="36694" y="733747"/>
                  </a:lnTo>
                  <a:lnTo>
                    <a:pt x="65827" y="780892"/>
                  </a:lnTo>
                  <a:lnTo>
                    <a:pt x="75512" y="803612"/>
                  </a:lnTo>
                  <a:lnTo>
                    <a:pt x="72565" y="794875"/>
                  </a:lnTo>
                  <a:lnTo>
                    <a:pt x="44384" y="754343"/>
                  </a:lnTo>
                  <a:lnTo>
                    <a:pt x="27201" y="716541"/>
                  </a:lnTo>
                  <a:lnTo>
                    <a:pt x="12124" y="669213"/>
                  </a:lnTo>
                  <a:lnTo>
                    <a:pt x="2010" y="625899"/>
                  </a:lnTo>
                  <a:lnTo>
                    <a:pt x="1311" y="620171"/>
                  </a:lnTo>
                  <a:lnTo>
                    <a:pt x="4297" y="608164"/>
                  </a:lnTo>
                  <a:lnTo>
                    <a:pt x="11035" y="595771"/>
                  </a:lnTo>
                  <a:lnTo>
                    <a:pt x="21084" y="583207"/>
                  </a:lnTo>
                  <a:lnTo>
                    <a:pt x="45384" y="567605"/>
                  </a:lnTo>
                  <a:lnTo>
                    <a:pt x="101514" y="551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6279"/>
            <p:cNvSpPr/>
            <p:nvPr>
              <p:custDataLst>
                <p:tags r:id="rId5"/>
              </p:custDataLst>
            </p:nvPr>
          </p:nvSpPr>
          <p:spPr>
            <a:xfrm>
              <a:off x="8506893" y="5077156"/>
              <a:ext cx="218008" cy="83966"/>
            </a:xfrm>
            <a:custGeom>
              <a:avLst/>
              <a:gdLst/>
              <a:ahLst/>
              <a:cxnLst/>
              <a:rect l="0" t="0" r="0" b="0"/>
              <a:pathLst>
                <a:path w="218008" h="83966">
                  <a:moveTo>
                    <a:pt x="8457" y="21894"/>
                  </a:moveTo>
                  <a:lnTo>
                    <a:pt x="8457" y="21894"/>
                  </a:lnTo>
                  <a:lnTo>
                    <a:pt x="30351" y="0"/>
                  </a:lnTo>
                  <a:lnTo>
                    <a:pt x="17711" y="14051"/>
                  </a:lnTo>
                  <a:lnTo>
                    <a:pt x="1069" y="46958"/>
                  </a:lnTo>
                  <a:lnTo>
                    <a:pt x="0" y="59844"/>
                  </a:lnTo>
                  <a:lnTo>
                    <a:pt x="702" y="66244"/>
                  </a:lnTo>
                  <a:lnTo>
                    <a:pt x="3992" y="71217"/>
                  </a:lnTo>
                  <a:lnTo>
                    <a:pt x="15175" y="78623"/>
                  </a:lnTo>
                  <a:lnTo>
                    <a:pt x="29551" y="80503"/>
                  </a:lnTo>
                  <a:lnTo>
                    <a:pt x="45349" y="78282"/>
                  </a:lnTo>
                  <a:lnTo>
                    <a:pt x="61777" y="72590"/>
                  </a:lnTo>
                  <a:lnTo>
                    <a:pt x="86893" y="54711"/>
                  </a:lnTo>
                  <a:lnTo>
                    <a:pt x="98115" y="39536"/>
                  </a:lnTo>
                  <a:lnTo>
                    <a:pt x="106518" y="18890"/>
                  </a:lnTo>
                  <a:lnTo>
                    <a:pt x="107779" y="9270"/>
                  </a:lnTo>
                  <a:lnTo>
                    <a:pt x="105987" y="2642"/>
                  </a:lnTo>
                  <a:lnTo>
                    <a:pt x="103815" y="2004"/>
                  </a:lnTo>
                  <a:lnTo>
                    <a:pt x="100957" y="2990"/>
                  </a:lnTo>
                  <a:lnTo>
                    <a:pt x="94724" y="7848"/>
                  </a:lnTo>
                  <a:lnTo>
                    <a:pt x="89601" y="14710"/>
                  </a:lnTo>
                  <a:lnTo>
                    <a:pt x="86122" y="29878"/>
                  </a:lnTo>
                  <a:lnTo>
                    <a:pt x="87189" y="37907"/>
                  </a:lnTo>
                  <a:lnTo>
                    <a:pt x="88461" y="41036"/>
                  </a:lnTo>
                  <a:lnTo>
                    <a:pt x="90720" y="43122"/>
                  </a:lnTo>
                  <a:lnTo>
                    <a:pt x="96994" y="45440"/>
                  </a:lnTo>
                  <a:lnTo>
                    <a:pt x="99937" y="45352"/>
                  </a:lnTo>
                  <a:lnTo>
                    <a:pt x="105088" y="43373"/>
                  </a:lnTo>
                  <a:lnTo>
                    <a:pt x="116291" y="34690"/>
                  </a:lnTo>
                  <a:lnTo>
                    <a:pt x="116372" y="37993"/>
                  </a:lnTo>
                  <a:lnTo>
                    <a:pt x="117089" y="38977"/>
                  </a:lnTo>
                  <a:lnTo>
                    <a:pt x="119768" y="40070"/>
                  </a:lnTo>
                  <a:lnTo>
                    <a:pt x="125242" y="40685"/>
                  </a:lnTo>
                  <a:lnTo>
                    <a:pt x="126531" y="40066"/>
                  </a:lnTo>
                  <a:lnTo>
                    <a:pt x="127389" y="38946"/>
                  </a:lnTo>
                  <a:lnTo>
                    <a:pt x="128768" y="35454"/>
                  </a:lnTo>
                  <a:lnTo>
                    <a:pt x="130838" y="36857"/>
                  </a:lnTo>
                  <a:lnTo>
                    <a:pt x="132377" y="38219"/>
                  </a:lnTo>
                  <a:lnTo>
                    <a:pt x="134088" y="43497"/>
                  </a:lnTo>
                  <a:lnTo>
                    <a:pt x="141871" y="75604"/>
                  </a:lnTo>
                  <a:lnTo>
                    <a:pt x="147190" y="83965"/>
                  </a:lnTo>
                  <a:lnTo>
                    <a:pt x="156969" y="37205"/>
                  </a:lnTo>
                  <a:lnTo>
                    <a:pt x="160515" y="17771"/>
                  </a:lnTo>
                  <a:lnTo>
                    <a:pt x="161334" y="18440"/>
                  </a:lnTo>
                  <a:lnTo>
                    <a:pt x="164127" y="22946"/>
                  </a:lnTo>
                  <a:lnTo>
                    <a:pt x="164447" y="26122"/>
                  </a:lnTo>
                  <a:lnTo>
                    <a:pt x="161469" y="48826"/>
                  </a:lnTo>
                  <a:lnTo>
                    <a:pt x="163011" y="56912"/>
                  </a:lnTo>
                  <a:lnTo>
                    <a:pt x="166378" y="64481"/>
                  </a:lnTo>
                  <a:lnTo>
                    <a:pt x="167359" y="63691"/>
                  </a:lnTo>
                  <a:lnTo>
                    <a:pt x="170330" y="59050"/>
                  </a:lnTo>
                  <a:lnTo>
                    <a:pt x="181920" y="30488"/>
                  </a:lnTo>
                  <a:lnTo>
                    <a:pt x="189268" y="21480"/>
                  </a:lnTo>
                  <a:lnTo>
                    <a:pt x="200634" y="13148"/>
                  </a:lnTo>
                  <a:lnTo>
                    <a:pt x="206287" y="10951"/>
                  </a:lnTo>
                  <a:lnTo>
                    <a:pt x="208782" y="12482"/>
                  </a:lnTo>
                  <a:lnTo>
                    <a:pt x="213437" y="19827"/>
                  </a:lnTo>
                  <a:lnTo>
                    <a:pt x="218007" y="53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6280"/>
            <p:cNvSpPr/>
            <p:nvPr>
              <p:custDataLst>
                <p:tags r:id="rId6"/>
              </p:custDataLst>
            </p:nvPr>
          </p:nvSpPr>
          <p:spPr>
            <a:xfrm>
              <a:off x="8382000" y="5073650"/>
              <a:ext cx="88901" cy="93145"/>
            </a:xfrm>
            <a:custGeom>
              <a:avLst/>
              <a:gdLst/>
              <a:ahLst/>
              <a:cxnLst/>
              <a:rect l="0" t="0" r="0" b="0"/>
              <a:pathLst>
                <a:path w="88901" h="93145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20665" y="60732"/>
                  </a:lnTo>
                  <a:lnTo>
                    <a:pt x="23293" y="80318"/>
                  </a:lnTo>
                  <a:lnTo>
                    <a:pt x="19747" y="93144"/>
                  </a:lnTo>
                  <a:lnTo>
                    <a:pt x="19110" y="61808"/>
                  </a:lnTo>
                  <a:lnTo>
                    <a:pt x="24131" y="33375"/>
                  </a:lnTo>
                  <a:lnTo>
                    <a:pt x="31917" y="15321"/>
                  </a:lnTo>
                  <a:lnTo>
                    <a:pt x="33978" y="12330"/>
                  </a:lnTo>
                  <a:lnTo>
                    <a:pt x="36057" y="11748"/>
                  </a:lnTo>
                  <a:lnTo>
                    <a:pt x="38148" y="12771"/>
                  </a:lnTo>
                  <a:lnTo>
                    <a:pt x="40249" y="14863"/>
                  </a:lnTo>
                  <a:lnTo>
                    <a:pt x="42583" y="20952"/>
                  </a:lnTo>
                  <a:lnTo>
                    <a:pt x="44417" y="55295"/>
                  </a:lnTo>
                  <a:lnTo>
                    <a:pt x="46316" y="52563"/>
                  </a:lnTo>
                  <a:lnTo>
                    <a:pt x="48807" y="46644"/>
                  </a:lnTo>
                  <a:lnTo>
                    <a:pt x="53908" y="27248"/>
                  </a:lnTo>
                  <a:lnTo>
                    <a:pt x="56400" y="24516"/>
                  </a:lnTo>
                  <a:lnTo>
                    <a:pt x="62931" y="21479"/>
                  </a:lnTo>
                  <a:lnTo>
                    <a:pt x="65943" y="22081"/>
                  </a:lnTo>
                  <a:lnTo>
                    <a:pt x="71172" y="26512"/>
                  </a:lnTo>
                  <a:lnTo>
                    <a:pt x="73965" y="35066"/>
                  </a:lnTo>
                  <a:lnTo>
                    <a:pt x="76618" y="45924"/>
                  </a:lnTo>
                  <a:lnTo>
                    <a:pt x="8890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6281"/>
            <p:cNvSpPr/>
            <p:nvPr>
              <p:custDataLst>
                <p:tags r:id="rId7"/>
              </p:custDataLst>
            </p:nvPr>
          </p:nvSpPr>
          <p:spPr>
            <a:xfrm>
              <a:off x="8488587" y="4911736"/>
              <a:ext cx="72408" cy="78981"/>
            </a:xfrm>
            <a:custGeom>
              <a:avLst/>
              <a:gdLst/>
              <a:ahLst/>
              <a:cxnLst/>
              <a:rect l="0" t="0" r="0" b="0"/>
              <a:pathLst>
                <a:path w="72408" h="78981">
                  <a:moveTo>
                    <a:pt x="33113" y="66664"/>
                  </a:moveTo>
                  <a:lnTo>
                    <a:pt x="33113" y="66664"/>
                  </a:lnTo>
                  <a:lnTo>
                    <a:pt x="33818" y="45001"/>
                  </a:lnTo>
                  <a:lnTo>
                    <a:pt x="38875" y="20054"/>
                  </a:lnTo>
                  <a:lnTo>
                    <a:pt x="39201" y="11611"/>
                  </a:lnTo>
                  <a:lnTo>
                    <a:pt x="38581" y="8795"/>
                  </a:lnTo>
                  <a:lnTo>
                    <a:pt x="37465" y="6918"/>
                  </a:lnTo>
                  <a:lnTo>
                    <a:pt x="27230" y="534"/>
                  </a:lnTo>
                  <a:lnTo>
                    <a:pt x="24253" y="0"/>
                  </a:lnTo>
                  <a:lnTo>
                    <a:pt x="21561" y="349"/>
                  </a:lnTo>
                  <a:lnTo>
                    <a:pt x="19063" y="1287"/>
                  </a:lnTo>
                  <a:lnTo>
                    <a:pt x="8802" y="9350"/>
                  </a:lnTo>
                  <a:lnTo>
                    <a:pt x="4669" y="16732"/>
                  </a:lnTo>
                  <a:lnTo>
                    <a:pt x="3567" y="20676"/>
                  </a:lnTo>
                  <a:lnTo>
                    <a:pt x="4224" y="28821"/>
                  </a:lnTo>
                  <a:lnTo>
                    <a:pt x="5387" y="32969"/>
                  </a:lnTo>
                  <a:lnTo>
                    <a:pt x="16087" y="41341"/>
                  </a:lnTo>
                  <a:lnTo>
                    <a:pt x="30484" y="47648"/>
                  </a:lnTo>
                  <a:lnTo>
                    <a:pt x="41588" y="48100"/>
                  </a:lnTo>
                  <a:lnTo>
                    <a:pt x="55772" y="44386"/>
                  </a:lnTo>
                  <a:lnTo>
                    <a:pt x="58802" y="41935"/>
                  </a:lnTo>
                  <a:lnTo>
                    <a:pt x="62169" y="35447"/>
                  </a:lnTo>
                  <a:lnTo>
                    <a:pt x="61655" y="32447"/>
                  </a:lnTo>
                  <a:lnTo>
                    <a:pt x="59904" y="29741"/>
                  </a:lnTo>
                  <a:lnTo>
                    <a:pt x="57322" y="27232"/>
                  </a:lnTo>
                  <a:lnTo>
                    <a:pt x="48811" y="24444"/>
                  </a:lnTo>
                  <a:lnTo>
                    <a:pt x="29472" y="22655"/>
                  </a:lnTo>
                  <a:lnTo>
                    <a:pt x="12984" y="29087"/>
                  </a:lnTo>
                  <a:lnTo>
                    <a:pt x="4646" y="36087"/>
                  </a:lnTo>
                  <a:lnTo>
                    <a:pt x="1435" y="39929"/>
                  </a:lnTo>
                  <a:lnTo>
                    <a:pt x="0" y="44607"/>
                  </a:lnTo>
                  <a:lnTo>
                    <a:pt x="286" y="55450"/>
                  </a:lnTo>
                  <a:lnTo>
                    <a:pt x="2056" y="59893"/>
                  </a:lnTo>
                  <a:lnTo>
                    <a:pt x="7786" y="66712"/>
                  </a:lnTo>
                  <a:lnTo>
                    <a:pt x="16917" y="70213"/>
                  </a:lnTo>
                  <a:lnTo>
                    <a:pt x="28031" y="71063"/>
                  </a:lnTo>
                  <a:lnTo>
                    <a:pt x="50531" y="65860"/>
                  </a:lnTo>
                  <a:lnTo>
                    <a:pt x="58494" y="62073"/>
                  </a:lnTo>
                  <a:lnTo>
                    <a:pt x="62032" y="58039"/>
                  </a:lnTo>
                  <a:lnTo>
                    <a:pt x="62269" y="56681"/>
                  </a:lnTo>
                  <a:lnTo>
                    <a:pt x="61724" y="55776"/>
                  </a:lnTo>
                  <a:lnTo>
                    <a:pt x="60653" y="55171"/>
                  </a:lnTo>
                  <a:lnTo>
                    <a:pt x="52406" y="54321"/>
                  </a:lnTo>
                  <a:lnTo>
                    <a:pt x="44980" y="57885"/>
                  </a:lnTo>
                  <a:lnTo>
                    <a:pt x="32086" y="68301"/>
                  </a:lnTo>
                  <a:lnTo>
                    <a:pt x="31017" y="70578"/>
                  </a:lnTo>
                  <a:lnTo>
                    <a:pt x="31010" y="72801"/>
                  </a:lnTo>
                  <a:lnTo>
                    <a:pt x="31713" y="74989"/>
                  </a:lnTo>
                  <a:lnTo>
                    <a:pt x="32884" y="76448"/>
                  </a:lnTo>
                  <a:lnTo>
                    <a:pt x="36069" y="78068"/>
                  </a:lnTo>
                  <a:lnTo>
                    <a:pt x="48570" y="78980"/>
                  </a:lnTo>
                  <a:lnTo>
                    <a:pt x="57856" y="75431"/>
                  </a:lnTo>
                  <a:lnTo>
                    <a:pt x="62310" y="72507"/>
                  </a:lnTo>
                  <a:lnTo>
                    <a:pt x="69137" y="63617"/>
                  </a:lnTo>
                  <a:lnTo>
                    <a:pt x="71946" y="58283"/>
                  </a:lnTo>
                  <a:lnTo>
                    <a:pt x="72407" y="53316"/>
                  </a:lnTo>
                  <a:lnTo>
                    <a:pt x="62764" y="27502"/>
                  </a:lnTo>
                  <a:lnTo>
                    <a:pt x="56639" y="19155"/>
                  </a:lnTo>
                  <a:lnTo>
                    <a:pt x="53031" y="15942"/>
                  </a:lnTo>
                  <a:lnTo>
                    <a:pt x="49214" y="14504"/>
                  </a:lnTo>
                  <a:lnTo>
                    <a:pt x="41209" y="14789"/>
                  </a:lnTo>
                  <a:lnTo>
                    <a:pt x="37806" y="16559"/>
                  </a:lnTo>
                  <a:lnTo>
                    <a:pt x="32142" y="22287"/>
                  </a:lnTo>
                  <a:lnTo>
                    <a:pt x="29154" y="31418"/>
                  </a:lnTo>
                  <a:lnTo>
                    <a:pt x="26763" y="476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6282"/>
            <p:cNvSpPr/>
            <p:nvPr>
              <p:custDataLst>
                <p:tags r:id="rId8"/>
              </p:custDataLst>
            </p:nvPr>
          </p:nvSpPr>
          <p:spPr>
            <a:xfrm>
              <a:off x="8518041" y="4902200"/>
              <a:ext cx="3660" cy="25401"/>
            </a:xfrm>
            <a:custGeom>
              <a:avLst/>
              <a:gdLst/>
              <a:ahLst/>
              <a:cxnLst/>
              <a:rect l="0" t="0" r="0" b="0"/>
              <a:pathLst>
                <a:path w="3660" h="2540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0" y="15195"/>
                  </a:lnTo>
                  <a:lnTo>
                    <a:pt x="3659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6283"/>
            <p:cNvSpPr/>
            <p:nvPr>
              <p:custDataLst>
                <p:tags r:id="rId9"/>
              </p:custDataLst>
            </p:nvPr>
          </p:nvSpPr>
          <p:spPr>
            <a:xfrm>
              <a:off x="8515350" y="4813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3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6284"/>
            <p:cNvSpPr/>
            <p:nvPr>
              <p:custDataLst>
                <p:tags r:id="rId10"/>
              </p:custDataLst>
            </p:nvPr>
          </p:nvSpPr>
          <p:spPr>
            <a:xfrm>
              <a:off x="8528050" y="4641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6285"/>
            <p:cNvSpPr/>
            <p:nvPr>
              <p:custDataLst>
                <p:tags r:id="rId11"/>
              </p:custDataLst>
            </p:nvPr>
          </p:nvSpPr>
          <p:spPr>
            <a:xfrm>
              <a:off x="8540750" y="45656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8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6286"/>
            <p:cNvSpPr/>
            <p:nvPr>
              <p:custDataLst>
                <p:tags r:id="rId12"/>
              </p:custDataLst>
            </p:nvPr>
          </p:nvSpPr>
          <p:spPr>
            <a:xfrm>
              <a:off x="8591550" y="4159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050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20</cp:revision>
  <dcterms:created xsi:type="dcterms:W3CDTF">2019-01-30T20:54:36Z</dcterms:created>
  <dcterms:modified xsi:type="dcterms:W3CDTF">2019-04-22T21:04:45Z</dcterms:modified>
</cp:coreProperties>
</file>